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8" r:id="rId8"/>
    <p:sldId id="260" r:id="rId9"/>
    <p:sldId id="265" r:id="rId10"/>
    <p:sldId id="261" r:id="rId11"/>
    <p:sldId id="267" r:id="rId12"/>
    <p:sldId id="264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nl-B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A6DC84-44B7-4AA9-A2FB-724C92CE3D15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opro7.ugent.be/data/flow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vopro7.ugent.b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Milestone</a:t>
            </a:r>
            <a:r>
              <a:rPr lang="nl-BE" dirty="0"/>
              <a:t>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Vakoverschrijdend project</a:t>
            </a:r>
          </a:p>
        </p:txBody>
      </p:sp>
    </p:spTree>
    <p:extLst>
      <p:ext uri="{BB962C8B-B14F-4D97-AF65-F5344CB8AC3E}">
        <p14:creationId xmlns:p14="http://schemas.microsoft.com/office/powerpoint/2010/main" val="38425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3657600" cy="5714999"/>
          </a:xfrm>
        </p:spPr>
        <p:txBody>
          <a:bodyPr/>
          <a:lstStyle/>
          <a:p>
            <a:r>
              <a:rPr lang="nl-BE" dirty="0"/>
              <a:t>Authenticatie/</a:t>
            </a:r>
            <a:r>
              <a:rPr lang="nl-BE" dirty="0" err="1"/>
              <a:t>authorisatie</a:t>
            </a:r>
            <a:r>
              <a:rPr lang="nl-BE" dirty="0"/>
              <a:t> integreren</a:t>
            </a:r>
          </a:p>
          <a:p>
            <a:endParaRPr lang="nl-BE" dirty="0"/>
          </a:p>
          <a:p>
            <a:r>
              <a:rPr lang="nl-BE" dirty="0"/>
              <a:t>Push en email berichten integreren</a:t>
            </a:r>
          </a:p>
          <a:p>
            <a:endParaRPr lang="nl-BE" dirty="0"/>
          </a:p>
          <a:p>
            <a:r>
              <a:rPr lang="nl-BE" dirty="0"/>
              <a:t>Optimaliseren notificatie algoritme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Uitgebreider testen en documentatie</a:t>
            </a:r>
          </a:p>
          <a:p>
            <a:endParaRPr lang="nl-BE" dirty="0"/>
          </a:p>
          <a:p>
            <a:r>
              <a:rPr lang="nl-BE" dirty="0" err="1"/>
              <a:t>Admin</a:t>
            </a:r>
            <a:r>
              <a:rPr lang="nl-BE" dirty="0"/>
              <a:t> pagina</a:t>
            </a:r>
          </a:p>
          <a:p>
            <a:endParaRPr lang="nl-BE" dirty="0"/>
          </a:p>
          <a:p>
            <a:r>
              <a:rPr lang="nl-BE" dirty="0"/>
              <a:t>Features van </a:t>
            </a:r>
            <a:r>
              <a:rPr lang="nl-BE" dirty="0" err="1"/>
              <a:t>milestone</a:t>
            </a:r>
            <a:r>
              <a:rPr lang="nl-BE" dirty="0"/>
              <a:t> 3</a:t>
            </a:r>
          </a:p>
          <a:p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Toekomstvisie</a:t>
            </a:r>
          </a:p>
        </p:txBody>
      </p:sp>
    </p:spTree>
    <p:extLst>
      <p:ext uri="{BB962C8B-B14F-4D97-AF65-F5344CB8AC3E}">
        <p14:creationId xmlns:p14="http://schemas.microsoft.com/office/powerpoint/2010/main" val="31614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Token secure genoeg?</a:t>
            </a:r>
          </a:p>
          <a:p>
            <a:endParaRPr lang="nl-BE" dirty="0"/>
          </a:p>
          <a:p>
            <a:r>
              <a:rPr lang="nl-BE" dirty="0"/>
              <a:t>Limiet op POI straal?</a:t>
            </a:r>
          </a:p>
          <a:p>
            <a:endParaRPr lang="nl-BE" dirty="0"/>
          </a:p>
          <a:p>
            <a:r>
              <a:rPr lang="nl-BE" dirty="0"/>
              <a:t>Straal voor routes?</a:t>
            </a:r>
          </a:p>
          <a:p>
            <a:endParaRPr lang="nl-BE" dirty="0"/>
          </a:p>
          <a:p>
            <a:r>
              <a:rPr lang="nl-BE" dirty="0"/>
              <a:t>Travel time </a:t>
            </a:r>
            <a:r>
              <a:rPr lang="nl-BE" dirty="0" err="1"/>
              <a:t>window</a:t>
            </a:r>
            <a:endParaRPr lang="nl-BE" dirty="0"/>
          </a:p>
          <a:p>
            <a:endParaRPr lang="nl-BE" dirty="0"/>
          </a:p>
          <a:p>
            <a:r>
              <a:rPr lang="nl-BE" dirty="0"/>
              <a:t>Inhoud front pagina?</a:t>
            </a:r>
          </a:p>
          <a:p>
            <a:endParaRPr lang="nl-BE" dirty="0"/>
          </a:p>
          <a:p>
            <a:r>
              <a:rPr lang="nl-BE" dirty="0"/>
              <a:t>SMS notificaties?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Onze vragen</a:t>
            </a:r>
          </a:p>
        </p:txBody>
      </p:sp>
    </p:spTree>
    <p:extLst>
      <p:ext uri="{BB962C8B-B14F-4D97-AF65-F5344CB8AC3E}">
        <p14:creationId xmlns:p14="http://schemas.microsoft.com/office/powerpoint/2010/main" val="39678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0928"/>
            <a:ext cx="6545585" cy="37444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32" y="-675456"/>
            <a:ext cx="2819400" cy="5715000"/>
          </a:xfrm>
        </p:spPr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89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1522512" cy="571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err="1"/>
              <a:t>Milestone</a:t>
            </a:r>
            <a:r>
              <a:rPr lang="nl-BE" dirty="0"/>
              <a:t> 1</a:t>
            </a:r>
            <a:br>
              <a:rPr lang="nl-BE" dirty="0"/>
            </a:br>
            <a:endParaRPr lang="nl-BE" dirty="0"/>
          </a:p>
          <a:p>
            <a:r>
              <a:rPr lang="nl-BE" dirty="0"/>
              <a:t>Overall:</a:t>
            </a:r>
          </a:p>
          <a:p>
            <a:pPr lvl="1"/>
            <a:r>
              <a:rPr lang="nl-BE" dirty="0" err="1"/>
              <a:t>Trésor</a:t>
            </a:r>
            <a:endParaRPr lang="nl-BE" dirty="0"/>
          </a:p>
          <a:p>
            <a:pPr lvl="1"/>
            <a:r>
              <a:rPr lang="nl-BE" dirty="0"/>
              <a:t>Dean</a:t>
            </a:r>
          </a:p>
          <a:p>
            <a:r>
              <a:rPr lang="nl-BE" dirty="0" err="1"/>
              <a:t>Frontend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Xavier</a:t>
            </a:r>
          </a:p>
          <a:p>
            <a:pPr lvl="1"/>
            <a:r>
              <a:rPr lang="nl-BE" dirty="0"/>
              <a:t>Tom</a:t>
            </a:r>
          </a:p>
          <a:p>
            <a:pPr lvl="1"/>
            <a:r>
              <a:rPr lang="nl-BE" dirty="0"/>
              <a:t>Lennart</a:t>
            </a:r>
          </a:p>
          <a:p>
            <a:pPr lvl="1"/>
            <a:r>
              <a:rPr lang="nl-BE" dirty="0"/>
              <a:t>Dean</a:t>
            </a:r>
          </a:p>
          <a:p>
            <a:r>
              <a:rPr lang="nl-BE" dirty="0"/>
              <a:t>Backend:  </a:t>
            </a:r>
          </a:p>
          <a:p>
            <a:pPr lvl="1"/>
            <a:r>
              <a:rPr lang="nl-BE" dirty="0"/>
              <a:t>Simon</a:t>
            </a:r>
          </a:p>
          <a:p>
            <a:pPr lvl="1"/>
            <a:r>
              <a:rPr lang="nl-BE" dirty="0"/>
              <a:t>Nick</a:t>
            </a:r>
          </a:p>
          <a:p>
            <a:pPr lvl="1"/>
            <a:r>
              <a:rPr lang="nl-BE" dirty="0"/>
              <a:t>Jonas</a:t>
            </a:r>
          </a:p>
          <a:p>
            <a:r>
              <a:rPr lang="nl-BE" dirty="0"/>
              <a:t>Database:</a:t>
            </a:r>
          </a:p>
          <a:p>
            <a:pPr lvl="1"/>
            <a:r>
              <a:rPr lang="nl-BE" dirty="0"/>
              <a:t>Jonas</a:t>
            </a:r>
          </a:p>
          <a:p>
            <a:pPr lvl="1"/>
            <a:r>
              <a:rPr lang="nl-BE" dirty="0"/>
              <a:t>Lennart</a:t>
            </a:r>
          </a:p>
          <a:p>
            <a:r>
              <a:rPr lang="nl-BE" dirty="0"/>
              <a:t>Server:</a:t>
            </a:r>
          </a:p>
          <a:p>
            <a:pPr lvl="1"/>
            <a:r>
              <a:rPr lang="nl-BE" dirty="0"/>
              <a:t>Jonas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429208"/>
            <a:ext cx="2819400" cy="5715000"/>
          </a:xfrm>
        </p:spPr>
        <p:txBody>
          <a:bodyPr/>
          <a:lstStyle/>
          <a:p>
            <a:r>
              <a:rPr lang="nl-BE" dirty="0"/>
              <a:t>Rolverdeling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3808" y="457200"/>
            <a:ext cx="1522512" cy="5859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err="1"/>
              <a:t>Milestone</a:t>
            </a:r>
            <a:r>
              <a:rPr lang="nl-BE" dirty="0"/>
              <a:t> 2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Overall:</a:t>
            </a:r>
          </a:p>
          <a:p>
            <a:pPr lvl="1"/>
            <a:r>
              <a:rPr lang="nl-BE" dirty="0" err="1"/>
              <a:t>Trésor</a:t>
            </a:r>
            <a:endParaRPr lang="nl-BE" dirty="0"/>
          </a:p>
          <a:p>
            <a:pPr lvl="1"/>
            <a:r>
              <a:rPr lang="nl-BE" dirty="0"/>
              <a:t>Dean</a:t>
            </a:r>
          </a:p>
          <a:p>
            <a:r>
              <a:rPr lang="nl-BE" dirty="0" err="1"/>
              <a:t>Frontend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Xavier</a:t>
            </a:r>
          </a:p>
          <a:p>
            <a:pPr lvl="1"/>
            <a:r>
              <a:rPr lang="nl-BE" dirty="0"/>
              <a:t>Tom</a:t>
            </a:r>
          </a:p>
          <a:p>
            <a:pPr lvl="1"/>
            <a:r>
              <a:rPr lang="nl-BE" dirty="0"/>
              <a:t>Lennart</a:t>
            </a:r>
          </a:p>
          <a:p>
            <a:pPr lvl="1"/>
            <a:r>
              <a:rPr lang="nl-BE" dirty="0" smtClean="0"/>
              <a:t>Dean</a:t>
            </a:r>
          </a:p>
          <a:p>
            <a:pPr lvl="1"/>
            <a:r>
              <a:rPr lang="nl-BE" dirty="0" err="1" smtClean="0"/>
              <a:t>Trésor</a:t>
            </a:r>
            <a:endParaRPr lang="nl-BE" dirty="0"/>
          </a:p>
          <a:p>
            <a:r>
              <a:rPr lang="nl-BE" dirty="0"/>
              <a:t>Backend:  </a:t>
            </a:r>
          </a:p>
          <a:p>
            <a:pPr lvl="1"/>
            <a:r>
              <a:rPr lang="nl-BE" dirty="0"/>
              <a:t>Simon</a:t>
            </a:r>
          </a:p>
          <a:p>
            <a:pPr lvl="1"/>
            <a:r>
              <a:rPr lang="nl-BE" dirty="0"/>
              <a:t>Nick</a:t>
            </a:r>
          </a:p>
          <a:p>
            <a:pPr lvl="1"/>
            <a:r>
              <a:rPr lang="nl-BE" dirty="0"/>
              <a:t>Jonas</a:t>
            </a:r>
          </a:p>
          <a:p>
            <a:pPr lvl="1"/>
            <a:r>
              <a:rPr lang="nl-BE" b="1" dirty="0"/>
              <a:t>Tom</a:t>
            </a:r>
          </a:p>
          <a:p>
            <a:pPr lvl="1"/>
            <a:r>
              <a:rPr lang="nl-BE" b="1" dirty="0" err="1"/>
              <a:t>Tresor</a:t>
            </a:r>
            <a:endParaRPr lang="nl-BE" b="1" dirty="0"/>
          </a:p>
          <a:p>
            <a:r>
              <a:rPr lang="nl-BE" dirty="0"/>
              <a:t>Database:</a:t>
            </a:r>
          </a:p>
          <a:p>
            <a:pPr lvl="1"/>
            <a:r>
              <a:rPr lang="nl-BE" dirty="0"/>
              <a:t>Jonas</a:t>
            </a:r>
          </a:p>
          <a:p>
            <a:pPr lvl="1"/>
            <a:r>
              <a:rPr lang="nl-BE" dirty="0"/>
              <a:t>Lennart</a:t>
            </a:r>
          </a:p>
          <a:p>
            <a:r>
              <a:rPr lang="nl-BE" dirty="0"/>
              <a:t>Server:</a:t>
            </a:r>
          </a:p>
          <a:p>
            <a:pPr lvl="1"/>
            <a:r>
              <a:rPr lang="nl-BE" dirty="0"/>
              <a:t>Jonas</a:t>
            </a:r>
          </a:p>
        </p:txBody>
      </p:sp>
    </p:spTree>
    <p:extLst>
      <p:ext uri="{BB962C8B-B14F-4D97-AF65-F5344CB8AC3E}">
        <p14:creationId xmlns:p14="http://schemas.microsoft.com/office/powerpoint/2010/main" val="12227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571184" cy="5714999"/>
          </a:xfrm>
        </p:spPr>
        <p:txBody>
          <a:bodyPr>
            <a:normAutofit/>
          </a:bodyPr>
          <a:lstStyle/>
          <a:p>
            <a:r>
              <a:rPr lang="nl-BE" dirty="0" err="1"/>
              <a:t>Frontend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Aanpassen van begin- en eindpunt </a:t>
            </a:r>
            <a:r>
              <a:rPr lang="nl-BE" dirty="0" err="1"/>
              <a:t>travel</a:t>
            </a:r>
            <a:r>
              <a:rPr lang="nl-BE" dirty="0"/>
              <a:t> niet mogelijk</a:t>
            </a:r>
          </a:p>
          <a:p>
            <a:pPr lvl="1"/>
            <a:r>
              <a:rPr lang="nl-BE" dirty="0" err="1"/>
              <a:t>Requests</a:t>
            </a:r>
            <a:r>
              <a:rPr lang="nl-BE" dirty="0"/>
              <a:t> naar google </a:t>
            </a:r>
            <a:r>
              <a:rPr lang="nl-BE" dirty="0" err="1"/>
              <a:t>api</a:t>
            </a:r>
            <a:r>
              <a:rPr lang="nl-BE" dirty="0"/>
              <a:t> voor routes gebeuren vanuit </a:t>
            </a:r>
            <a:r>
              <a:rPr lang="nl-BE" dirty="0" err="1"/>
              <a:t>frontend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Backend:</a:t>
            </a:r>
          </a:p>
          <a:p>
            <a:pPr lvl="1"/>
            <a:r>
              <a:rPr lang="nl-BE" dirty="0" err="1"/>
              <a:t>Caching</a:t>
            </a:r>
            <a:endParaRPr lang="nl-BE" dirty="0"/>
          </a:p>
          <a:p>
            <a:pPr lvl="1"/>
            <a:r>
              <a:rPr lang="nl-BE" dirty="0"/>
              <a:t>2 lagen modellen: API en Domein</a:t>
            </a:r>
          </a:p>
          <a:p>
            <a:pPr lvl="1"/>
            <a:r>
              <a:rPr lang="nl-BE" dirty="0" err="1"/>
              <a:t>Identifiers</a:t>
            </a:r>
            <a:r>
              <a:rPr lang="nl-BE" dirty="0"/>
              <a:t> deel van probleemdomein</a:t>
            </a:r>
          </a:p>
          <a:p>
            <a:pPr lvl="1"/>
            <a:r>
              <a:rPr lang="nl-BE" dirty="0"/>
              <a:t>Authenticatie: </a:t>
            </a:r>
            <a:r>
              <a:rPr lang="nl-BE" dirty="0" err="1"/>
              <a:t>secrtet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token</a:t>
            </a:r>
          </a:p>
          <a:p>
            <a:pPr lvl="1"/>
            <a:endParaRPr lang="nl-BE" dirty="0"/>
          </a:p>
          <a:p>
            <a:r>
              <a:rPr lang="nl-BE" dirty="0"/>
              <a:t>Database:</a:t>
            </a:r>
          </a:p>
          <a:p>
            <a:pPr lvl="1"/>
            <a:r>
              <a:rPr lang="nl-BE" dirty="0" err="1"/>
              <a:t>Credentials</a:t>
            </a:r>
            <a:r>
              <a:rPr lang="nl-BE" dirty="0"/>
              <a:t> en rol van de user in aparte tabel</a:t>
            </a:r>
          </a:p>
          <a:p>
            <a:pPr lvl="1"/>
            <a:endParaRPr lang="nl-BE" dirty="0"/>
          </a:p>
          <a:p>
            <a:r>
              <a:rPr lang="nl-BE" dirty="0">
                <a:solidFill>
                  <a:srgbClr val="FF0000"/>
                </a:solidFill>
                <a:hlinkClick r:id="rId2"/>
              </a:rPr>
              <a:t>Design flow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548680"/>
            <a:ext cx="3484240" cy="5715000"/>
          </a:xfrm>
        </p:spPr>
        <p:txBody>
          <a:bodyPr/>
          <a:lstStyle/>
          <a:p>
            <a:r>
              <a:rPr lang="nl-BE" dirty="0" err="1"/>
              <a:t>Ontwerpsbeslissingen</a:t>
            </a:r>
            <a:r>
              <a:rPr lang="nl-BE" dirty="0"/>
              <a:t/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88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04" y="2924944"/>
            <a:ext cx="2819400" cy="883568"/>
          </a:xfrm>
        </p:spPr>
        <p:txBody>
          <a:bodyPr/>
          <a:lstStyle/>
          <a:p>
            <a:r>
              <a:rPr lang="nl-BE" dirty="0"/>
              <a:t>Lagen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6632"/>
            <a:ext cx="5256584" cy="6640384"/>
          </a:xfrm>
        </p:spPr>
      </p:pic>
    </p:spTree>
    <p:extLst>
      <p:ext uri="{BB962C8B-B14F-4D97-AF65-F5344CB8AC3E}">
        <p14:creationId xmlns:p14="http://schemas.microsoft.com/office/powerpoint/2010/main" val="6451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Cache statistieken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1511 </a:t>
            </a:r>
            <a:r>
              <a:rPr lang="nl-BE" dirty="0" err="1"/>
              <a:t>requests</a:t>
            </a:r>
            <a:r>
              <a:rPr lang="nl-BE" dirty="0"/>
              <a:t> voor een user</a:t>
            </a:r>
          </a:p>
          <a:p>
            <a:r>
              <a:rPr lang="nl-BE" dirty="0"/>
              <a:t>5 misses</a:t>
            </a:r>
          </a:p>
          <a:p>
            <a:r>
              <a:rPr lang="nl-BE" dirty="0"/>
              <a:t>99,67% van de users kwam uit de cache</a:t>
            </a:r>
          </a:p>
        </p:txBody>
      </p:sp>
    </p:spTree>
    <p:extLst>
      <p:ext uri="{BB962C8B-B14F-4D97-AF65-F5344CB8AC3E}">
        <p14:creationId xmlns:p14="http://schemas.microsoft.com/office/powerpoint/2010/main" val="4716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-243408"/>
            <a:ext cx="2819400" cy="1315616"/>
          </a:xfrm>
        </p:spPr>
        <p:txBody>
          <a:bodyPr/>
          <a:lstStyle/>
          <a:p>
            <a:r>
              <a:rPr lang="nl-BE" dirty="0"/>
              <a:t>Databaseschema</a:t>
            </a:r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6998363" cy="5843698"/>
          </a:xfrm>
        </p:spPr>
      </p:pic>
    </p:spTree>
    <p:extLst>
      <p:ext uri="{BB962C8B-B14F-4D97-AF65-F5344CB8AC3E}">
        <p14:creationId xmlns:p14="http://schemas.microsoft.com/office/powerpoint/2010/main" val="2421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Backend</a:t>
            </a:r>
          </a:p>
          <a:p>
            <a:pPr lvl="1"/>
            <a:r>
              <a:rPr lang="nl-BE" dirty="0"/>
              <a:t>Integratietesten voor </a:t>
            </a:r>
            <a:r>
              <a:rPr lang="nl-BE" dirty="0" err="1"/>
              <a:t>DAO’s</a:t>
            </a:r>
            <a:endParaRPr lang="nl-BE" dirty="0"/>
          </a:p>
          <a:p>
            <a:pPr lvl="1"/>
            <a:r>
              <a:rPr lang="nl-BE" dirty="0"/>
              <a:t>Unittesten voor andere lagen</a:t>
            </a:r>
          </a:p>
          <a:p>
            <a:pPr lvl="1"/>
            <a:r>
              <a:rPr lang="nl-BE" dirty="0"/>
              <a:t>Code </a:t>
            </a:r>
            <a:r>
              <a:rPr lang="nl-BE" dirty="0" err="1"/>
              <a:t>milestone</a:t>
            </a:r>
            <a:r>
              <a:rPr lang="nl-BE" dirty="0"/>
              <a:t> 1 al uitgebreider getest</a:t>
            </a:r>
          </a:p>
          <a:p>
            <a:pPr lvl="1"/>
            <a:r>
              <a:rPr lang="nl-BE" dirty="0"/>
              <a:t>Code </a:t>
            </a:r>
            <a:r>
              <a:rPr lang="nl-BE" dirty="0" err="1"/>
              <a:t>milestone</a:t>
            </a:r>
            <a:r>
              <a:rPr lang="nl-BE" dirty="0"/>
              <a:t> 2 features nog niet getest</a:t>
            </a:r>
          </a:p>
          <a:p>
            <a:endParaRPr lang="nl-BE" dirty="0"/>
          </a:p>
          <a:p>
            <a:r>
              <a:rPr lang="nl-BE" dirty="0" err="1"/>
              <a:t>Frontend</a:t>
            </a:r>
            <a:endParaRPr lang="nl-BE" dirty="0"/>
          </a:p>
          <a:p>
            <a:pPr lvl="1"/>
            <a:r>
              <a:rPr lang="nl-BE" dirty="0"/>
              <a:t>Karma/Jasmine</a:t>
            </a:r>
          </a:p>
          <a:p>
            <a:pPr lvl="1"/>
            <a:r>
              <a:rPr lang="nl-BE" dirty="0"/>
              <a:t>Unittesten 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Testaanpak</a:t>
            </a:r>
          </a:p>
        </p:txBody>
      </p:sp>
    </p:spTree>
    <p:extLst>
      <p:ext uri="{BB962C8B-B14F-4D97-AF65-F5344CB8AC3E}">
        <p14:creationId xmlns:p14="http://schemas.microsoft.com/office/powerpoint/2010/main" val="36582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917637" cy="44382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1098"/>
            <a:ext cx="3395464" cy="1963688"/>
          </a:xfrm>
        </p:spPr>
        <p:txBody>
          <a:bodyPr/>
          <a:lstStyle/>
          <a:p>
            <a:r>
              <a:rPr lang="nl-BE" dirty="0"/>
              <a:t>Tijd voor een demo</a:t>
            </a:r>
          </a:p>
        </p:txBody>
      </p:sp>
    </p:spTree>
    <p:extLst>
      <p:ext uri="{BB962C8B-B14F-4D97-AF65-F5344CB8AC3E}">
        <p14:creationId xmlns:p14="http://schemas.microsoft.com/office/powerpoint/2010/main" val="9846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6" y="404664"/>
            <a:ext cx="2819400" cy="5832648"/>
          </a:xfrm>
        </p:spPr>
        <p:txBody>
          <a:bodyPr/>
          <a:lstStyle/>
          <a:p>
            <a:r>
              <a:rPr lang="nl-BE" dirty="0" err="1"/>
              <a:t>Lessons</a:t>
            </a:r>
            <a:r>
              <a:rPr lang="nl-BE" dirty="0"/>
              <a:t> </a:t>
            </a:r>
            <a:r>
              <a:rPr lang="nl-BE" dirty="0" err="1"/>
              <a:t>learned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Domeinlaag</a:t>
            </a:r>
            <a:r>
              <a:rPr lang="nl-BE" dirty="0"/>
              <a:t> herschrijven was veel meer werk dan verwacht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Alles van vorige </a:t>
            </a:r>
            <a:r>
              <a:rPr lang="nl-BE" dirty="0" err="1"/>
              <a:t>milestone</a:t>
            </a:r>
            <a:r>
              <a:rPr lang="nl-BE" dirty="0"/>
              <a:t> moet herwerkt worden (door API)</a:t>
            </a:r>
          </a:p>
          <a:p>
            <a:pPr lvl="1"/>
            <a:r>
              <a:rPr lang="nl-BE" dirty="0"/>
              <a:t>Code</a:t>
            </a:r>
          </a:p>
          <a:p>
            <a:pPr lvl="1"/>
            <a:r>
              <a:rPr lang="nl-BE" dirty="0"/>
              <a:t>Testen</a:t>
            </a:r>
          </a:p>
          <a:p>
            <a:pPr lvl="1"/>
            <a:r>
              <a:rPr lang="nl-BE" dirty="0"/>
              <a:t>Documentatie</a:t>
            </a:r>
          </a:p>
          <a:p>
            <a:pPr lvl="1"/>
            <a:endParaRPr lang="nl-BE" dirty="0"/>
          </a:p>
          <a:p>
            <a:r>
              <a:rPr lang="nl-BE" dirty="0"/>
              <a:t>Wat lokaal werkt, werkt niet altijd op de server</a:t>
            </a:r>
          </a:p>
          <a:p>
            <a:endParaRPr lang="nl-BE" dirty="0"/>
          </a:p>
          <a:p>
            <a:r>
              <a:rPr lang="nl-BE" dirty="0"/>
              <a:t>Wachten tot backend klaar is om </a:t>
            </a:r>
            <a:r>
              <a:rPr lang="nl-BE" dirty="0" err="1"/>
              <a:t>frontend</a:t>
            </a:r>
            <a:r>
              <a:rPr lang="nl-BE" dirty="0"/>
              <a:t> te kunnen testen</a:t>
            </a:r>
          </a:p>
          <a:p>
            <a:endParaRPr lang="nl-BE" dirty="0"/>
          </a:p>
          <a:p>
            <a:r>
              <a:rPr lang="nl-BE" dirty="0"/>
              <a:t>Git doet niet altijd zoals verwacht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4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1294</TotalTime>
  <Words>235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Composite</vt:lpstr>
      <vt:lpstr>Vakoverschrijdend project</vt:lpstr>
      <vt:lpstr>Rolverdeling</vt:lpstr>
      <vt:lpstr>Ontwerpsbeslissingen </vt:lpstr>
      <vt:lpstr>Lagen</vt:lpstr>
      <vt:lpstr>User Cache statistieken</vt:lpstr>
      <vt:lpstr>Databaseschema</vt:lpstr>
      <vt:lpstr>Testaanpak</vt:lpstr>
      <vt:lpstr>Tijd voor een demo</vt:lpstr>
      <vt:lpstr>Lessons learned</vt:lpstr>
      <vt:lpstr>Toekomstvisie</vt:lpstr>
      <vt:lpstr>Onze vragen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Vakoverschrijden project</dc:title>
  <dc:creator>Lennart Vermeir</dc:creator>
  <cp:lastModifiedBy>Lennart Vermeir</cp:lastModifiedBy>
  <cp:revision>31</cp:revision>
  <dcterms:created xsi:type="dcterms:W3CDTF">2016-03-10T13:31:32Z</dcterms:created>
  <dcterms:modified xsi:type="dcterms:W3CDTF">2016-04-16T07:06:02Z</dcterms:modified>
</cp:coreProperties>
</file>