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3" r:id="rId5"/>
    <p:sldId id="258" r:id="rId6"/>
    <p:sldId id="261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nl-B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219DEE-3527-42C1-A302-AFA1A795E2E1}" type="slidenum">
              <a:rPr lang="nl-BE" smtClean="0"/>
              <a:t>‹#›</a:t>
            </a:fld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81CEC5-737A-4D15-8F95-ABF2DCF03476}" type="datetimeFigureOut">
              <a:rPr lang="nl-BE" smtClean="0"/>
              <a:t>16/05/2016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Groep 7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Vakoverschrijdend project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7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4762872" cy="5714999"/>
          </a:xfrm>
        </p:spPr>
        <p:txBody>
          <a:bodyPr/>
          <a:lstStyle/>
          <a:p>
            <a:r>
              <a:rPr lang="nl-BE" dirty="0" smtClean="0"/>
              <a:t>3 implementaties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- Euclidische afstand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- </a:t>
            </a:r>
            <a:r>
              <a:rPr lang="nl-BE" dirty="0" err="1" smtClean="0"/>
              <a:t>Optimized</a:t>
            </a:r>
            <a:r>
              <a:rPr lang="nl-BE" dirty="0" smtClean="0"/>
              <a:t> Euclidische afstand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- Manhattan afstand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Zelfde voor points of interest als routes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Event matching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43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 r="20584" b="10022"/>
          <a:stretch/>
        </p:blipFill>
        <p:spPr bwMode="auto">
          <a:xfrm>
            <a:off x="-16382" y="1196752"/>
            <a:ext cx="915337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332656"/>
            <a:ext cx="2819400" cy="667544"/>
          </a:xfrm>
        </p:spPr>
        <p:txBody>
          <a:bodyPr/>
          <a:lstStyle/>
          <a:p>
            <a:r>
              <a:rPr lang="nl-BE" dirty="0" smtClean="0"/>
              <a:t>Kwaliteit server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94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Trein, tram, bus</a:t>
            </a:r>
          </a:p>
          <a:p>
            <a:endParaRPr lang="nl-BE" dirty="0" smtClean="0"/>
          </a:p>
          <a:p>
            <a:r>
              <a:rPr lang="nl-BE" dirty="0" smtClean="0"/>
              <a:t>App uitbreidingen</a:t>
            </a:r>
          </a:p>
          <a:p>
            <a:endParaRPr lang="nl-BE" dirty="0" smtClean="0"/>
          </a:p>
          <a:p>
            <a:r>
              <a:rPr lang="nl-BE" dirty="0" smtClean="0"/>
              <a:t>Meer externe databronnen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Notificaties via sociale media</a:t>
            </a:r>
          </a:p>
          <a:p>
            <a:endParaRPr lang="nl-BE" dirty="0"/>
          </a:p>
          <a:p>
            <a:r>
              <a:rPr lang="nl-BE" dirty="0" smtClean="0"/>
              <a:t>Eigen referentiesysteem</a:t>
            </a:r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Uitbreidingen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44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Pieter </a:t>
            </a:r>
            <a:r>
              <a:rPr lang="nl-BE" dirty="0" err="1" smtClean="0"/>
              <a:t>Morlion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/>
              <a:t>Florian </a:t>
            </a:r>
            <a:r>
              <a:rPr lang="nl-BE" dirty="0" err="1" smtClean="0"/>
              <a:t>Goeteyn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Stad Gent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Dankwoord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3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4895428" cy="48954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7228656" cy="5715000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1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60</TotalTime>
  <Words>36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Vakoverschrijdend project</vt:lpstr>
      <vt:lpstr>Event matching</vt:lpstr>
      <vt:lpstr>Kwaliteit server</vt:lpstr>
      <vt:lpstr>Uitbreidingen</vt:lpstr>
      <vt:lpstr>Dankwoord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Vakoverschrijdend project</dc:title>
  <dc:creator>Lennart Vermeir</dc:creator>
  <cp:lastModifiedBy>Lennart Vermeir</cp:lastModifiedBy>
  <cp:revision>6</cp:revision>
  <dcterms:created xsi:type="dcterms:W3CDTF">2016-05-16T19:26:45Z</dcterms:created>
  <dcterms:modified xsi:type="dcterms:W3CDTF">2016-05-16T20:27:25Z</dcterms:modified>
</cp:coreProperties>
</file>