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56" r:id="rId2"/>
    <p:sldId id="286" r:id="rId3"/>
    <p:sldId id="284" r:id="rId4"/>
    <p:sldId id="257" r:id="rId5"/>
    <p:sldId id="258" r:id="rId6"/>
    <p:sldId id="259" r:id="rId7"/>
    <p:sldId id="271" r:id="rId8"/>
    <p:sldId id="277" r:id="rId9"/>
    <p:sldId id="287" r:id="rId10"/>
    <p:sldId id="288" r:id="rId11"/>
    <p:sldId id="262" r:id="rId12"/>
    <p:sldId id="261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75731" autoAdjust="0"/>
  </p:normalViewPr>
  <p:slideViewPr>
    <p:cSldViewPr snapToGrid="0">
      <p:cViewPr varScale="1">
        <p:scale>
          <a:sx n="70" d="100"/>
          <a:sy n="70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C93E-002B-422E-B06C-4958AFFED467}" type="datetimeFigureOut">
              <a:rPr lang="nl-BE" smtClean="0"/>
              <a:t>8/03/2016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7634-69C1-4F8B-8172-0A2256344EA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26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Tussentijdse</a:t>
            </a:r>
            <a:r>
              <a:rPr lang="nl-BE" baseline="0" dirty="0" smtClean="0"/>
              <a:t> presentatie</a:t>
            </a:r>
            <a:endParaRPr lang="nl-BE" dirty="0" smtClean="0"/>
          </a:p>
          <a:p>
            <a:r>
              <a:rPr lang="nl-BE" dirty="0" smtClean="0"/>
              <a:t>Sprint 1</a:t>
            </a:r>
          </a:p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7343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 smtClean="0"/>
              <a:t>Grafische interface:</a:t>
            </a:r>
          </a:p>
          <a:p>
            <a:r>
              <a:rPr lang="nl-BE" baseline="0" dirty="0" smtClean="0"/>
              <a:t>	*toevoegen van routes</a:t>
            </a:r>
          </a:p>
          <a:p>
            <a:r>
              <a:rPr lang="nl-BE" baseline="0" dirty="0" smtClean="0"/>
              <a:t>	*wijzigen van API-</a:t>
            </a:r>
            <a:r>
              <a:rPr lang="nl-BE" baseline="0" dirty="0" err="1" smtClean="0"/>
              <a:t>keys</a:t>
            </a:r>
            <a:r>
              <a:rPr lang="nl-BE" baseline="0" dirty="0" smtClean="0"/>
              <a:t>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081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047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5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Analyse document</a:t>
            </a:r>
          </a:p>
          <a:p>
            <a:endParaRPr lang="nl-BE" dirty="0" smtClean="0"/>
          </a:p>
          <a:p>
            <a:r>
              <a:rPr lang="nl-BE" dirty="0" smtClean="0"/>
              <a:t>Programmatie</a:t>
            </a:r>
          </a:p>
          <a:p>
            <a:r>
              <a:rPr lang="nl-BE" dirty="0" smtClean="0"/>
              <a:t>Geen</a:t>
            </a:r>
            <a:r>
              <a:rPr lang="nl-BE" baseline="0" dirty="0" smtClean="0"/>
              <a:t> vaste rol, flexibiliteit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966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15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-In en rond gent</a:t>
            </a:r>
          </a:p>
          <a:p>
            <a:r>
              <a:rPr lang="nl-BE" dirty="0" smtClean="0"/>
              <a:t>-resultaat van deze monitoring</a:t>
            </a:r>
          </a:p>
          <a:p>
            <a:r>
              <a:rPr lang="nl-BE" dirty="0" smtClean="0"/>
              <a:t>-verspreiden</a:t>
            </a:r>
            <a:r>
              <a:rPr lang="nl-BE" baseline="0" dirty="0" smtClean="0"/>
              <a:t> aan weggebruikers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10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20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6 providers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37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68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7634-69C1-4F8B-8172-0A2256344EA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005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552A-A423-4DEA-8814-987ABAD7CB5A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606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149B-C6A1-42FF-A25D-7DB99A8656B8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60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A47E-B16D-4A05-8297-D408EFF4B632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24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D041-AE56-4ED5-9BCC-DA91DE637785}" type="datetime1">
              <a:rPr lang="nl-BE" smtClean="0"/>
              <a:t>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93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93B-E7C3-4550-9DE6-65E60E353829}" type="datetime1">
              <a:rPr lang="nl-BE" smtClean="0"/>
              <a:t>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8438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7293B-E7C3-4550-9DE6-65E60E353829}" type="datetime1">
              <a:rPr lang="nl-BE" smtClean="0"/>
              <a:t>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7604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AC40-7580-432F-A62A-6F6C4015E123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01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FCA9-10DE-4AD8-A234-BCB1F43257C9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338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6EEF-CE9E-42AB-95AD-5F9B52EFC277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62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C713-886F-442D-9B99-76CA3A79D367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28718-23A0-4FA6-B802-2B34C4B243C0}" type="datetime1">
              <a:rPr lang="nl-BE" smtClean="0"/>
              <a:t>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8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1EA1-A0CF-47FA-9CEE-38CF082F22D7}" type="datetime1">
              <a:rPr lang="nl-BE" smtClean="0"/>
              <a:t>8/03/2016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61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8475-3D9B-4D79-B7B2-E0DC68A8C6E2}" type="datetime1">
              <a:rPr lang="nl-BE" smtClean="0"/>
              <a:t>8/03/2016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8E7D-8546-4381-BDFC-32635D47DA3D}" type="datetime1">
              <a:rPr lang="nl-BE" smtClean="0"/>
              <a:t>8/03/2016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7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CAD3-17AA-4E9C-A5BA-58233F3BF7A0}" type="datetime1">
              <a:rPr lang="nl-BE" smtClean="0"/>
              <a:t>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5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52F5-8691-48E5-BA0D-1C6C0EF1C408}" type="datetime1">
              <a:rPr lang="nl-BE" smtClean="0"/>
              <a:t>8/03/2016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9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293B-E7C3-4550-9DE6-65E60E353829}" type="datetime1">
              <a:rPr lang="nl-BE" smtClean="0"/>
              <a:t>8/03/2016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F1132D7-42C0-4361-9E09-319D013DEE8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32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Project v</a:t>
            </a:r>
            <a:r>
              <a:rPr lang="nl-BE" dirty="0" err="1" smtClean="0"/>
              <a:t>erkeerscentrum</a:t>
            </a:r>
            <a:r>
              <a:rPr lang="nl-BE" dirty="0" smtClean="0"/>
              <a:t> – Team 3</a:t>
            </a:r>
            <a:endParaRPr lang="fr-FR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>
                <a:latin typeface="Calibri" panose="020F0502020204030204" pitchFamily="34" charset="0"/>
              </a:rPr>
              <a:t>Jelle De Block</a:t>
            </a:r>
            <a:r>
              <a:rPr lang="nl-BE" sz="2400" cap="none" dirty="0" smtClean="0">
                <a:latin typeface="Calibri" panose="020F0502020204030204" pitchFamily="34" charset="0"/>
              </a:rPr>
              <a:t>, Brent Floré, Jeroen Stofferis, Simon </a:t>
            </a:r>
            <a:r>
              <a:rPr lang="nl-BE" sz="2400" cap="none" dirty="0" err="1" smtClean="0">
                <a:latin typeface="Calibri" panose="020F0502020204030204" pitchFamily="34" charset="0"/>
              </a:rPr>
              <a:t>Vandemoortele</a:t>
            </a:r>
            <a:r>
              <a:rPr lang="nl-BE" sz="2400" cap="none" dirty="0" smtClean="0">
                <a:latin typeface="Calibri" panose="020F0502020204030204" pitchFamily="34" charset="0"/>
              </a:rPr>
              <a:t>, Jan </a:t>
            </a:r>
            <a:r>
              <a:rPr lang="nl-BE" sz="2400" cap="none" dirty="0" err="1" smtClean="0">
                <a:latin typeface="Calibri" panose="020F0502020204030204" pitchFamily="34" charset="0"/>
              </a:rPr>
              <a:t>Vervenne</a:t>
            </a:r>
            <a:endParaRPr lang="nl-BE" sz="2400" cap="none" dirty="0">
              <a:latin typeface="Calibri" panose="020F050202020403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status van het project – </a:t>
            </a:r>
            <a:r>
              <a:rPr lang="nl-BE" dirty="0" err="1" smtClean="0"/>
              <a:t>Frontend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</a:p>
          <a:p>
            <a:pPr lvl="1"/>
            <a:r>
              <a:rPr lang="en-US" dirty="0" err="1" smtClean="0"/>
              <a:t>Eenvoudige</a:t>
            </a:r>
            <a:r>
              <a:rPr lang="en-US" dirty="0" smtClean="0"/>
              <a:t> GUI</a:t>
            </a:r>
          </a:p>
          <a:p>
            <a:pPr lvl="1"/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reistijd</a:t>
            </a:r>
            <a:r>
              <a:rPr lang="en-US" dirty="0" smtClean="0"/>
              <a:t> vs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reistijd</a:t>
            </a:r>
            <a:endParaRPr lang="nl-B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5" y="2807052"/>
            <a:ext cx="3197225" cy="24265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41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Besluit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 err="1" smtClean="0"/>
              <a:t>Verdere</a:t>
            </a:r>
            <a:r>
              <a:rPr lang="fr-BE" sz="2400" dirty="0" smtClean="0"/>
              <a:t> </a:t>
            </a:r>
            <a:r>
              <a:rPr lang="fr-BE" sz="2400" dirty="0" err="1" smtClean="0"/>
              <a:t>vooruitgang</a:t>
            </a:r>
            <a:endParaRPr lang="fr-BE" sz="2400" dirty="0" smtClean="0"/>
          </a:p>
          <a:p>
            <a:pPr lvl="1"/>
            <a:r>
              <a:rPr lang="fr-BE" sz="2200" dirty="0" err="1" smtClean="0"/>
              <a:t>Meer</a:t>
            </a:r>
            <a:r>
              <a:rPr lang="fr-BE" sz="2200" dirty="0" smtClean="0"/>
              <a:t> </a:t>
            </a:r>
            <a:r>
              <a:rPr lang="fr-BE" sz="2200" dirty="0" smtClean="0"/>
              <a:t>providers</a:t>
            </a:r>
          </a:p>
          <a:p>
            <a:r>
              <a:rPr lang="fr-BE" sz="2400" dirty="0" err="1" smtClean="0"/>
              <a:t>Uitbreiding</a:t>
            </a:r>
            <a:r>
              <a:rPr lang="fr-BE" sz="2400" dirty="0" smtClean="0"/>
              <a:t> GUI</a:t>
            </a:r>
            <a:endParaRPr lang="fr-BE" sz="2400" dirty="0" smtClean="0"/>
          </a:p>
          <a:p>
            <a:r>
              <a:rPr lang="fr-BE" sz="2400" dirty="0" err="1" smtClean="0"/>
              <a:t>Implementaties</a:t>
            </a:r>
            <a:r>
              <a:rPr lang="fr-BE" sz="2400" dirty="0" smtClean="0"/>
              <a:t> </a:t>
            </a:r>
            <a:r>
              <a:rPr lang="fr-BE" sz="2400" dirty="0" err="1" smtClean="0"/>
              <a:t>volgende</a:t>
            </a:r>
            <a:r>
              <a:rPr lang="fr-BE" sz="2400" dirty="0" smtClean="0"/>
              <a:t> sprint</a:t>
            </a:r>
            <a:endParaRPr lang="fr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18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Vragen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12</a:t>
            </a:fld>
            <a:endParaRPr lang="nl-BE"/>
          </a:p>
        </p:txBody>
      </p:sp>
      <p:pic>
        <p:nvPicPr>
          <p:cNvPr id="10242" name="Picture 2" descr="http://www.timothy-carter.com/wp-content/uploads/2013/01/ques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076" y="1988020"/>
            <a:ext cx="4891874" cy="32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Inhoudsopgave</a:t>
            </a:r>
            <a:endParaRPr lang="fr-BE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45201" y="1905000"/>
            <a:ext cx="6343257" cy="4084320"/>
          </a:xfrm>
        </p:spPr>
        <p:txBody>
          <a:bodyPr>
            <a:noAutofit/>
          </a:bodyPr>
          <a:lstStyle/>
          <a:p>
            <a:r>
              <a:rPr lang="nl-BE" sz="2400" dirty="0" smtClean="0"/>
              <a:t>Het team</a:t>
            </a:r>
          </a:p>
          <a:p>
            <a:r>
              <a:rPr lang="nl-BE" sz="2400" dirty="0" smtClean="0"/>
              <a:t>De </a:t>
            </a:r>
            <a:r>
              <a:rPr lang="nl-BE" sz="2400" dirty="0"/>
              <a:t>opdrachtgever</a:t>
            </a:r>
          </a:p>
          <a:p>
            <a:r>
              <a:rPr lang="nl-BE" sz="2400" dirty="0"/>
              <a:t>Het project</a:t>
            </a:r>
          </a:p>
          <a:p>
            <a:r>
              <a:rPr lang="nl-BE" sz="2400" dirty="0" smtClean="0"/>
              <a:t>De analyse</a:t>
            </a:r>
            <a:endParaRPr lang="nl-BE" sz="2400" dirty="0"/>
          </a:p>
          <a:p>
            <a:r>
              <a:rPr lang="nl-BE" sz="2400" dirty="0" smtClean="0"/>
              <a:t>De status van het project</a:t>
            </a:r>
          </a:p>
          <a:p>
            <a:r>
              <a:rPr lang="nl-BE" sz="2400" dirty="0" smtClean="0"/>
              <a:t>Vragen</a:t>
            </a:r>
            <a:endParaRPr lang="nl-BE" sz="2400" dirty="0"/>
          </a:p>
          <a:p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39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team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3</a:t>
            </a:fld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De Bock Jelle</a:t>
            </a:r>
          </a:p>
          <a:p>
            <a:r>
              <a:rPr lang="nl-BE" sz="2400" dirty="0"/>
              <a:t>Floré Brent</a:t>
            </a:r>
          </a:p>
          <a:p>
            <a:r>
              <a:rPr lang="nl-BE" sz="2400" dirty="0"/>
              <a:t>Stofferis Jeroen</a:t>
            </a:r>
          </a:p>
          <a:p>
            <a:r>
              <a:rPr lang="nl-BE" sz="2400" dirty="0" err="1"/>
              <a:t>Vandemoortele</a:t>
            </a:r>
            <a:r>
              <a:rPr lang="nl-BE" sz="2400" dirty="0"/>
              <a:t> Simon </a:t>
            </a:r>
          </a:p>
          <a:p>
            <a:r>
              <a:rPr lang="nl-BE" sz="2400" dirty="0" err="1"/>
              <a:t>Vervenne</a:t>
            </a:r>
            <a:r>
              <a:rPr lang="nl-BE" sz="2400" dirty="0"/>
              <a:t> </a:t>
            </a:r>
            <a:r>
              <a:rPr lang="nl-BE" sz="2400" dirty="0" smtClean="0"/>
              <a:t>Jan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170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opdrachtgever</a:t>
            </a:r>
            <a:br>
              <a:rPr lang="nl-BE" dirty="0" smtClean="0"/>
            </a:br>
            <a:r>
              <a:rPr lang="nl-BE" dirty="0"/>
              <a:t>	</a:t>
            </a:r>
            <a:r>
              <a:rPr lang="nl-BE" dirty="0" smtClean="0"/>
              <a:t>	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Mobiliteitsbedrijf stad Gent</a:t>
            </a:r>
            <a:endParaRPr lang="nl-BE" sz="2400" dirty="0"/>
          </a:p>
          <a:p>
            <a:r>
              <a:rPr lang="nl-BE" sz="2400" dirty="0" smtClean="0"/>
              <a:t>Allerhande informatie</a:t>
            </a:r>
            <a:endParaRPr lang="nl-BE" sz="2400" dirty="0"/>
          </a:p>
          <a:p>
            <a:pPr lvl="1"/>
            <a:r>
              <a:rPr lang="nl-BE" sz="2200" dirty="0" smtClean="0"/>
              <a:t>Parkeergarages</a:t>
            </a:r>
          </a:p>
          <a:p>
            <a:pPr lvl="1"/>
            <a:r>
              <a:rPr lang="nl-BE" sz="2200" dirty="0" smtClean="0"/>
              <a:t>Verkeersproblemen</a:t>
            </a:r>
          </a:p>
          <a:p>
            <a:r>
              <a:rPr lang="nl-BE" sz="2400" dirty="0" smtClean="0"/>
              <a:t>Mobiliteitsplan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 descr="Stad Gen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626" y="3823594"/>
            <a:ext cx="3398293" cy="33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731773"/>
            <a:ext cx="2095500" cy="75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Het </a:t>
            </a:r>
            <a:r>
              <a:rPr lang="fr-BE" dirty="0" err="1" smtClean="0"/>
              <a:t>project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400" dirty="0" smtClean="0"/>
              <a:t>Monitoring verkeer</a:t>
            </a:r>
            <a:endParaRPr lang="nl-BE" sz="2400" dirty="0"/>
          </a:p>
          <a:p>
            <a:r>
              <a:rPr lang="nl-BE" sz="2400" dirty="0" smtClean="0"/>
              <a:t>Opslag &amp; analyse data</a:t>
            </a:r>
            <a:endParaRPr lang="nl-BE" sz="2400" dirty="0"/>
          </a:p>
          <a:p>
            <a:r>
              <a:rPr lang="nl-BE" sz="2400" dirty="0" smtClean="0"/>
              <a:t>Weggebruikers Gent</a:t>
            </a:r>
          </a:p>
          <a:p>
            <a:r>
              <a:rPr lang="nl-BE" sz="2400" dirty="0" smtClean="0"/>
              <a:t>Mobiliteitsplan</a:t>
            </a:r>
            <a:endParaRPr lang="nl-BE" sz="2400" dirty="0"/>
          </a:p>
          <a:p>
            <a:r>
              <a:rPr lang="nl-BE" sz="2400" dirty="0" smtClean="0"/>
              <a:t>Verschillende providers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2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project - problemen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44694" y="2485522"/>
            <a:ext cx="6709906" cy="3146611"/>
          </a:xfrm>
        </p:spPr>
        <p:txBody>
          <a:bodyPr>
            <a:normAutofit/>
          </a:bodyPr>
          <a:lstStyle/>
          <a:p>
            <a:r>
              <a:rPr lang="nl-BE" sz="2400" dirty="0"/>
              <a:t>Prijskaartje</a:t>
            </a:r>
          </a:p>
          <a:p>
            <a:r>
              <a:rPr lang="nl-BE" sz="2400" dirty="0" smtClean="0"/>
              <a:t>Open data?</a:t>
            </a:r>
          </a:p>
          <a:p>
            <a:r>
              <a:rPr lang="nl-BE" sz="2400" dirty="0" smtClean="0"/>
              <a:t>Compatibiliteit</a:t>
            </a:r>
          </a:p>
          <a:p>
            <a:endParaRPr lang="nl-BE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0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De analyse - providers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7</a:t>
            </a:fld>
            <a:endParaRPr lang="nl-BE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1943807" y="1584960"/>
            <a:ext cx="6591985" cy="3777622"/>
          </a:xfrm>
        </p:spPr>
        <p:txBody>
          <a:bodyPr>
            <a:normAutofit/>
          </a:bodyPr>
          <a:lstStyle/>
          <a:p>
            <a:r>
              <a:rPr lang="nl-BE" sz="2400" dirty="0" smtClean="0"/>
              <a:t>Google </a:t>
            </a:r>
            <a:r>
              <a:rPr lang="nl-BE" sz="2400" dirty="0" err="1" smtClean="0"/>
              <a:t>Maps</a:t>
            </a:r>
            <a:endParaRPr lang="nl-BE" sz="2400" dirty="0" smtClean="0"/>
          </a:p>
          <a:p>
            <a:r>
              <a:rPr lang="nl-BE" sz="2400" dirty="0" smtClean="0"/>
              <a:t>Bing </a:t>
            </a:r>
            <a:r>
              <a:rPr lang="nl-BE" sz="2400" dirty="0" err="1" smtClean="0"/>
              <a:t>Maps</a:t>
            </a:r>
            <a:endParaRPr lang="nl-BE" sz="2400" dirty="0" smtClean="0"/>
          </a:p>
          <a:p>
            <a:r>
              <a:rPr lang="nl-BE" sz="2400" dirty="0" smtClean="0"/>
              <a:t>Coyote Systems</a:t>
            </a:r>
          </a:p>
          <a:p>
            <a:r>
              <a:rPr lang="nl-BE" sz="2400" dirty="0" err="1" smtClean="0"/>
              <a:t>Here</a:t>
            </a:r>
            <a:endParaRPr lang="nl-BE" sz="2400" dirty="0" smtClean="0"/>
          </a:p>
          <a:p>
            <a:r>
              <a:rPr lang="nl-BE" sz="2400" dirty="0" err="1" smtClean="0"/>
              <a:t>Waze</a:t>
            </a:r>
            <a:endParaRPr lang="nl-BE" sz="2400" dirty="0" smtClean="0"/>
          </a:p>
          <a:p>
            <a:r>
              <a:rPr lang="nl-BE" sz="2400" dirty="0" smtClean="0"/>
              <a:t>TomTom</a:t>
            </a:r>
            <a:endParaRPr lang="fr-BE" sz="2400" dirty="0"/>
          </a:p>
        </p:txBody>
      </p:sp>
      <p:pic>
        <p:nvPicPr>
          <p:cNvPr id="10" name="Afbeelding 9" descr="https://lh3.googleusercontent.com/MOf9Kxxkj7GvyZlTZOnUzuYv0JAweEhlxJX6gslQvbvlhLK5_bSTK6duxY2xfbBsj43H=w30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4" y="2260183"/>
            <a:ext cx="2429301" cy="242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Afbeelding 10" descr="http://www.addwhere.nl/wp-content/uploads/2016/02/bing-map-logo.pn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355" y="2409904"/>
            <a:ext cx="3167531" cy="131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Afbeelding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662" y="2572568"/>
            <a:ext cx="2922243" cy="1604337"/>
          </a:xfrm>
          <a:prstGeom prst="rect">
            <a:avLst/>
          </a:prstGeom>
        </p:spPr>
      </p:pic>
      <p:pic>
        <p:nvPicPr>
          <p:cNvPr id="13" name="Afbeelding 12" descr="https://lh3.ggpht.com/7JPOKRuanUwnX42dJ9H-PscC-sRkK43GQGRoklxusB4FKBPJEOJY3c7ZhQbcsXol-v8=w30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39" y="2370259"/>
            <a:ext cx="2145329" cy="220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Afbeelding 13" descr="https://www.jollanl.org/wp-content/uploads/2013/11/Here-logo-2012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09" y="2108793"/>
            <a:ext cx="2799421" cy="2417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Afbeelding 14" descr="http://domoticx.com/wp-content/uploads/tomtom-logo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99" y="2571879"/>
            <a:ext cx="3445062" cy="120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3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status van het project – </a:t>
            </a:r>
            <a:r>
              <a:rPr lang="nl-BE" dirty="0" smtClean="0"/>
              <a:t>database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endParaRPr lang="en-US" dirty="0" smtClean="0"/>
          </a:p>
          <a:p>
            <a:pPr lvl="1"/>
            <a:r>
              <a:rPr lang="en-US" dirty="0" err="1" smtClean="0"/>
              <a:t>Traject</a:t>
            </a:r>
            <a:endParaRPr lang="en-US" dirty="0" smtClean="0"/>
          </a:p>
          <a:p>
            <a:pPr lvl="1"/>
            <a:r>
              <a:rPr lang="en-US" dirty="0" smtClean="0"/>
              <a:t>Meting</a:t>
            </a:r>
          </a:p>
          <a:p>
            <a:pPr lvl="1"/>
            <a:r>
              <a:rPr lang="en-US" dirty="0" smtClean="0"/>
              <a:t>Provider</a:t>
            </a:r>
          </a:p>
          <a:p>
            <a:r>
              <a:rPr lang="en-US" dirty="0" err="1" smtClean="0"/>
              <a:t>Huidige</a:t>
            </a:r>
            <a:r>
              <a:rPr lang="en-US" dirty="0" smtClean="0"/>
              <a:t> providers</a:t>
            </a:r>
          </a:p>
          <a:p>
            <a:pPr lvl="1"/>
            <a:r>
              <a:rPr lang="en-US" dirty="0" smtClean="0"/>
              <a:t>Google Maps</a:t>
            </a:r>
          </a:p>
          <a:p>
            <a:pPr lvl="1"/>
            <a:r>
              <a:rPr lang="en-US" dirty="0" smtClean="0"/>
              <a:t>Coyote Systems</a:t>
            </a:r>
          </a:p>
          <a:p>
            <a:pPr lvl="1"/>
            <a:r>
              <a:rPr lang="en-US" dirty="0" smtClean="0"/>
              <a:t>Here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8</a:t>
            </a:fld>
            <a:endParaRPr lang="nl-B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330" y="2712913"/>
            <a:ext cx="3594002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 status van het project – Backend</a:t>
            </a:r>
            <a:endParaRPr lang="nl-BE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Maven project</a:t>
            </a:r>
          </a:p>
          <a:p>
            <a:pPr lvl="1"/>
            <a:r>
              <a:rPr lang="en-US" dirty="0" err="1" smtClean="0"/>
              <a:t>JSONController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API </a:t>
            </a:r>
            <a:r>
              <a:rPr lang="en-US" dirty="0" smtClean="0"/>
              <a:t>calls</a:t>
            </a:r>
          </a:p>
          <a:p>
            <a:pPr lvl="1"/>
            <a:r>
              <a:rPr lang="en-US" dirty="0" err="1" smtClean="0"/>
              <a:t>DBController</a:t>
            </a:r>
            <a:endParaRPr lang="en-US" dirty="0" smtClean="0"/>
          </a:p>
          <a:p>
            <a:pPr lvl="1"/>
            <a:r>
              <a:rPr lang="en-US" dirty="0" err="1" smtClean="0"/>
              <a:t>ScheduleController</a:t>
            </a:r>
            <a:endParaRPr lang="en-US" dirty="0" smtClean="0"/>
          </a:p>
          <a:p>
            <a:r>
              <a:rPr lang="en-US" dirty="0" smtClean="0"/>
              <a:t>Glassfish server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32D7-42C0-4361-9E09-319D013DEE8D}" type="slidenum">
              <a:rPr lang="nl-BE" smtClean="0"/>
              <a:t>9</a:t>
            </a:fld>
            <a:endParaRPr lang="nl-BE"/>
          </a:p>
        </p:txBody>
      </p:sp>
      <p:pic>
        <p:nvPicPr>
          <p:cNvPr id="11" name="Content Placeholder 10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5" y="2558871"/>
            <a:ext cx="3197225" cy="28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2598</TotalTime>
  <Words>209</Words>
  <Application>Microsoft Office PowerPoint</Application>
  <PresentationFormat>Diavoorstelling (4:3)</PresentationFormat>
  <Paragraphs>99</Paragraphs>
  <Slides>12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Sliert</vt:lpstr>
      <vt:lpstr>Project verkeerscentrum – Team 3</vt:lpstr>
      <vt:lpstr>Inhoudsopgave</vt:lpstr>
      <vt:lpstr>Het team</vt:lpstr>
      <vt:lpstr>De opdrachtgever   </vt:lpstr>
      <vt:lpstr>Het project</vt:lpstr>
      <vt:lpstr>Het project - problemen</vt:lpstr>
      <vt:lpstr>De analyse - providers</vt:lpstr>
      <vt:lpstr>De status van het project – database</vt:lpstr>
      <vt:lpstr>De status van het project – Backend</vt:lpstr>
      <vt:lpstr>De status van het project – Frontend</vt:lpstr>
      <vt:lpstr>Besluit</vt:lpstr>
      <vt:lpstr>Vragen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une entreprise</dc:title>
  <dc:creator>Alex Bouttelgier</dc:creator>
  <cp:lastModifiedBy>Jeroen Stofferis</cp:lastModifiedBy>
  <cp:revision>196</cp:revision>
  <dcterms:created xsi:type="dcterms:W3CDTF">2015-02-24T08:44:19Z</dcterms:created>
  <dcterms:modified xsi:type="dcterms:W3CDTF">2016-03-08T08:19:52Z</dcterms:modified>
</cp:coreProperties>
</file>