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vocab.nerc.ac.uk/collection/P35/current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vocab.nerc.ac.uk/collection/C19/current/" Type="http://schemas.openxmlformats.org/officeDocument/2006/relationships/hyperlink" TargetMode="External" Id="rId4"/><Relationship Target="http://vocab.nerc.ac.uk/collection/P02/current/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divadoxml-gui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Diva XML product description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GHER, University of Liege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31/10/2014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Information to provide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Project: EMODNET Chemistry (in future also SeaDataNet when Sextant template is updated)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Title (default title is extracted from the NetCDF file)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Product code:	 	 	 	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&lt;provider&gt;-&lt;area&gt;-&lt;parameter&gt;-&lt;version&gt;-&lt;OBS for collections, ANA for DIVA analysis&gt;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for example: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MUMM-North Sea-Temperature-1.0-ANA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to provide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Date of first version: date of version 1.0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Date of update: date of current revision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Version: version number starting from 1.0 (first number: major updates, second number: minor updates)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Abstract: Wikipedia-like syntax may be used for bold, italic underlined, bullets and hyperlinks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Information to provide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Abstract: Wikipedia-like syntax may be used for bold, italic underlined, bullets and hyperlinks. This should include: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 brief description of the DIVA analysis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which data was used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special settings of DIVA (e.g. advection constraint, detrending,...)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EDMO: the EDMO code number of your institution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to provide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P35 code: the aggregated parameter code from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http://vocab.nerc.ac.uk/collection/P35/current/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Path on OceanBrowser: the path where you will upload the analysis on the machine gher-diva (essentially the domain and possibly subdomain; see the folder structure on http://oceanbrowser.net/emodnet/)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to provide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P02 keyword: discovery parameter from the list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http://vocab.nerc.ac.uk/collection/P02/current/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Area keywords: area keyword from the list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http://vocab.nerc.ac.uk/collection/C19/current/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5" x="457200"/>
            <a:ext cy="857400" cx="4074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Start divadoxml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047750" x="457200"/>
            <a:ext cy="3725699" cx="824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Run with, e.g.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./divadoxml-gui.py --filepath ~/Salinity.19501980.4Danl.nc --varname Salinity --outfile test.xml  --divapath /home/abarth/src/diva/JRA4/Climatology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filepath: path of the NetCDF file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varname: the NetCDF variable name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outfile: the XML file to be generated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divapath: path where you have run diva (the script will search for the files yearlist and monthlist), defaults to the current directory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5" x="457200"/>
            <a:ext cy="857400" cx="3242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0800" x="0"/>
            <a:ext cy="3718674" cx="431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37087" x="4526435"/>
            <a:ext cy="3666099" cx="4249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