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0251" r:id="rId2"/>
    <p:sldId id="2147470279" r:id="rId3"/>
    <p:sldId id="2147468688" r:id="rId4"/>
    <p:sldId id="2147470252" r:id="rId5"/>
    <p:sldId id="2147470257" r:id="rId6"/>
    <p:sldId id="2147470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F0C80-4F7F-453D-B923-BBD30CF031DB}" v="268" dt="2024-09-12T13:43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7485" autoAdjust="0"/>
  </p:normalViewPr>
  <p:slideViewPr>
    <p:cSldViewPr snapToGrid="0">
      <p:cViewPr varScale="1">
        <p:scale>
          <a:sx n="83" d="100"/>
          <a:sy n="83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Gherca" userId="796a0afc-5147-4d25-bf65-decac990573b" providerId="ADAL" clId="{DA7F0C80-4F7F-453D-B923-BBD30CF031DB}"/>
    <pc:docChg chg="undo redo custSel addSld delSld modSld sldOrd">
      <pc:chgData name="Darius Gherca" userId="796a0afc-5147-4d25-bf65-decac990573b" providerId="ADAL" clId="{DA7F0C80-4F7F-453D-B923-BBD30CF031DB}" dt="2024-09-12T13:43:01.639" v="7813" actId="1076"/>
      <pc:docMkLst>
        <pc:docMk/>
      </pc:docMkLst>
      <pc:sldChg chg="modSp mod modNotesTx">
        <pc:chgData name="Darius Gherca" userId="796a0afc-5147-4d25-bf65-decac990573b" providerId="ADAL" clId="{DA7F0C80-4F7F-453D-B923-BBD30CF031DB}" dt="2024-09-11T17:57:59.466" v="54"/>
        <pc:sldMkLst>
          <pc:docMk/>
          <pc:sldMk cId="950072076" sldId="2147468688"/>
        </pc:sldMkLst>
        <pc:spChg chg="mod">
          <ac:chgData name="Darius Gherca" userId="796a0afc-5147-4d25-bf65-decac990573b" providerId="ADAL" clId="{DA7F0C80-4F7F-453D-B923-BBD30CF031DB}" dt="2024-09-11T17:50:10.585" v="52" actId="20577"/>
          <ac:spMkLst>
            <pc:docMk/>
            <pc:sldMk cId="950072076" sldId="2147468688"/>
            <ac:spMk id="3" creationId="{BED9B056-038A-3087-9902-F6807CAB8AAF}"/>
          </ac:spMkLst>
        </pc:spChg>
      </pc:sldChg>
      <pc:sldChg chg="addSp modSp add del mod modNotesTx">
        <pc:chgData name="Darius Gherca" userId="796a0afc-5147-4d25-bf65-decac990573b" providerId="ADAL" clId="{DA7F0C80-4F7F-453D-B923-BBD30CF031DB}" dt="2024-09-12T13:41:05.297" v="7808" actId="14100"/>
        <pc:sldMkLst>
          <pc:docMk/>
          <pc:sldMk cId="3713669305" sldId="2147470252"/>
        </pc:sldMkLst>
        <pc:spChg chg="mod">
          <ac:chgData name="Darius Gherca" userId="796a0afc-5147-4d25-bf65-decac990573b" providerId="ADAL" clId="{DA7F0C80-4F7F-453D-B923-BBD30CF031DB}" dt="2024-09-11T18:03:49.355" v="526" actId="20577"/>
          <ac:spMkLst>
            <pc:docMk/>
            <pc:sldMk cId="3713669305" sldId="2147470252"/>
            <ac:spMk id="3" creationId="{D61EA77F-2A08-9870-C81E-DE8F5C5EFB71}"/>
          </ac:spMkLst>
        </pc:spChg>
        <pc:spChg chg="mod">
          <ac:chgData name="Darius Gherca" userId="796a0afc-5147-4d25-bf65-decac990573b" providerId="ADAL" clId="{DA7F0C80-4F7F-453D-B923-BBD30CF031DB}" dt="2024-09-11T18:02:13.579" v="218" actId="20577"/>
          <ac:spMkLst>
            <pc:docMk/>
            <pc:sldMk cId="3713669305" sldId="2147470252"/>
            <ac:spMk id="5" creationId="{39F3516B-E033-260E-1B33-10BA1230CB66}"/>
          </ac:spMkLst>
        </pc:spChg>
        <pc:picChg chg="add mod">
          <ac:chgData name="Darius Gherca" userId="796a0afc-5147-4d25-bf65-decac990573b" providerId="ADAL" clId="{DA7F0C80-4F7F-453D-B923-BBD30CF031DB}" dt="2024-09-12T13:41:05.297" v="7808" actId="14100"/>
          <ac:picMkLst>
            <pc:docMk/>
            <pc:sldMk cId="3713669305" sldId="2147470252"/>
            <ac:picMk id="1026" creationId="{B8FAE28E-3785-09C0-53EA-F749A012BC9C}"/>
          </ac:picMkLst>
        </pc:picChg>
      </pc:sldChg>
      <pc:sldChg chg="addSp modSp mod modNotesTx">
        <pc:chgData name="Darius Gherca" userId="796a0afc-5147-4d25-bf65-decac990573b" providerId="ADAL" clId="{DA7F0C80-4F7F-453D-B923-BBD30CF031DB}" dt="2024-09-11T17:51:16.066" v="53"/>
        <pc:sldMkLst>
          <pc:docMk/>
          <pc:sldMk cId="2942027145" sldId="2147470253"/>
        </pc:sldMkLst>
        <pc:picChg chg="add mod">
          <ac:chgData name="Darius Gherca" userId="796a0afc-5147-4d25-bf65-decac990573b" providerId="ADAL" clId="{DA7F0C80-4F7F-453D-B923-BBD30CF031DB}" dt="2024-09-11T17:40:24.531" v="22" actId="1076"/>
          <ac:picMkLst>
            <pc:docMk/>
            <pc:sldMk cId="2942027145" sldId="2147470253"/>
            <ac:picMk id="3" creationId="{A3D56DE4-6817-034D-EE17-157828EFD94E}"/>
          </ac:picMkLst>
        </pc:picChg>
        <pc:picChg chg="add mod">
          <ac:chgData name="Darius Gherca" userId="796a0afc-5147-4d25-bf65-decac990573b" providerId="ADAL" clId="{DA7F0C80-4F7F-453D-B923-BBD30CF031DB}" dt="2024-09-11T17:41:31.762" v="31" actId="1076"/>
          <ac:picMkLst>
            <pc:docMk/>
            <pc:sldMk cId="2942027145" sldId="2147470253"/>
            <ac:picMk id="5" creationId="{8D83E703-C509-1E76-47FC-9663E9CE29ED}"/>
          </ac:picMkLst>
        </pc:picChg>
        <pc:picChg chg="add mod">
          <ac:chgData name="Darius Gherca" userId="796a0afc-5147-4d25-bf65-decac990573b" providerId="ADAL" clId="{DA7F0C80-4F7F-453D-B923-BBD30CF031DB}" dt="2024-09-11T17:41:34.006" v="32" actId="1076"/>
          <ac:picMkLst>
            <pc:docMk/>
            <pc:sldMk cId="2942027145" sldId="2147470253"/>
            <ac:picMk id="8" creationId="{0008C0D4-CEA8-EBD3-7CAC-4F3E9F70A6BC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39:11.525" v="4358"/>
        <pc:sldMkLst>
          <pc:docMk/>
          <pc:sldMk cId="1020441010" sldId="2147470254"/>
        </pc:sldMkLst>
        <pc:spChg chg="mod">
          <ac:chgData name="Darius Gherca" userId="796a0afc-5147-4d25-bf65-decac990573b" providerId="ADAL" clId="{DA7F0C80-4F7F-453D-B923-BBD30CF031DB}" dt="2024-09-11T20:28:58.509" v="4256" actId="20577"/>
          <ac:spMkLst>
            <pc:docMk/>
            <pc:sldMk cId="1020441010" sldId="2147470254"/>
            <ac:spMk id="3" creationId="{6E786555-1EAB-5477-5C42-2580D35F1B1E}"/>
          </ac:spMkLst>
        </pc:spChg>
        <pc:spChg chg="mod">
          <ac:chgData name="Darius Gherca" userId="796a0afc-5147-4d25-bf65-decac990573b" providerId="ADAL" clId="{DA7F0C80-4F7F-453D-B923-BBD30CF031DB}" dt="2024-09-11T20:24:51.774" v="4052" actId="20577"/>
          <ac:spMkLst>
            <pc:docMk/>
            <pc:sldMk cId="1020441010" sldId="2147470254"/>
            <ac:spMk id="5" creationId="{83F6BCDF-D9E6-AE75-00AD-2BC1CC37B6D2}"/>
          </ac:spMkLst>
        </pc:spChg>
        <pc:spChg chg="add mod">
          <ac:chgData name="Darius Gherca" userId="796a0afc-5147-4d25-bf65-decac990573b" providerId="ADAL" clId="{DA7F0C80-4F7F-453D-B923-BBD30CF031DB}" dt="2024-09-11T20:30:40.413" v="4289" actId="13822"/>
          <ac:spMkLst>
            <pc:docMk/>
            <pc:sldMk cId="1020441010" sldId="2147470254"/>
            <ac:spMk id="6" creationId="{C5C54DCD-9FCF-1571-6910-1E4C714C34D7}"/>
          </ac:spMkLst>
        </pc:spChg>
        <pc:spChg chg="add mod">
          <ac:chgData name="Darius Gherca" userId="796a0afc-5147-4d25-bf65-decac990573b" providerId="ADAL" clId="{DA7F0C80-4F7F-453D-B923-BBD30CF031DB}" dt="2024-09-11T20:32:51.612" v="4313" actId="1076"/>
          <ac:spMkLst>
            <pc:docMk/>
            <pc:sldMk cId="1020441010" sldId="2147470254"/>
            <ac:spMk id="7" creationId="{E191D2B1-A3BE-9A02-20E9-731B3E0ABC13}"/>
          </ac:spMkLst>
        </pc:spChg>
        <pc:spChg chg="add del mod">
          <ac:chgData name="Darius Gherca" userId="796a0afc-5147-4d25-bf65-decac990573b" providerId="ADAL" clId="{DA7F0C80-4F7F-453D-B923-BBD30CF031DB}" dt="2024-09-11T20:33:02.133" v="4317" actId="21"/>
          <ac:spMkLst>
            <pc:docMk/>
            <pc:sldMk cId="1020441010" sldId="2147470254"/>
            <ac:spMk id="8" creationId="{E464A468-3644-98EB-CB72-1BFABFC93F4E}"/>
          </ac:spMkLst>
        </pc:spChg>
        <pc:spChg chg="add mod">
          <ac:chgData name="Darius Gherca" userId="796a0afc-5147-4d25-bf65-decac990573b" providerId="ADAL" clId="{DA7F0C80-4F7F-453D-B923-BBD30CF031DB}" dt="2024-09-11T20:33:09.591" v="4321" actId="1076"/>
          <ac:spMkLst>
            <pc:docMk/>
            <pc:sldMk cId="1020441010" sldId="2147470254"/>
            <ac:spMk id="9" creationId="{F3BD576F-6ADC-4FE2-6094-79A429F7C6F1}"/>
          </ac:spMkLst>
        </pc:spChg>
        <pc:spChg chg="add mod">
          <ac:chgData name="Darius Gherca" userId="796a0afc-5147-4d25-bf65-decac990573b" providerId="ADAL" clId="{DA7F0C80-4F7F-453D-B923-BBD30CF031DB}" dt="2024-09-11T20:34:29.165" v="4341" actId="1076"/>
          <ac:spMkLst>
            <pc:docMk/>
            <pc:sldMk cId="1020441010" sldId="2147470254"/>
            <ac:spMk id="10" creationId="{5A0ED28E-F28D-C7E2-6C92-AE0C3925A865}"/>
          </ac:spMkLst>
        </pc:spChg>
        <pc:spChg chg="add mod">
          <ac:chgData name="Darius Gherca" userId="796a0afc-5147-4d25-bf65-decac990573b" providerId="ADAL" clId="{DA7F0C80-4F7F-453D-B923-BBD30CF031DB}" dt="2024-09-11T20:35:08.610" v="4350" actId="14100"/>
          <ac:spMkLst>
            <pc:docMk/>
            <pc:sldMk cId="1020441010" sldId="2147470254"/>
            <ac:spMk id="11" creationId="{985BCF4A-1E27-159D-766A-D52A35423A43}"/>
          </ac:spMkLst>
        </pc:spChg>
        <pc:picChg chg="add mod">
          <ac:chgData name="Darius Gherca" userId="796a0afc-5147-4d25-bf65-decac990573b" providerId="ADAL" clId="{DA7F0C80-4F7F-453D-B923-BBD30CF031DB}" dt="2024-09-11T20:29:28.858" v="4264" actId="1076"/>
          <ac:picMkLst>
            <pc:docMk/>
            <pc:sldMk cId="1020441010" sldId="2147470254"/>
            <ac:picMk id="4098" creationId="{3933EB60-EE71-F846-C526-413E3886DE18}"/>
          </ac:picMkLst>
        </pc:picChg>
        <pc:picChg chg="add mod">
          <ac:chgData name="Darius Gherca" userId="796a0afc-5147-4d25-bf65-decac990573b" providerId="ADAL" clId="{DA7F0C80-4F7F-453D-B923-BBD30CF031DB}" dt="2024-09-11T20:30:53.638" v="4290" actId="1076"/>
          <ac:picMkLst>
            <pc:docMk/>
            <pc:sldMk cId="1020441010" sldId="2147470254"/>
            <ac:picMk id="4100" creationId="{84D79E9C-E994-1AA6-D556-769E885B9837}"/>
          </ac:picMkLst>
        </pc:picChg>
        <pc:picChg chg="add del mod">
          <ac:chgData name="Darius Gherca" userId="796a0afc-5147-4d25-bf65-decac990573b" providerId="ADAL" clId="{DA7F0C80-4F7F-453D-B923-BBD30CF031DB}" dt="2024-09-11T20:35:27.028" v="4351" actId="478"/>
          <ac:picMkLst>
            <pc:docMk/>
            <pc:sldMk cId="1020441010" sldId="2147470254"/>
            <ac:picMk id="4102" creationId="{6AF71FA8-7F40-B6E1-1218-37B320DF3FF6}"/>
          </ac:picMkLst>
        </pc:picChg>
        <pc:picChg chg="add mod">
          <ac:chgData name="Darius Gherca" userId="796a0afc-5147-4d25-bf65-decac990573b" providerId="ADAL" clId="{DA7F0C80-4F7F-453D-B923-BBD30CF031DB}" dt="2024-09-11T20:32:53.685" v="4314" actId="1076"/>
          <ac:picMkLst>
            <pc:docMk/>
            <pc:sldMk cId="1020441010" sldId="2147470254"/>
            <ac:picMk id="4104" creationId="{0D626E6B-F8CA-8E96-FD0A-17929C28EA12}"/>
          </ac:picMkLst>
        </pc:picChg>
        <pc:picChg chg="add mod">
          <ac:chgData name="Darius Gherca" userId="796a0afc-5147-4d25-bf65-decac990573b" providerId="ADAL" clId="{DA7F0C80-4F7F-453D-B923-BBD30CF031DB}" dt="2024-09-11T20:34:20.624" v="4337" actId="1076"/>
          <ac:picMkLst>
            <pc:docMk/>
            <pc:sldMk cId="1020441010" sldId="2147470254"/>
            <ac:picMk id="4106" creationId="{9421932B-987C-4A3C-2046-159307F3B4F9}"/>
          </ac:picMkLst>
        </pc:picChg>
        <pc:picChg chg="add mod">
          <ac:chgData name="Darius Gherca" userId="796a0afc-5147-4d25-bf65-decac990573b" providerId="ADAL" clId="{DA7F0C80-4F7F-453D-B923-BBD30CF031DB}" dt="2024-09-11T20:35:02.414" v="4347" actId="1076"/>
          <ac:picMkLst>
            <pc:docMk/>
            <pc:sldMk cId="1020441010" sldId="2147470254"/>
            <ac:picMk id="4108" creationId="{AA492B02-4A33-0A56-9EE2-74C35A1C2076}"/>
          </ac:picMkLst>
        </pc:picChg>
        <pc:picChg chg="add mod">
          <ac:chgData name="Darius Gherca" userId="796a0afc-5147-4d25-bf65-decac990573b" providerId="ADAL" clId="{DA7F0C80-4F7F-453D-B923-BBD30CF031DB}" dt="2024-09-11T20:35:46.707" v="4357" actId="1076"/>
          <ac:picMkLst>
            <pc:docMk/>
            <pc:sldMk cId="1020441010" sldId="2147470254"/>
            <ac:picMk id="4110" creationId="{E4461449-14BA-BDE7-6422-EAE4EB390A5A}"/>
          </ac:picMkLst>
        </pc:picChg>
        <pc:cxnChg chg="add del mod">
          <ac:chgData name="Darius Gherca" userId="796a0afc-5147-4d25-bf65-decac990573b" providerId="ADAL" clId="{DA7F0C80-4F7F-453D-B923-BBD30CF031DB}" dt="2024-09-11T20:30:25.376" v="4285" actId="478"/>
          <ac:cxnSpMkLst>
            <pc:docMk/>
            <pc:sldMk cId="1020441010" sldId="2147470254"/>
            <ac:cxnSpMk id="4" creationId="{6CC9C901-9DB7-5C6C-F33D-EE8F19F05DA2}"/>
          </ac:cxnSpMkLst>
        </pc:cxnChg>
      </pc:sldChg>
      <pc:sldChg chg="delSp modSp add del mod ord modNotesTx">
        <pc:chgData name="Darius Gherca" userId="796a0afc-5147-4d25-bf65-decac990573b" providerId="ADAL" clId="{DA7F0C80-4F7F-453D-B923-BBD30CF031DB}" dt="2024-09-12T12:44:38.786" v="7797" actId="47"/>
        <pc:sldMkLst>
          <pc:docMk/>
          <pc:sldMk cId="3094527526" sldId="2147470255"/>
        </pc:sldMkLst>
        <pc:spChg chg="mod">
          <ac:chgData name="Darius Gherca" userId="796a0afc-5147-4d25-bf65-decac990573b" providerId="ADAL" clId="{DA7F0C80-4F7F-453D-B923-BBD30CF031DB}" dt="2024-09-11T18:11:21.583" v="541" actId="20577"/>
          <ac:spMkLst>
            <pc:docMk/>
            <pc:sldMk cId="3094527526" sldId="2147470255"/>
            <ac:spMk id="6" creationId="{95982CAB-E0E0-33BF-9915-73F20227B531}"/>
          </ac:spMkLst>
        </pc:spChg>
        <pc:picChg chg="del">
          <ac:chgData name="Darius Gherca" userId="796a0afc-5147-4d25-bf65-decac990573b" providerId="ADAL" clId="{DA7F0C80-4F7F-453D-B923-BBD30CF031DB}" dt="2024-09-11T18:11:24.119" v="543" actId="478"/>
          <ac:picMkLst>
            <pc:docMk/>
            <pc:sldMk cId="3094527526" sldId="2147470255"/>
            <ac:picMk id="3" creationId="{E64C877C-BD79-3509-3BE4-2FBFCE58042D}"/>
          </ac:picMkLst>
        </pc:picChg>
        <pc:picChg chg="del">
          <ac:chgData name="Darius Gherca" userId="796a0afc-5147-4d25-bf65-decac990573b" providerId="ADAL" clId="{DA7F0C80-4F7F-453D-B923-BBD30CF031DB}" dt="2024-09-11T18:11:23.653" v="542" actId="478"/>
          <ac:picMkLst>
            <pc:docMk/>
            <pc:sldMk cId="3094527526" sldId="2147470255"/>
            <ac:picMk id="5" creationId="{4DA663A4-392B-A610-817A-ACE2A41422C2}"/>
          </ac:picMkLst>
        </pc:picChg>
        <pc:picChg chg="del">
          <ac:chgData name="Darius Gherca" userId="796a0afc-5147-4d25-bf65-decac990573b" providerId="ADAL" clId="{DA7F0C80-4F7F-453D-B923-BBD30CF031DB}" dt="2024-09-11T18:11:24.470" v="544" actId="478"/>
          <ac:picMkLst>
            <pc:docMk/>
            <pc:sldMk cId="3094527526" sldId="2147470255"/>
            <ac:picMk id="8" creationId="{1E798996-103C-6733-0102-90302A571C02}"/>
          </ac:picMkLst>
        </pc:picChg>
      </pc:sldChg>
      <pc:sldChg chg="addSp delSp modSp add mod ord setBg modNotesTx">
        <pc:chgData name="Darius Gherca" userId="796a0afc-5147-4d25-bf65-decac990573b" providerId="ADAL" clId="{DA7F0C80-4F7F-453D-B923-BBD30CF031DB}" dt="2024-09-12T13:41:16.398" v="7811" actId="1076"/>
        <pc:sldMkLst>
          <pc:docMk/>
          <pc:sldMk cId="1857065718" sldId="2147470256"/>
        </pc:sldMkLst>
        <pc:spChg chg="del">
          <ac:chgData name="Darius Gherca" userId="796a0afc-5147-4d25-bf65-decac990573b" providerId="ADAL" clId="{DA7F0C80-4F7F-453D-B923-BBD30CF031DB}" dt="2024-09-11T18:12:01.673" v="553" actId="478"/>
          <ac:spMkLst>
            <pc:docMk/>
            <pc:sldMk cId="1857065718" sldId="2147470256"/>
            <ac:spMk id="6" creationId="{43A6CA36-A79E-FAAD-EF9C-4B08170375F0}"/>
          </ac:spMkLst>
        </pc:spChg>
        <pc:spChg chg="add del">
          <ac:chgData name="Darius Gherca" userId="796a0afc-5147-4d25-bf65-decac990573b" providerId="ADAL" clId="{DA7F0C80-4F7F-453D-B923-BBD30CF031DB}" dt="2024-09-11T18:15:08.163" v="579" actId="26606"/>
          <ac:spMkLst>
            <pc:docMk/>
            <pc:sldMk cId="1857065718" sldId="2147470256"/>
            <ac:spMk id="2052" creationId="{262ABC4B-37D8-4218-BDD8-6DF6A00C0C80}"/>
          </ac:spMkLst>
        </pc:spChg>
        <pc:spChg chg="add del">
          <ac:chgData name="Darius Gherca" userId="796a0afc-5147-4d25-bf65-decac990573b" providerId="ADAL" clId="{DA7F0C80-4F7F-453D-B923-BBD30CF031DB}" dt="2024-09-11T18:15:11.204" v="583" actId="26606"/>
          <ac:spMkLst>
            <pc:docMk/>
            <pc:sldMk cId="1857065718" sldId="2147470256"/>
            <ac:spMk id="2053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4.218" v="589" actId="26606"/>
          <ac:spMkLst>
            <pc:docMk/>
            <pc:sldMk cId="1857065718" sldId="2147470256"/>
            <ac:spMk id="2056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2.570" v="585" actId="26606"/>
          <ac:spMkLst>
            <pc:docMk/>
            <pc:sldMk cId="1857065718" sldId="2147470256"/>
            <ac:spMk id="2069" creationId="{FABB624F-BF77-4AE1-B71D-2D681D4731B8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0" creationId="{56827C3C-D52F-46CE-A441-3CD6A1A6A0A2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1" creationId="{F52A8B51-0A89-497B-B882-6658E029A3F9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2" creationId="{EB1CEFBF-6F09-4052-862B-E219DA15757E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3" creationId="{BCB5D417-2A71-445D-B4C7-9E814D633D33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5" creationId="{799448F2-0E5B-42DA-B2D1-11A14E947BD4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6" creationId="{4E8A7552-20E1-4F34-ADAB-C1DB6634D47E}"/>
          </ac:spMkLst>
        </pc:s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54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0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1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4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5" creationId="{6EFC3492-86BD-4D75-B5B4-C2DBFE0BD106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8" creationId="{6EFC3492-86BD-4D75-B5B4-C2DBFE0BD106}"/>
          </ac:grpSpMkLst>
        </pc:grpChg>
        <pc:picChg chg="add mod ord">
          <ac:chgData name="Darius Gherca" userId="796a0afc-5147-4d25-bf65-decac990573b" providerId="ADAL" clId="{DA7F0C80-4F7F-453D-B923-BBD30CF031DB}" dt="2024-09-12T13:41:16.398" v="7811" actId="1076"/>
          <ac:picMkLst>
            <pc:docMk/>
            <pc:sldMk cId="1857065718" sldId="2147470256"/>
            <ac:picMk id="3" creationId="{AEC2DA19-F9DD-936E-EFA8-4D737E75DE9E}"/>
          </ac:picMkLst>
        </pc:picChg>
        <pc:picChg chg="add mod ord">
          <ac:chgData name="Darius Gherca" userId="796a0afc-5147-4d25-bf65-decac990573b" providerId="ADAL" clId="{DA7F0C80-4F7F-453D-B923-BBD30CF031DB}" dt="2024-09-11T18:15:18.079" v="593" actId="27614"/>
          <ac:picMkLst>
            <pc:docMk/>
            <pc:sldMk cId="1857065718" sldId="2147470256"/>
            <ac:picMk id="5" creationId="{E6333ED5-EFE9-C848-35C0-1660E530BF2E}"/>
          </ac:picMkLst>
        </pc:picChg>
        <pc:picChg chg="add mod ord">
          <ac:chgData name="Darius Gherca" userId="796a0afc-5147-4d25-bf65-decac990573b" providerId="ADAL" clId="{DA7F0C80-4F7F-453D-B923-BBD30CF031DB}" dt="2024-09-12T13:41:13.118" v="7809" actId="1076"/>
          <ac:picMkLst>
            <pc:docMk/>
            <pc:sldMk cId="1857065718" sldId="2147470256"/>
            <ac:picMk id="8" creationId="{3EB935A4-9317-8FD1-74E0-3CCDF6025580}"/>
          </ac:picMkLst>
        </pc:picChg>
        <pc:picChg chg="ord">
          <ac:chgData name="Darius Gherca" userId="796a0afc-5147-4d25-bf65-decac990573b" providerId="ADAL" clId="{DA7F0C80-4F7F-453D-B923-BBD30CF031DB}" dt="2024-09-11T18:15:14.626" v="592" actId="26606"/>
          <ac:picMkLst>
            <pc:docMk/>
            <pc:sldMk cId="1857065718" sldId="2147470256"/>
            <ac:picMk id="2050" creationId="{A4A76412-06D6-1370-2526-DF683DD34B9F}"/>
          </ac:picMkLst>
        </pc:pic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5" creationId="{DCD67800-37AC-4E14-89B0-F79DCB3FB86D}"/>
          </ac:cxnSpMkLst>
        </pc:cxn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7" creationId="{20F1788F-A5AE-4188-8274-F7F2E3833ECD}"/>
          </ac:cxnSpMkLst>
        </pc:cxnChg>
      </pc:sldChg>
      <pc:sldChg chg="modSp add mod ord modNotesTx">
        <pc:chgData name="Darius Gherca" userId="796a0afc-5147-4d25-bf65-decac990573b" providerId="ADAL" clId="{DA7F0C80-4F7F-453D-B923-BBD30CF031DB}" dt="2024-09-12T06:52:55.265" v="5953" actId="20577"/>
        <pc:sldMkLst>
          <pc:docMk/>
          <pc:sldMk cId="3697205138" sldId="2147470257"/>
        </pc:sldMkLst>
        <pc:spChg chg="mod">
          <ac:chgData name="Darius Gherca" userId="796a0afc-5147-4d25-bf65-decac990573b" providerId="ADAL" clId="{DA7F0C80-4F7F-453D-B923-BBD30CF031DB}" dt="2024-09-11T18:45:36.617" v="1255" actId="20577"/>
          <ac:spMkLst>
            <pc:docMk/>
            <pc:sldMk cId="3697205138" sldId="2147470257"/>
            <ac:spMk id="3" creationId="{91C825E5-AAB6-C28A-2469-1B9940E3445F}"/>
          </ac:spMkLst>
        </pc:spChg>
        <pc:spChg chg="mod">
          <ac:chgData name="Darius Gherca" userId="796a0afc-5147-4d25-bf65-decac990573b" providerId="ADAL" clId="{DA7F0C80-4F7F-453D-B923-BBD30CF031DB}" dt="2024-09-11T18:28:20.341" v="630" actId="20577"/>
          <ac:spMkLst>
            <pc:docMk/>
            <pc:sldMk cId="3697205138" sldId="2147470257"/>
            <ac:spMk id="5" creationId="{E5828698-5D7A-F9F6-8922-2A4E83233B0F}"/>
          </ac:spMkLst>
        </pc:spChg>
      </pc:sldChg>
      <pc:sldChg chg="modSp add mod ord modNotesTx">
        <pc:chgData name="Darius Gherca" userId="796a0afc-5147-4d25-bf65-decac990573b" providerId="ADAL" clId="{DA7F0C80-4F7F-453D-B923-BBD30CF031DB}" dt="2024-09-11T19:54:10.045" v="2546"/>
        <pc:sldMkLst>
          <pc:docMk/>
          <pc:sldMk cId="2439360450" sldId="2147470258"/>
        </pc:sldMkLst>
        <pc:spChg chg="mod">
          <ac:chgData name="Darius Gherca" userId="796a0afc-5147-4d25-bf65-decac990573b" providerId="ADAL" clId="{DA7F0C80-4F7F-453D-B923-BBD30CF031DB}" dt="2024-09-11T19:02:06.634" v="2512" actId="20577"/>
          <ac:spMkLst>
            <pc:docMk/>
            <pc:sldMk cId="2439360450" sldId="2147470258"/>
            <ac:spMk id="3" creationId="{0B0D7826-7079-5D89-A079-FB085B8F1761}"/>
          </ac:spMkLst>
        </pc:spChg>
        <pc:spChg chg="mod">
          <ac:chgData name="Darius Gherca" userId="796a0afc-5147-4d25-bf65-decac990573b" providerId="ADAL" clId="{DA7F0C80-4F7F-453D-B923-BBD30CF031DB}" dt="2024-09-11T18:52:28.652" v="1285" actId="20577"/>
          <ac:spMkLst>
            <pc:docMk/>
            <pc:sldMk cId="2439360450" sldId="2147470258"/>
            <ac:spMk id="5" creationId="{EA8D226F-F7B1-9A2A-C5E9-A076BF513DE5}"/>
          </ac:spMkLst>
        </pc:spChg>
      </pc:sldChg>
      <pc:sldChg chg="addSp modSp add mod ord modNotesTx">
        <pc:chgData name="Darius Gherca" userId="796a0afc-5147-4d25-bf65-decac990573b" providerId="ADAL" clId="{DA7F0C80-4F7F-453D-B923-BBD30CF031DB}" dt="2024-09-11T20:00:50.913" v="2920"/>
        <pc:sldMkLst>
          <pc:docMk/>
          <pc:sldMk cId="329267304" sldId="2147470259"/>
        </pc:sldMkLst>
        <pc:spChg chg="mod">
          <ac:chgData name="Darius Gherca" userId="796a0afc-5147-4d25-bf65-decac990573b" providerId="ADAL" clId="{DA7F0C80-4F7F-453D-B923-BBD30CF031DB}" dt="2024-09-11T19:59:19.775" v="2896" actId="14100"/>
          <ac:spMkLst>
            <pc:docMk/>
            <pc:sldMk cId="329267304" sldId="2147470259"/>
            <ac:spMk id="3" creationId="{03898811-08B3-B1E2-BB73-FC00BECF898C}"/>
          </ac:spMkLst>
        </pc:spChg>
        <pc:spChg chg="mod">
          <ac:chgData name="Darius Gherca" userId="796a0afc-5147-4d25-bf65-decac990573b" providerId="ADAL" clId="{DA7F0C80-4F7F-453D-B923-BBD30CF031DB}" dt="2024-09-11T19:11:04.938" v="2545" actId="20577"/>
          <ac:spMkLst>
            <pc:docMk/>
            <pc:sldMk cId="329267304" sldId="2147470259"/>
            <ac:spMk id="5" creationId="{C237FA19-2E56-8057-55F2-18ED71D7BDF1}"/>
          </ac:spMkLst>
        </pc:spChg>
        <pc:picChg chg="add mod">
          <ac:chgData name="Darius Gherca" userId="796a0afc-5147-4d25-bf65-decac990573b" providerId="ADAL" clId="{DA7F0C80-4F7F-453D-B923-BBD30CF031DB}" dt="2024-09-11T20:00:03.221" v="2913" actId="1076"/>
          <ac:picMkLst>
            <pc:docMk/>
            <pc:sldMk cId="329267304" sldId="2147470259"/>
            <ac:picMk id="2050" creationId="{8E839FB3-F635-220D-D88E-255323DE6A9C}"/>
          </ac:picMkLst>
        </pc:picChg>
        <pc:picChg chg="add mod">
          <ac:chgData name="Darius Gherca" userId="796a0afc-5147-4d25-bf65-decac990573b" providerId="ADAL" clId="{DA7F0C80-4F7F-453D-B923-BBD30CF031DB}" dt="2024-09-11T19:59:54.989" v="2908" actId="1076"/>
          <ac:picMkLst>
            <pc:docMk/>
            <pc:sldMk cId="329267304" sldId="2147470259"/>
            <ac:picMk id="2052" creationId="{6D1AAF64-415E-D2D6-9236-D520A342C0B2}"/>
          </ac:picMkLst>
        </pc:picChg>
        <pc:picChg chg="add mod">
          <ac:chgData name="Darius Gherca" userId="796a0afc-5147-4d25-bf65-decac990573b" providerId="ADAL" clId="{DA7F0C80-4F7F-453D-B923-BBD30CF031DB}" dt="2024-09-11T20:00:26.156" v="2919" actId="14100"/>
          <ac:picMkLst>
            <pc:docMk/>
            <pc:sldMk cId="329267304" sldId="2147470259"/>
            <ac:picMk id="2054" creationId="{B3445C29-77EA-3F6E-E17E-D6DE21072D16}"/>
          </ac:picMkLst>
        </pc:picChg>
      </pc:sldChg>
      <pc:sldChg chg="addSp modSp add mod modNotesTx">
        <pc:chgData name="Darius Gherca" userId="796a0afc-5147-4d25-bf65-decac990573b" providerId="ADAL" clId="{DA7F0C80-4F7F-453D-B923-BBD30CF031DB}" dt="2024-09-11T20:57:03.247" v="5160"/>
        <pc:sldMkLst>
          <pc:docMk/>
          <pc:sldMk cId="3631420705" sldId="2147470260"/>
        </pc:sldMkLst>
        <pc:spChg chg="add mod">
          <ac:chgData name="Darius Gherca" userId="796a0afc-5147-4d25-bf65-decac990573b" providerId="ADAL" clId="{DA7F0C80-4F7F-453D-B923-BBD30CF031DB}" dt="2024-09-11T20:44:11.659" v="4772" actId="255"/>
          <ac:spMkLst>
            <pc:docMk/>
            <pc:sldMk cId="3631420705" sldId="2147470260"/>
            <ac:spMk id="2" creationId="{B54858C4-86A8-BBE6-C00C-16E259A18360}"/>
          </ac:spMkLst>
        </pc:spChg>
        <pc:spChg chg="mod">
          <ac:chgData name="Darius Gherca" userId="796a0afc-5147-4d25-bf65-decac990573b" providerId="ADAL" clId="{DA7F0C80-4F7F-453D-B923-BBD30CF031DB}" dt="2024-09-11T20:41:36.575" v="4731" actId="20577"/>
          <ac:spMkLst>
            <pc:docMk/>
            <pc:sldMk cId="3631420705" sldId="2147470260"/>
            <ac:spMk id="3" creationId="{073178C0-35B9-B2D9-86F9-C35FF766B6C2}"/>
          </ac:spMkLst>
        </pc:spChg>
        <pc:spChg chg="add mod">
          <ac:chgData name="Darius Gherca" userId="796a0afc-5147-4d25-bf65-decac990573b" providerId="ADAL" clId="{DA7F0C80-4F7F-453D-B923-BBD30CF031DB}" dt="2024-09-11T20:44:14.152" v="4773" actId="1076"/>
          <ac:spMkLst>
            <pc:docMk/>
            <pc:sldMk cId="3631420705" sldId="2147470260"/>
            <ac:spMk id="4" creationId="{2AFB6CE6-1724-F0E3-270B-D5181602797E}"/>
          </ac:spMkLst>
        </pc:spChg>
        <pc:spChg chg="mod">
          <ac:chgData name="Darius Gherca" userId="796a0afc-5147-4d25-bf65-decac990573b" providerId="ADAL" clId="{DA7F0C80-4F7F-453D-B923-BBD30CF031DB}" dt="2024-09-11T20:39:37.113" v="4396" actId="20577"/>
          <ac:spMkLst>
            <pc:docMk/>
            <pc:sldMk cId="3631420705" sldId="2147470260"/>
            <ac:spMk id="5" creationId="{8ABB14B5-7FE3-C852-ACAD-52AB7CE39E1B}"/>
          </ac:spMkLst>
        </pc:spChg>
        <pc:spChg chg="add mod">
          <ac:chgData name="Darius Gherca" userId="796a0afc-5147-4d25-bf65-decac990573b" providerId="ADAL" clId="{DA7F0C80-4F7F-453D-B923-BBD30CF031DB}" dt="2024-09-11T20:45:30.252" v="4780" actId="688"/>
          <ac:spMkLst>
            <pc:docMk/>
            <pc:sldMk cId="3631420705" sldId="2147470260"/>
            <ac:spMk id="6" creationId="{F134CAD9-357E-94E2-44B1-686AD724CB0A}"/>
          </ac:spMkLst>
        </pc:spChg>
        <pc:spChg chg="add mod">
          <ac:chgData name="Darius Gherca" userId="796a0afc-5147-4d25-bf65-decac990573b" providerId="ADAL" clId="{DA7F0C80-4F7F-453D-B923-BBD30CF031DB}" dt="2024-09-11T20:46:07.677" v="4799" actId="1076"/>
          <ac:spMkLst>
            <pc:docMk/>
            <pc:sldMk cId="3631420705" sldId="2147470260"/>
            <ac:spMk id="8" creationId="{F64FF366-857F-F793-7753-D13EC7E09654}"/>
          </ac:spMkLst>
        </pc:spChg>
        <pc:spChg chg="add mod">
          <ac:chgData name="Darius Gherca" userId="796a0afc-5147-4d25-bf65-decac990573b" providerId="ADAL" clId="{DA7F0C80-4F7F-453D-B923-BBD30CF031DB}" dt="2024-09-11T20:47:18.963" v="4832" actId="1076"/>
          <ac:spMkLst>
            <pc:docMk/>
            <pc:sldMk cId="3631420705" sldId="2147470260"/>
            <ac:spMk id="9" creationId="{695E8D0A-0D88-22B1-6CC8-A89F96CBA257}"/>
          </ac:spMkLst>
        </pc:spChg>
        <pc:spChg chg="add mod">
          <ac:chgData name="Darius Gherca" userId="796a0afc-5147-4d25-bf65-decac990573b" providerId="ADAL" clId="{DA7F0C80-4F7F-453D-B923-BBD30CF031DB}" dt="2024-09-11T20:47:10.500" v="4829" actId="13822"/>
          <ac:spMkLst>
            <pc:docMk/>
            <pc:sldMk cId="3631420705" sldId="2147470260"/>
            <ac:spMk id="10" creationId="{8F98001E-46B7-60D2-A703-71C329F4CD75}"/>
          </ac:spMkLst>
        </pc:spChg>
        <pc:spChg chg="add mod">
          <ac:chgData name="Darius Gherca" userId="796a0afc-5147-4d25-bf65-decac990573b" providerId="ADAL" clId="{DA7F0C80-4F7F-453D-B923-BBD30CF031DB}" dt="2024-09-11T20:47:35.240" v="4836" actId="14100"/>
          <ac:spMkLst>
            <pc:docMk/>
            <pc:sldMk cId="3631420705" sldId="2147470260"/>
            <ac:spMk id="11" creationId="{07DD7627-F0C6-8663-1723-1BFC7C3C6441}"/>
          </ac:spMkLst>
        </pc:spChg>
        <pc:spChg chg="add mod">
          <ac:chgData name="Darius Gherca" userId="796a0afc-5147-4d25-bf65-decac990573b" providerId="ADAL" clId="{DA7F0C80-4F7F-453D-B923-BBD30CF031DB}" dt="2024-09-11T20:48:03.789" v="4845" actId="1076"/>
          <ac:spMkLst>
            <pc:docMk/>
            <pc:sldMk cId="3631420705" sldId="2147470260"/>
            <ac:spMk id="12" creationId="{EEB10E8E-9C2A-DB07-B8ED-727C12D1B766}"/>
          </ac:spMkLst>
        </pc:spChg>
        <pc:picChg chg="add mod">
          <ac:chgData name="Darius Gherca" userId="796a0afc-5147-4d25-bf65-decac990573b" providerId="ADAL" clId="{DA7F0C80-4F7F-453D-B923-BBD30CF031DB}" dt="2024-09-11T20:47:23.388" v="4833" actId="1076"/>
          <ac:picMkLst>
            <pc:docMk/>
            <pc:sldMk cId="3631420705" sldId="2147470260"/>
            <ac:picMk id="7" creationId="{3E298FF6-440E-FEC7-9795-11EB546B8D5B}"/>
          </ac:picMkLst>
        </pc:picChg>
        <pc:picChg chg="add mod">
          <ac:chgData name="Darius Gherca" userId="796a0afc-5147-4d25-bf65-decac990573b" providerId="ADAL" clId="{DA7F0C80-4F7F-453D-B923-BBD30CF031DB}" dt="2024-09-11T20:44:03.653" v="4769" actId="1076"/>
          <ac:picMkLst>
            <pc:docMk/>
            <pc:sldMk cId="3631420705" sldId="2147470260"/>
            <ac:picMk id="5122" creationId="{BDAE202E-E6BE-B47E-AE31-62E19923E621}"/>
          </ac:picMkLst>
        </pc:picChg>
        <pc:picChg chg="add mod">
          <ac:chgData name="Darius Gherca" userId="796a0afc-5147-4d25-bf65-decac990573b" providerId="ADAL" clId="{DA7F0C80-4F7F-453D-B923-BBD30CF031DB}" dt="2024-09-11T20:44:18.422" v="4774" actId="1076"/>
          <ac:picMkLst>
            <pc:docMk/>
            <pc:sldMk cId="3631420705" sldId="2147470260"/>
            <ac:picMk id="5124" creationId="{A4E2E3C4-6A2A-98B7-539D-40CAECCF1C54}"/>
          </ac:picMkLst>
        </pc:picChg>
        <pc:picChg chg="add mod">
          <ac:chgData name="Darius Gherca" userId="796a0afc-5147-4d25-bf65-decac990573b" providerId="ADAL" clId="{DA7F0C80-4F7F-453D-B923-BBD30CF031DB}" dt="2024-09-11T20:45:23.305" v="4777" actId="1076"/>
          <ac:picMkLst>
            <pc:docMk/>
            <pc:sldMk cId="3631420705" sldId="2147470260"/>
            <ac:picMk id="5126" creationId="{94EFB20F-AC07-1AA5-9EA1-EA5A84D4AEED}"/>
          </ac:picMkLst>
        </pc:picChg>
        <pc:picChg chg="add mod">
          <ac:chgData name="Darius Gherca" userId="796a0afc-5147-4d25-bf65-decac990573b" providerId="ADAL" clId="{DA7F0C80-4F7F-453D-B923-BBD30CF031DB}" dt="2024-09-11T20:47:15.870" v="4831" actId="1076"/>
          <ac:picMkLst>
            <pc:docMk/>
            <pc:sldMk cId="3631420705" sldId="2147470260"/>
            <ac:picMk id="5128" creationId="{69108470-5F12-B1AD-1CBB-D374C0DD8C76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26:27.651" v="4215" actId="20577"/>
        <pc:sldMkLst>
          <pc:docMk/>
          <pc:sldMk cId="147048038" sldId="2147470261"/>
        </pc:sldMkLst>
        <pc:spChg chg="mod">
          <ac:chgData name="Darius Gherca" userId="796a0afc-5147-4d25-bf65-decac990573b" providerId="ADAL" clId="{DA7F0C80-4F7F-453D-B923-BBD30CF031DB}" dt="2024-09-11T20:22:02.257" v="4023" actId="14100"/>
          <ac:spMkLst>
            <pc:docMk/>
            <pc:sldMk cId="147048038" sldId="2147470261"/>
            <ac:spMk id="3" creationId="{168C7737-3889-9CF8-CEE8-1C5F0D475881}"/>
          </ac:spMkLst>
        </pc:spChg>
        <pc:spChg chg="mod">
          <ac:chgData name="Darius Gherca" userId="796a0afc-5147-4d25-bf65-decac990573b" providerId="ADAL" clId="{DA7F0C80-4F7F-453D-B923-BBD30CF031DB}" dt="2024-09-11T20:26:27.651" v="4215" actId="20577"/>
          <ac:spMkLst>
            <pc:docMk/>
            <pc:sldMk cId="147048038" sldId="2147470261"/>
            <ac:spMk id="5" creationId="{178AB8CA-3FB4-C222-8178-0C53D3D95F21}"/>
          </ac:spMkLst>
        </pc:spChg>
        <pc:picChg chg="add del">
          <ac:chgData name="Darius Gherca" userId="796a0afc-5147-4d25-bf65-decac990573b" providerId="ADAL" clId="{DA7F0C80-4F7F-453D-B923-BBD30CF031DB}" dt="2024-09-11T20:07:05.094" v="2976" actId="478"/>
          <ac:picMkLst>
            <pc:docMk/>
            <pc:sldMk cId="147048038" sldId="2147470261"/>
            <ac:picMk id="2050" creationId="{3852F4D9-EB62-7AB8-601F-74AADC58E478}"/>
          </ac:picMkLst>
        </pc:picChg>
        <pc:picChg chg="add del">
          <ac:chgData name="Darius Gherca" userId="796a0afc-5147-4d25-bf65-decac990573b" providerId="ADAL" clId="{DA7F0C80-4F7F-453D-B923-BBD30CF031DB}" dt="2024-09-11T20:07:05.536" v="2977" actId="478"/>
          <ac:picMkLst>
            <pc:docMk/>
            <pc:sldMk cId="147048038" sldId="2147470261"/>
            <ac:picMk id="2052" creationId="{FFC1232E-8E9C-871E-7E71-0568FDF5A864}"/>
          </ac:picMkLst>
        </pc:picChg>
        <pc:picChg chg="add del">
          <ac:chgData name="Darius Gherca" userId="796a0afc-5147-4d25-bf65-decac990573b" providerId="ADAL" clId="{DA7F0C80-4F7F-453D-B923-BBD30CF031DB}" dt="2024-09-11T20:07:05.847" v="2978" actId="478"/>
          <ac:picMkLst>
            <pc:docMk/>
            <pc:sldMk cId="147048038" sldId="2147470261"/>
            <ac:picMk id="2054" creationId="{E73558CC-C851-70C8-928A-9CCF657B9A4A}"/>
          </ac:picMkLst>
        </pc:picChg>
        <pc:picChg chg="add mod">
          <ac:chgData name="Darius Gherca" userId="796a0afc-5147-4d25-bf65-decac990573b" providerId="ADAL" clId="{DA7F0C80-4F7F-453D-B923-BBD30CF031DB}" dt="2024-09-11T20:22:08.807" v="4028" actId="1076"/>
          <ac:picMkLst>
            <pc:docMk/>
            <pc:sldMk cId="147048038" sldId="2147470261"/>
            <ac:picMk id="3074" creationId="{E34E8D86-25A9-172F-8AEB-072C4CDA4DAA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4:31.925" v="7796" actId="1076"/>
        <pc:sldMkLst>
          <pc:docMk/>
          <pc:sldMk cId="4169983887" sldId="2147470262"/>
        </pc:sldMkLst>
        <pc:spChg chg="mod">
          <ac:chgData name="Darius Gherca" userId="796a0afc-5147-4d25-bf65-decac990573b" providerId="ADAL" clId="{DA7F0C80-4F7F-453D-B923-BBD30CF031DB}" dt="2024-09-12T12:42:37.972" v="7794" actId="20577"/>
          <ac:spMkLst>
            <pc:docMk/>
            <pc:sldMk cId="4169983887" sldId="2147470262"/>
            <ac:spMk id="3" creationId="{985F12FE-8738-8769-FC31-95C3913B4413}"/>
          </ac:spMkLst>
        </pc:spChg>
        <pc:spChg chg="del mod">
          <ac:chgData name="Darius Gherca" userId="796a0afc-5147-4d25-bf65-decac990573b" providerId="ADAL" clId="{DA7F0C80-4F7F-453D-B923-BBD30CF031DB}" dt="2024-09-12T12:42:27.199" v="7771" actId="478"/>
          <ac:spMkLst>
            <pc:docMk/>
            <pc:sldMk cId="4169983887" sldId="2147470262"/>
            <ac:spMk id="5" creationId="{F5AACC31-292D-E31D-0A1C-D7D64C9B2FC5}"/>
          </ac:spMkLst>
        </pc:spChg>
        <pc:picChg chg="add del mod">
          <ac:chgData name="Darius Gherca" userId="796a0afc-5147-4d25-bf65-decac990573b" providerId="ADAL" clId="{DA7F0C80-4F7F-453D-B923-BBD30CF031DB}" dt="2024-09-12T10:32:17.552" v="6441" actId="478"/>
          <ac:picMkLst>
            <pc:docMk/>
            <pc:sldMk cId="4169983887" sldId="2147470262"/>
            <ac:picMk id="4" creationId="{A28CFFC7-7D81-5EBD-C278-327DF128B705}"/>
          </ac:picMkLst>
        </pc:picChg>
        <pc:picChg chg="add del mod">
          <ac:chgData name="Darius Gherca" userId="796a0afc-5147-4d25-bf65-decac990573b" providerId="ADAL" clId="{DA7F0C80-4F7F-453D-B923-BBD30CF031DB}" dt="2024-09-12T10:32:19.515" v="6443" actId="478"/>
          <ac:picMkLst>
            <pc:docMk/>
            <pc:sldMk cId="4169983887" sldId="2147470262"/>
            <ac:picMk id="7" creationId="{44FE6300-098F-DF70-12E8-B484279F7D57}"/>
          </ac:picMkLst>
        </pc:picChg>
        <pc:picChg chg="add mod">
          <ac:chgData name="Darius Gherca" userId="796a0afc-5147-4d25-bf65-decac990573b" providerId="ADAL" clId="{DA7F0C80-4F7F-453D-B923-BBD30CF031DB}" dt="2024-09-12T12:44:31.925" v="7796" actId="1076"/>
          <ac:picMkLst>
            <pc:docMk/>
            <pc:sldMk cId="4169983887" sldId="2147470262"/>
            <ac:picMk id="9" creationId="{8F256B3F-19DA-E13E-EA1C-F047837BB422}"/>
          </ac:picMkLst>
        </pc:picChg>
      </pc:sldChg>
      <pc:sldChg chg="addSp modSp add mod ord modNotesTx">
        <pc:chgData name="Darius Gherca" userId="796a0afc-5147-4d25-bf65-decac990573b" providerId="ADAL" clId="{DA7F0C80-4F7F-453D-B923-BBD30CF031DB}" dt="2024-09-12T10:31:41.219" v="6437" actId="1076"/>
        <pc:sldMkLst>
          <pc:docMk/>
          <pc:sldMk cId="1791175646" sldId="2147470263"/>
        </pc:sldMkLst>
        <pc:spChg chg="mod">
          <ac:chgData name="Darius Gherca" userId="796a0afc-5147-4d25-bf65-decac990573b" providerId="ADAL" clId="{DA7F0C80-4F7F-453D-B923-BBD30CF031DB}" dt="2024-09-12T10:23:48.199" v="6179" actId="20577"/>
          <ac:spMkLst>
            <pc:docMk/>
            <pc:sldMk cId="1791175646" sldId="2147470263"/>
            <ac:spMk id="3" creationId="{AB3D2CB4-F9B7-E17A-45F4-12ED63A9CD25}"/>
          </ac:spMkLst>
        </pc:spChg>
        <pc:spChg chg="mod">
          <ac:chgData name="Darius Gherca" userId="796a0afc-5147-4d25-bf65-decac990573b" providerId="ADAL" clId="{DA7F0C80-4F7F-453D-B923-BBD30CF031DB}" dt="2024-09-11T20:51:00.711" v="4899" actId="1076"/>
          <ac:spMkLst>
            <pc:docMk/>
            <pc:sldMk cId="1791175646" sldId="2147470263"/>
            <ac:spMk id="5" creationId="{8B55828F-A572-A328-8A04-2E90E65E6AC6}"/>
          </ac:spMkLst>
        </pc:spChg>
        <pc:picChg chg="add mod">
          <ac:chgData name="Darius Gherca" userId="796a0afc-5147-4d25-bf65-decac990573b" providerId="ADAL" clId="{DA7F0C80-4F7F-453D-B923-BBD30CF031DB}" dt="2024-09-12T10:31:35.964" v="6435" actId="1076"/>
          <ac:picMkLst>
            <pc:docMk/>
            <pc:sldMk cId="1791175646" sldId="2147470263"/>
            <ac:picMk id="4" creationId="{81533C16-360C-BB22-27C4-4519CD987CB1}"/>
          </ac:picMkLst>
        </pc:picChg>
        <pc:picChg chg="add mod">
          <ac:chgData name="Darius Gherca" userId="796a0afc-5147-4d25-bf65-decac990573b" providerId="ADAL" clId="{DA7F0C80-4F7F-453D-B923-BBD30CF031DB}" dt="2024-09-12T10:31:41.219" v="6437" actId="1076"/>
          <ac:picMkLst>
            <pc:docMk/>
            <pc:sldMk cId="1791175646" sldId="2147470263"/>
            <ac:picMk id="7" creationId="{83BD581D-E02D-A64A-94B0-551BAD1323AB}"/>
          </ac:picMkLst>
        </pc:picChg>
        <pc:picChg chg="add mod">
          <ac:chgData name="Darius Gherca" userId="796a0afc-5147-4d25-bf65-decac990573b" providerId="ADAL" clId="{DA7F0C80-4F7F-453D-B923-BBD30CF031DB}" dt="2024-09-12T10:31:37.938" v="6436" actId="1076"/>
          <ac:picMkLst>
            <pc:docMk/>
            <pc:sldMk cId="1791175646" sldId="2147470263"/>
            <ac:picMk id="9" creationId="{C2765B17-FA78-A15D-3543-8FB27A2AB97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18:25.078" v="6122" actId="478"/>
        <pc:sldMkLst>
          <pc:docMk/>
          <pc:sldMk cId="565891999" sldId="2147470264"/>
        </pc:sldMkLst>
        <pc:spChg chg="mod">
          <ac:chgData name="Darius Gherca" userId="796a0afc-5147-4d25-bf65-decac990573b" providerId="ADAL" clId="{DA7F0C80-4F7F-453D-B923-BBD30CF031DB}" dt="2024-09-12T10:17:55.742" v="6116"/>
          <ac:spMkLst>
            <pc:docMk/>
            <pc:sldMk cId="565891999" sldId="2147470264"/>
            <ac:spMk id="3" creationId="{D18FE055-8418-01D1-7996-3AED227AC20B}"/>
          </ac:spMkLst>
        </pc:spChg>
        <pc:spChg chg="del">
          <ac:chgData name="Darius Gherca" userId="796a0afc-5147-4d25-bf65-decac990573b" providerId="ADAL" clId="{DA7F0C80-4F7F-453D-B923-BBD30CF031DB}" dt="2024-09-12T10:18:25.078" v="6122" actId="478"/>
          <ac:spMkLst>
            <pc:docMk/>
            <pc:sldMk cId="565891999" sldId="2147470264"/>
            <ac:spMk id="5" creationId="{D8C78566-715E-AC92-FC03-03C3FFB5EAA9}"/>
          </ac:spMkLst>
        </pc:spChg>
        <pc:picChg chg="add mod">
          <ac:chgData name="Darius Gherca" userId="796a0afc-5147-4d25-bf65-decac990573b" providerId="ADAL" clId="{DA7F0C80-4F7F-453D-B923-BBD30CF031DB}" dt="2024-09-12T10:17:46.162" v="6112" actId="1076"/>
          <ac:picMkLst>
            <pc:docMk/>
            <pc:sldMk cId="565891999" sldId="2147470264"/>
            <ac:picMk id="1026" creationId="{10AF0454-9B77-1C08-9827-8C550C7B0CC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23:31.346" v="6177"/>
        <pc:sldMkLst>
          <pc:docMk/>
          <pc:sldMk cId="2594477623" sldId="2147470265"/>
        </pc:sldMkLst>
        <pc:spChg chg="add mod">
          <ac:chgData name="Darius Gherca" userId="796a0afc-5147-4d25-bf65-decac990573b" providerId="ADAL" clId="{DA7F0C80-4F7F-453D-B923-BBD30CF031DB}" dt="2024-09-12T10:21:33.747" v="6159" actId="767"/>
          <ac:spMkLst>
            <pc:docMk/>
            <pc:sldMk cId="2594477623" sldId="2147470265"/>
            <ac:spMk id="2" creationId="{4B5E4DCB-6875-A9D0-2FDE-47472916E58C}"/>
          </ac:spMkLst>
        </pc:spChg>
        <pc:spChg chg="mod">
          <ac:chgData name="Darius Gherca" userId="796a0afc-5147-4d25-bf65-decac990573b" providerId="ADAL" clId="{DA7F0C80-4F7F-453D-B923-BBD30CF031DB}" dt="2024-09-12T10:21:40.043" v="6162" actId="20577"/>
          <ac:spMkLst>
            <pc:docMk/>
            <pc:sldMk cId="2594477623" sldId="2147470265"/>
            <ac:spMk id="3" creationId="{D697E1F8-B63A-6751-B768-68BE14DE5E39}"/>
          </ac:spMkLst>
        </pc:spChg>
        <pc:spChg chg="add mod">
          <ac:chgData name="Darius Gherca" userId="796a0afc-5147-4d25-bf65-decac990573b" providerId="ADAL" clId="{DA7F0C80-4F7F-453D-B923-BBD30CF031DB}" dt="2024-09-12T10:21:51.433" v="6167" actId="20577"/>
          <ac:spMkLst>
            <pc:docMk/>
            <pc:sldMk cId="2594477623" sldId="2147470265"/>
            <ac:spMk id="4" creationId="{61796317-7917-954C-3C27-3527BA8E167C}"/>
          </ac:spMkLst>
        </pc:spChg>
        <pc:spChg chg="del">
          <ac:chgData name="Darius Gherca" userId="796a0afc-5147-4d25-bf65-decac990573b" providerId="ADAL" clId="{DA7F0C80-4F7F-453D-B923-BBD30CF031DB}" dt="2024-09-12T10:19:52.168" v="6126" actId="478"/>
          <ac:spMkLst>
            <pc:docMk/>
            <pc:sldMk cId="2594477623" sldId="2147470265"/>
            <ac:spMk id="5" creationId="{E22E9329-9BF4-3356-E058-A05845344B14}"/>
          </ac:spMkLst>
        </pc:spChg>
        <pc:picChg chg="add mod">
          <ac:chgData name="Darius Gherca" userId="796a0afc-5147-4d25-bf65-decac990573b" providerId="ADAL" clId="{DA7F0C80-4F7F-453D-B923-BBD30CF031DB}" dt="2024-09-12T10:22:23.933" v="6175" actId="1076"/>
          <ac:picMkLst>
            <pc:docMk/>
            <pc:sldMk cId="2594477623" sldId="2147470265"/>
            <ac:picMk id="6" creationId="{9F4DA71F-F76A-D515-8628-1E029B0CA4C6}"/>
          </ac:picMkLst>
        </pc:picChg>
        <pc:picChg chg="add mod">
          <ac:chgData name="Darius Gherca" userId="796a0afc-5147-4d25-bf65-decac990573b" providerId="ADAL" clId="{DA7F0C80-4F7F-453D-B923-BBD30CF031DB}" dt="2024-09-12T10:22:04.008" v="6171" actId="14100"/>
          <ac:picMkLst>
            <pc:docMk/>
            <pc:sldMk cId="2594477623" sldId="2147470265"/>
            <ac:picMk id="2050" creationId="{737D29A3-F1BC-0029-C256-719D4342BE58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2T10:23:42.152" v="6178"/>
        <pc:sldMkLst>
          <pc:docMk/>
          <pc:sldMk cId="2762030134" sldId="2147470266"/>
        </pc:sldMkLst>
        <pc:spChg chg="mod">
          <ac:chgData name="Darius Gherca" userId="796a0afc-5147-4d25-bf65-decac990573b" providerId="ADAL" clId="{DA7F0C80-4F7F-453D-B923-BBD30CF031DB}" dt="2024-09-12T10:23:19.935" v="6176"/>
          <ac:spMkLst>
            <pc:docMk/>
            <pc:sldMk cId="2762030134" sldId="2147470266"/>
            <ac:spMk id="3" creationId="{464D8881-1693-B4F9-BCC5-79BA6F735FA9}"/>
          </ac:spMkLst>
        </pc:spChg>
        <pc:picChg chg="del">
          <ac:chgData name="Darius Gherca" userId="796a0afc-5147-4d25-bf65-decac990573b" providerId="ADAL" clId="{DA7F0C80-4F7F-453D-B923-BBD30CF031DB}" dt="2024-09-12T10:20:55.350" v="6134" actId="478"/>
          <ac:picMkLst>
            <pc:docMk/>
            <pc:sldMk cId="2762030134" sldId="2147470266"/>
            <ac:picMk id="2050" creationId="{4FC15898-0093-3C1C-E9F8-FBAED5F2F228}"/>
          </ac:picMkLst>
        </pc:picChg>
        <pc:picChg chg="add mod">
          <ac:chgData name="Darius Gherca" userId="796a0afc-5147-4d25-bf65-decac990573b" providerId="ADAL" clId="{DA7F0C80-4F7F-453D-B923-BBD30CF031DB}" dt="2024-09-12T10:21:01.257" v="6139" actId="1076"/>
          <ac:picMkLst>
            <pc:docMk/>
            <pc:sldMk cId="2762030134" sldId="2147470266"/>
            <ac:picMk id="3074" creationId="{B4553600-67C9-27B6-CBD1-99301E6FA727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28:56.076" v="7642" actId="1076"/>
        <pc:sldMkLst>
          <pc:docMk/>
          <pc:sldMk cId="2335375994" sldId="2147470267"/>
        </pc:sldMkLst>
        <pc:spChg chg="mod">
          <ac:chgData name="Darius Gherca" userId="796a0afc-5147-4d25-bf65-decac990573b" providerId="ADAL" clId="{DA7F0C80-4F7F-453D-B923-BBD30CF031DB}" dt="2024-09-12T12:28:35.908" v="7638" actId="20577"/>
          <ac:spMkLst>
            <pc:docMk/>
            <pc:sldMk cId="2335375994" sldId="2147470267"/>
            <ac:spMk id="3" creationId="{D0CA5AFC-BFF5-3B05-C535-DA15EFCDE47F}"/>
          </ac:spMkLst>
        </pc:spChg>
        <pc:spChg chg="add mod">
          <ac:chgData name="Darius Gherca" userId="796a0afc-5147-4d25-bf65-decac990573b" providerId="ADAL" clId="{DA7F0C80-4F7F-453D-B923-BBD30CF031DB}" dt="2024-09-12T12:28:56.076" v="7642" actId="1076"/>
          <ac:spMkLst>
            <pc:docMk/>
            <pc:sldMk cId="2335375994" sldId="2147470267"/>
            <ac:spMk id="10" creationId="{B4EF52E0-6874-0832-BEB0-1D722CDDFA28}"/>
          </ac:spMkLst>
        </pc:spChg>
        <pc:picChg chg="add mod">
          <ac:chgData name="Darius Gherca" userId="796a0afc-5147-4d25-bf65-decac990573b" providerId="ADAL" clId="{DA7F0C80-4F7F-453D-B923-BBD30CF031DB}" dt="2024-09-12T10:33:53.559" v="6510" actId="1076"/>
          <ac:picMkLst>
            <pc:docMk/>
            <pc:sldMk cId="2335375994" sldId="2147470267"/>
            <ac:picMk id="6" creationId="{18829F41-B00C-EBCA-15D8-13CDFE175764}"/>
          </ac:picMkLst>
        </pc:picChg>
        <pc:picChg chg="add mod">
          <ac:chgData name="Darius Gherca" userId="796a0afc-5147-4d25-bf65-decac990573b" providerId="ADAL" clId="{DA7F0C80-4F7F-453D-B923-BBD30CF031DB}" dt="2024-09-12T12:28:28.842" v="7630" actId="1076"/>
          <ac:picMkLst>
            <pc:docMk/>
            <pc:sldMk cId="2335375994" sldId="2147470267"/>
            <ac:picMk id="9" creationId="{E6A73AC4-204C-5E80-B053-919B8A81F690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38:38.359" v="7737" actId="1076"/>
        <pc:sldMkLst>
          <pc:docMk/>
          <pc:sldMk cId="1033325352" sldId="2147470268"/>
        </pc:sldMkLst>
        <pc:spChg chg="mod">
          <ac:chgData name="Darius Gherca" userId="796a0afc-5147-4d25-bf65-decac990573b" providerId="ADAL" clId="{DA7F0C80-4F7F-453D-B923-BBD30CF031DB}" dt="2024-09-12T12:36:29.012" v="7708" actId="1076"/>
          <ac:spMkLst>
            <pc:docMk/>
            <pc:sldMk cId="1033325352" sldId="2147470268"/>
            <ac:spMk id="3" creationId="{7555CB37-A718-0B8C-CBD2-DBD156134C5D}"/>
          </ac:spMkLst>
        </pc:spChg>
        <pc:spChg chg="add mod">
          <ac:chgData name="Darius Gherca" userId="796a0afc-5147-4d25-bf65-decac990573b" providerId="ADAL" clId="{DA7F0C80-4F7F-453D-B923-BBD30CF031DB}" dt="2024-09-12T12:34:25.618" v="7688" actId="1076"/>
          <ac:spMkLst>
            <pc:docMk/>
            <pc:sldMk cId="1033325352" sldId="2147470268"/>
            <ac:spMk id="4" creationId="{1B7BB54D-1F64-67DB-2624-CFD64CEC25E7}"/>
          </ac:spMkLst>
        </pc:spChg>
        <pc:spChg chg="mod">
          <ac:chgData name="Darius Gherca" userId="796a0afc-5147-4d25-bf65-decac990573b" providerId="ADAL" clId="{DA7F0C80-4F7F-453D-B923-BBD30CF031DB}" dt="2024-09-12T10:32:46.421" v="6494" actId="20577"/>
          <ac:spMkLst>
            <pc:docMk/>
            <pc:sldMk cId="1033325352" sldId="2147470268"/>
            <ac:spMk id="5" creationId="{CF3E7778-2CD0-DC1B-D09A-34022D48F559}"/>
          </ac:spMkLst>
        </pc:spChg>
        <pc:spChg chg="add mod">
          <ac:chgData name="Darius Gherca" userId="796a0afc-5147-4d25-bf65-decac990573b" providerId="ADAL" clId="{DA7F0C80-4F7F-453D-B923-BBD30CF031DB}" dt="2024-09-12T12:34:38.087" v="7693" actId="1076"/>
          <ac:spMkLst>
            <pc:docMk/>
            <pc:sldMk cId="1033325352" sldId="2147470268"/>
            <ac:spMk id="6" creationId="{5E7043C8-7D6D-9C64-5703-8315710AFBA3}"/>
          </ac:spMkLst>
        </pc:spChg>
        <pc:spChg chg="add mod">
          <ac:chgData name="Darius Gherca" userId="796a0afc-5147-4d25-bf65-decac990573b" providerId="ADAL" clId="{DA7F0C80-4F7F-453D-B923-BBD30CF031DB}" dt="2024-09-12T12:36:35.418" v="7710" actId="14100"/>
          <ac:spMkLst>
            <pc:docMk/>
            <pc:sldMk cId="1033325352" sldId="2147470268"/>
            <ac:spMk id="7" creationId="{9C415123-0B53-17D9-2196-62A98B603A23}"/>
          </ac:spMkLst>
        </pc:spChg>
        <pc:spChg chg="add mod">
          <ac:chgData name="Darius Gherca" userId="796a0afc-5147-4d25-bf65-decac990573b" providerId="ADAL" clId="{DA7F0C80-4F7F-453D-B923-BBD30CF031DB}" dt="2024-09-12T12:37:09.386" v="7722" actId="1076"/>
          <ac:spMkLst>
            <pc:docMk/>
            <pc:sldMk cId="1033325352" sldId="2147470268"/>
            <ac:spMk id="9" creationId="{8116E67F-0548-8BEF-C1A1-DA70CDA856D2}"/>
          </ac:spMkLst>
        </pc:spChg>
        <pc:spChg chg="add mod">
          <ac:chgData name="Darius Gherca" userId="796a0afc-5147-4d25-bf65-decac990573b" providerId="ADAL" clId="{DA7F0C80-4F7F-453D-B923-BBD30CF031DB}" dt="2024-09-12T12:38:23.427" v="7732" actId="1076"/>
          <ac:spMkLst>
            <pc:docMk/>
            <pc:sldMk cId="1033325352" sldId="2147470268"/>
            <ac:spMk id="10" creationId="{5B4A13EE-C467-9A37-CF08-6AE64BB4621C}"/>
          </ac:spMkLst>
        </pc:spChg>
        <pc:spChg chg="add mod">
          <ac:chgData name="Darius Gherca" userId="796a0afc-5147-4d25-bf65-decac990573b" providerId="ADAL" clId="{DA7F0C80-4F7F-453D-B923-BBD30CF031DB}" dt="2024-09-12T12:38:38.359" v="7737" actId="1076"/>
          <ac:spMkLst>
            <pc:docMk/>
            <pc:sldMk cId="1033325352" sldId="2147470268"/>
            <ac:spMk id="11" creationId="{7D282D5C-33C3-50B5-3551-3E5F217927B4}"/>
          </ac:spMkLst>
        </pc:spChg>
        <pc:picChg chg="add mod">
          <ac:chgData name="Darius Gherca" userId="796a0afc-5147-4d25-bf65-decac990573b" providerId="ADAL" clId="{DA7F0C80-4F7F-453D-B923-BBD30CF031DB}" dt="2024-09-12T12:32:47.359" v="7672" actId="1076"/>
          <ac:picMkLst>
            <pc:docMk/>
            <pc:sldMk cId="1033325352" sldId="2147470268"/>
            <ac:picMk id="2" creationId="{551CD4D7-6D3F-B3EF-451E-D940030C896E}"/>
          </ac:picMkLst>
        </pc:picChg>
        <pc:picChg chg="add mod">
          <ac:chgData name="Darius Gherca" userId="796a0afc-5147-4d25-bf65-decac990573b" providerId="ADAL" clId="{DA7F0C80-4F7F-453D-B923-BBD30CF031DB}" dt="2024-09-12T12:37:11.522" v="7723" actId="1076"/>
          <ac:picMkLst>
            <pc:docMk/>
            <pc:sldMk cId="1033325352" sldId="2147470268"/>
            <ac:picMk id="8" creationId="{ECE4FC13-809F-7254-3654-A36DEE3D63D2}"/>
          </ac:picMkLst>
        </pc:picChg>
        <pc:picChg chg="add mod">
          <ac:chgData name="Darius Gherca" userId="796a0afc-5147-4d25-bf65-decac990573b" providerId="ADAL" clId="{DA7F0C80-4F7F-453D-B923-BBD30CF031DB}" dt="2024-09-12T12:34:06.086" v="7683" actId="1076"/>
          <ac:picMkLst>
            <pc:docMk/>
            <pc:sldMk cId="1033325352" sldId="2147470268"/>
            <ac:picMk id="5122" creationId="{897CBDCA-6EE1-B06B-C3D4-046D8E0AE340}"/>
          </ac:picMkLst>
        </pc:picChg>
        <pc:picChg chg="add mod">
          <ac:chgData name="Darius Gherca" userId="796a0afc-5147-4d25-bf65-decac990573b" providerId="ADAL" clId="{DA7F0C80-4F7F-453D-B923-BBD30CF031DB}" dt="2024-09-12T12:34:28.777" v="7689" actId="1076"/>
          <ac:picMkLst>
            <pc:docMk/>
            <pc:sldMk cId="1033325352" sldId="2147470268"/>
            <ac:picMk id="5124" creationId="{6C867788-147E-4F65-FE17-9F1B89584182}"/>
          </ac:picMkLst>
        </pc:picChg>
        <pc:picChg chg="add mod">
          <ac:chgData name="Darius Gherca" userId="796a0afc-5147-4d25-bf65-decac990573b" providerId="ADAL" clId="{DA7F0C80-4F7F-453D-B923-BBD30CF031DB}" dt="2024-09-12T12:35:16.444" v="7697" actId="1076"/>
          <ac:picMkLst>
            <pc:docMk/>
            <pc:sldMk cId="1033325352" sldId="2147470268"/>
            <ac:picMk id="5126" creationId="{4308E65F-E5C6-5B52-FE27-2A58A81C8B5D}"/>
          </ac:picMkLst>
        </pc:picChg>
        <pc:picChg chg="add mod">
          <ac:chgData name="Darius Gherca" userId="796a0afc-5147-4d25-bf65-decac990573b" providerId="ADAL" clId="{DA7F0C80-4F7F-453D-B923-BBD30CF031DB}" dt="2024-09-12T12:35:46.321" v="7702" actId="1076"/>
          <ac:picMkLst>
            <pc:docMk/>
            <pc:sldMk cId="1033325352" sldId="2147470268"/>
            <ac:picMk id="5128" creationId="{72E7F7CD-B994-767E-F0BF-160FAB60F956}"/>
          </ac:picMkLst>
        </pc:picChg>
        <pc:picChg chg="add mod">
          <ac:chgData name="Darius Gherca" userId="796a0afc-5147-4d25-bf65-decac990573b" providerId="ADAL" clId="{DA7F0C80-4F7F-453D-B923-BBD30CF031DB}" dt="2024-09-12T12:38:15.813" v="7728" actId="1076"/>
          <ac:picMkLst>
            <pc:docMk/>
            <pc:sldMk cId="1033325352" sldId="2147470268"/>
            <ac:picMk id="5130" creationId="{21886B33-8CFD-CB2F-A133-3B216E96FBF7}"/>
          </ac:picMkLst>
        </pc:picChg>
      </pc:sldChg>
      <pc:sldChg chg="addSp delSp modSp add mod modClrScheme chgLayout modNotesTx">
        <pc:chgData name="Darius Gherca" userId="796a0afc-5147-4d25-bf65-decac990573b" providerId="ADAL" clId="{DA7F0C80-4F7F-453D-B923-BBD30CF031DB}" dt="2024-09-12T13:43:01.639" v="7813" actId="1076"/>
        <pc:sldMkLst>
          <pc:docMk/>
          <pc:sldMk cId="2400363761" sldId="2147470269"/>
        </pc:sldMkLst>
        <pc:spChg chg="mod ord">
          <ac:chgData name="Darius Gherca" userId="796a0afc-5147-4d25-bf65-decac990573b" providerId="ADAL" clId="{DA7F0C80-4F7F-453D-B923-BBD30CF031DB}" dt="2024-09-12T12:31:19.682" v="7667" actId="1076"/>
          <ac:spMkLst>
            <pc:docMk/>
            <pc:sldMk cId="2400363761" sldId="2147470269"/>
            <ac:spMk id="3" creationId="{5B926BC1-F463-B029-BCBA-4447BCF97065}"/>
          </ac:spMkLst>
        </pc:spChg>
        <pc:spChg chg="add mod">
          <ac:chgData name="Darius Gherca" userId="796a0afc-5147-4d25-bf65-decac990573b" providerId="ADAL" clId="{DA7F0C80-4F7F-453D-B923-BBD30CF031DB}" dt="2024-09-12T10:41:09.140" v="7257" actId="1076"/>
          <ac:spMkLst>
            <pc:docMk/>
            <pc:sldMk cId="2400363761" sldId="2147470269"/>
            <ac:spMk id="4" creationId="{099E6606-046D-1FE3-25B6-D4C1EC81A6F4}"/>
          </ac:spMkLst>
        </pc:spChg>
        <pc:spChg chg="add mod">
          <ac:chgData name="Darius Gherca" userId="796a0afc-5147-4d25-bf65-decac990573b" providerId="ADAL" clId="{DA7F0C80-4F7F-453D-B923-BBD30CF031DB}" dt="2024-09-12T12:31:21.076" v="7668" actId="1076"/>
          <ac:spMkLst>
            <pc:docMk/>
            <pc:sldMk cId="2400363761" sldId="2147470269"/>
            <ac:spMk id="5" creationId="{1E22CC11-D02A-E743-67CB-4A07AC2E4FA1}"/>
          </ac:spMkLst>
        </pc:spChg>
        <pc:spChg chg="add del mod">
          <ac:chgData name="Darius Gherca" userId="796a0afc-5147-4d25-bf65-decac990573b" providerId="ADAL" clId="{DA7F0C80-4F7F-453D-B923-BBD30CF031DB}" dt="2024-09-12T10:40:04.085" v="7190" actId="26606"/>
          <ac:spMkLst>
            <pc:docMk/>
            <pc:sldMk cId="2400363761" sldId="2147470269"/>
            <ac:spMk id="4103" creationId="{876251E6-D676-A51F-003F-68C9486214F6}"/>
          </ac:spMkLst>
        </pc:spChg>
        <pc:picChg chg="add mod">
          <ac:chgData name="Darius Gherca" userId="796a0afc-5147-4d25-bf65-decac990573b" providerId="ADAL" clId="{DA7F0C80-4F7F-453D-B923-BBD30CF031DB}" dt="2024-09-12T10:41:14.716" v="7260" actId="1076"/>
          <ac:picMkLst>
            <pc:docMk/>
            <pc:sldMk cId="2400363761" sldId="2147470269"/>
            <ac:picMk id="2" creationId="{C666282E-935E-30FA-329A-F6AC1524E7A1}"/>
          </ac:picMkLst>
        </pc:picChg>
        <pc:picChg chg="del">
          <ac:chgData name="Darius Gherca" userId="796a0afc-5147-4d25-bf65-decac990573b" providerId="ADAL" clId="{DA7F0C80-4F7F-453D-B923-BBD30CF031DB}" dt="2024-09-12T10:39:58.370" v="7187" actId="478"/>
          <ac:picMkLst>
            <pc:docMk/>
            <pc:sldMk cId="2400363761" sldId="2147470269"/>
            <ac:picMk id="3074" creationId="{653B8898-943D-0A3B-B009-C38F65E81D32}"/>
          </ac:picMkLst>
        </pc:picChg>
        <pc:picChg chg="add mod">
          <ac:chgData name="Darius Gherca" userId="796a0afc-5147-4d25-bf65-decac990573b" providerId="ADAL" clId="{DA7F0C80-4F7F-453D-B923-BBD30CF031DB}" dt="2024-09-12T10:41:07.365" v="7256" actId="1076"/>
          <ac:picMkLst>
            <pc:docMk/>
            <pc:sldMk cId="2400363761" sldId="2147470269"/>
            <ac:picMk id="4098" creationId="{C8345F1D-4254-A5F0-3FBE-E110097F94C9}"/>
          </ac:picMkLst>
        </pc:picChg>
        <pc:picChg chg="add mod">
          <ac:chgData name="Darius Gherca" userId="796a0afc-5147-4d25-bf65-decac990573b" providerId="ADAL" clId="{DA7F0C80-4F7F-453D-B923-BBD30CF031DB}" dt="2024-09-12T13:43:01.639" v="7813" actId="1076"/>
          <ac:picMkLst>
            <pc:docMk/>
            <pc:sldMk cId="2400363761" sldId="2147470269"/>
            <ac:picMk id="4100" creationId="{2E0BDFD8-A6C9-BB22-7074-703283280BD3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40:40.858" v="7751" actId="1076"/>
        <pc:sldMkLst>
          <pc:docMk/>
          <pc:sldMk cId="1341049345" sldId="2147470270"/>
        </pc:sldMkLst>
        <pc:spChg chg="mod">
          <ac:chgData name="Darius Gherca" userId="796a0afc-5147-4d25-bf65-decac990573b" providerId="ADAL" clId="{DA7F0C80-4F7F-453D-B923-BBD30CF031DB}" dt="2024-09-12T12:16:06.876" v="7415" actId="20577"/>
          <ac:spMkLst>
            <pc:docMk/>
            <pc:sldMk cId="1341049345" sldId="2147470270"/>
            <ac:spMk id="3" creationId="{FC862CCA-FFCD-2792-1B14-0FC09D65064B}"/>
          </ac:spMkLst>
        </pc:spChg>
        <pc:spChg chg="mod">
          <ac:chgData name="Darius Gherca" userId="796a0afc-5147-4d25-bf65-decac990573b" providerId="ADAL" clId="{DA7F0C80-4F7F-453D-B923-BBD30CF031DB}" dt="2024-09-12T12:15:57.271" v="7392" actId="20577"/>
          <ac:spMkLst>
            <pc:docMk/>
            <pc:sldMk cId="1341049345" sldId="2147470270"/>
            <ac:spMk id="5" creationId="{5522F447-EAAB-9C2D-7AFC-68847209DC54}"/>
          </ac:spMkLst>
        </pc:spChg>
        <pc:spChg chg="add mod">
          <ac:chgData name="Darius Gherca" userId="796a0afc-5147-4d25-bf65-decac990573b" providerId="ADAL" clId="{DA7F0C80-4F7F-453D-B923-BBD30CF031DB}" dt="2024-09-12T12:40:40.858" v="7751" actId="1076"/>
          <ac:spMkLst>
            <pc:docMk/>
            <pc:sldMk cId="1341049345" sldId="2147470270"/>
            <ac:spMk id="8" creationId="{B02B5082-AE3D-E576-93BC-9B0E267F4B11}"/>
          </ac:spMkLst>
        </pc:spChg>
        <pc:picChg chg="add mod">
          <ac:chgData name="Darius Gherca" userId="796a0afc-5147-4d25-bf65-decac990573b" providerId="ADAL" clId="{DA7F0C80-4F7F-453D-B923-BBD30CF031DB}" dt="2024-09-12T12:39:48.761" v="7743" actId="14100"/>
          <ac:picMkLst>
            <pc:docMk/>
            <pc:sldMk cId="1341049345" sldId="2147470270"/>
            <ac:picMk id="4" creationId="{F2AF659B-216E-0BAF-7534-281446701DBB}"/>
          </ac:picMkLst>
        </pc:picChg>
        <pc:picChg chg="add mod">
          <ac:chgData name="Darius Gherca" userId="796a0afc-5147-4d25-bf65-decac990573b" providerId="ADAL" clId="{DA7F0C80-4F7F-453D-B923-BBD30CF031DB}" dt="2024-09-12T12:40:27.523" v="7748" actId="1076"/>
          <ac:picMkLst>
            <pc:docMk/>
            <pc:sldMk cId="1341049345" sldId="2147470270"/>
            <ac:picMk id="7" creationId="{823B861E-01E4-D20E-37DF-D30E128FCA3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8:37.152" v="7431" actId="1076"/>
        <pc:sldMkLst>
          <pc:docMk/>
          <pc:sldMk cId="1891429508" sldId="2147470271"/>
        </pc:sldMkLst>
        <pc:spChg chg="del">
          <ac:chgData name="Darius Gherca" userId="796a0afc-5147-4d25-bf65-decac990573b" providerId="ADAL" clId="{DA7F0C80-4F7F-453D-B923-BBD30CF031DB}" dt="2024-09-12T12:17:47.618" v="7419" actId="478"/>
          <ac:spMkLst>
            <pc:docMk/>
            <pc:sldMk cId="1891429508" sldId="2147470271"/>
            <ac:spMk id="6" creationId="{A34A9054-FF7C-2CD7-CE4A-54DBA4F56F1A}"/>
          </ac:spMkLst>
        </pc:spChg>
        <pc:spChg chg="add mod">
          <ac:chgData name="Darius Gherca" userId="796a0afc-5147-4d25-bf65-decac990573b" providerId="ADAL" clId="{DA7F0C80-4F7F-453D-B923-BBD30CF031DB}" dt="2024-09-12T12:18:37.152" v="7431" actId="1076"/>
          <ac:spMkLst>
            <pc:docMk/>
            <pc:sldMk cId="1891429508" sldId="2147470271"/>
            <ac:spMk id="7" creationId="{06911C4A-3187-2BD5-A2E3-E3969AF75F3F}"/>
          </ac:spMkLst>
        </pc:spChg>
        <pc:picChg chg="add mod">
          <ac:chgData name="Darius Gherca" userId="796a0afc-5147-4d25-bf65-decac990573b" providerId="ADAL" clId="{DA7F0C80-4F7F-453D-B923-BBD30CF031DB}" dt="2024-09-12T12:17:53.969" v="7422" actId="1076"/>
          <ac:picMkLst>
            <pc:docMk/>
            <pc:sldMk cId="1891429508" sldId="2147470271"/>
            <ac:picMk id="3" creationId="{8FB2E32C-B704-EAD2-A005-7BC6A9D690DB}"/>
          </ac:picMkLst>
        </pc:picChg>
        <pc:picChg chg="add mod">
          <ac:chgData name="Darius Gherca" userId="796a0afc-5147-4d25-bf65-decac990573b" providerId="ADAL" clId="{DA7F0C80-4F7F-453D-B923-BBD30CF031DB}" dt="2024-09-12T12:18:16.361" v="7426" actId="1076"/>
          <ac:picMkLst>
            <pc:docMk/>
            <pc:sldMk cId="1891429508" sldId="2147470271"/>
            <ac:picMk id="5" creationId="{5CD18648-4EBD-80E9-E307-C66E40AB670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9:21.833" v="7437" actId="1076"/>
        <pc:sldMkLst>
          <pc:docMk/>
          <pc:sldMk cId="2171518951" sldId="2147470272"/>
        </pc:sldMkLst>
        <pc:spChg chg="del">
          <ac:chgData name="Darius Gherca" userId="796a0afc-5147-4d25-bf65-decac990573b" providerId="ADAL" clId="{DA7F0C80-4F7F-453D-B923-BBD30CF031DB}" dt="2024-09-12T12:18:48.143" v="7435" actId="478"/>
          <ac:spMkLst>
            <pc:docMk/>
            <pc:sldMk cId="2171518951" sldId="2147470272"/>
            <ac:spMk id="6" creationId="{7B240A09-A2AA-9D58-6833-D09150BD122A}"/>
          </ac:spMkLst>
        </pc:spChg>
        <pc:picChg chg="add mod">
          <ac:chgData name="Darius Gherca" userId="796a0afc-5147-4d25-bf65-decac990573b" providerId="ADAL" clId="{DA7F0C80-4F7F-453D-B923-BBD30CF031DB}" dt="2024-09-12T12:19:21.833" v="7437" actId="1076"/>
          <ac:picMkLst>
            <pc:docMk/>
            <pc:sldMk cId="2171518951" sldId="2147470272"/>
            <ac:picMk id="3" creationId="{898570EA-E1DB-0339-456E-6B4711652C01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20:12.403" v="7442" actId="22"/>
        <pc:sldMkLst>
          <pc:docMk/>
          <pc:sldMk cId="3689488444" sldId="2147470273"/>
        </pc:sldMkLst>
        <pc:spChg chg="del">
          <ac:chgData name="Darius Gherca" userId="796a0afc-5147-4d25-bf65-decac990573b" providerId="ADAL" clId="{DA7F0C80-4F7F-453D-B923-BBD30CF031DB}" dt="2024-09-12T12:20:11.773" v="7441" actId="478"/>
          <ac:spMkLst>
            <pc:docMk/>
            <pc:sldMk cId="3689488444" sldId="2147470273"/>
            <ac:spMk id="6" creationId="{AB92937C-B06E-E2C7-4EE8-75CC26BF87E4}"/>
          </ac:spMkLst>
        </pc:spChg>
        <pc:picChg chg="add">
          <ac:chgData name="Darius Gherca" userId="796a0afc-5147-4d25-bf65-decac990573b" providerId="ADAL" clId="{DA7F0C80-4F7F-453D-B923-BBD30CF031DB}" dt="2024-09-12T12:20:12.403" v="7442" actId="22"/>
          <ac:picMkLst>
            <pc:docMk/>
            <pc:sldMk cId="3689488444" sldId="2147470273"/>
            <ac:picMk id="3" creationId="{7A69742C-B5F9-82DC-A0C3-55D1A4513BB0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27:41.691" v="7628" actId="1076"/>
        <pc:sldMkLst>
          <pc:docMk/>
          <pc:sldMk cId="2296467402" sldId="2147470274"/>
        </pc:sldMkLst>
        <pc:spChg chg="del">
          <ac:chgData name="Darius Gherca" userId="796a0afc-5147-4d25-bf65-decac990573b" providerId="ADAL" clId="{DA7F0C80-4F7F-453D-B923-BBD30CF031DB}" dt="2024-09-12T12:23:23.079" v="7448" actId="478"/>
          <ac:spMkLst>
            <pc:docMk/>
            <pc:sldMk cId="2296467402" sldId="2147470274"/>
            <ac:spMk id="6" creationId="{7FDF7799-74D2-6915-3144-48B879C178CB}"/>
          </ac:spMkLst>
        </pc:spChg>
        <pc:spChg chg="add mod">
          <ac:chgData name="Darius Gherca" userId="796a0afc-5147-4d25-bf65-decac990573b" providerId="ADAL" clId="{DA7F0C80-4F7F-453D-B923-BBD30CF031DB}" dt="2024-09-12T12:26:45.959" v="7547" actId="1076"/>
          <ac:spMkLst>
            <pc:docMk/>
            <pc:sldMk cId="2296467402" sldId="2147470274"/>
            <ac:spMk id="7" creationId="{97BEB8DA-D435-FDE5-761F-BA7783EA17CD}"/>
          </ac:spMkLst>
        </pc:spChg>
        <pc:spChg chg="add mod">
          <ac:chgData name="Darius Gherca" userId="796a0afc-5147-4d25-bf65-decac990573b" providerId="ADAL" clId="{DA7F0C80-4F7F-453D-B923-BBD30CF031DB}" dt="2024-09-12T12:26:49.427" v="7549" actId="1076"/>
          <ac:spMkLst>
            <pc:docMk/>
            <pc:sldMk cId="2296467402" sldId="2147470274"/>
            <ac:spMk id="8" creationId="{ABD93CF9-FB49-DB91-27FB-9FDDAA1ADC4D}"/>
          </ac:spMkLst>
        </pc:spChg>
        <pc:spChg chg="add mod">
          <ac:chgData name="Darius Gherca" userId="796a0afc-5147-4d25-bf65-decac990573b" providerId="ADAL" clId="{DA7F0C80-4F7F-453D-B923-BBD30CF031DB}" dt="2024-09-12T12:26:09.571" v="7539" actId="1076"/>
          <ac:spMkLst>
            <pc:docMk/>
            <pc:sldMk cId="2296467402" sldId="2147470274"/>
            <ac:spMk id="11" creationId="{6C09DFCA-9486-8476-5F62-00FAAE9AB8CE}"/>
          </ac:spMkLst>
        </pc:spChg>
        <pc:spChg chg="add mod">
          <ac:chgData name="Darius Gherca" userId="796a0afc-5147-4d25-bf65-decac990573b" providerId="ADAL" clId="{DA7F0C80-4F7F-453D-B923-BBD30CF031DB}" dt="2024-09-12T12:26:55.236" v="7551" actId="1076"/>
          <ac:spMkLst>
            <pc:docMk/>
            <pc:sldMk cId="2296467402" sldId="2147470274"/>
            <ac:spMk id="12" creationId="{5872201E-996D-D631-33C7-21EDEA652F14}"/>
          </ac:spMkLst>
        </pc:spChg>
        <pc:spChg chg="add mod">
          <ac:chgData name="Darius Gherca" userId="796a0afc-5147-4d25-bf65-decac990573b" providerId="ADAL" clId="{DA7F0C80-4F7F-453D-B923-BBD30CF031DB}" dt="2024-09-12T12:27:03.118" v="7555" actId="1076"/>
          <ac:spMkLst>
            <pc:docMk/>
            <pc:sldMk cId="2296467402" sldId="2147470274"/>
            <ac:spMk id="15" creationId="{ECFC0C10-1F30-9D63-1C6A-2D6FAB61D56C}"/>
          </ac:spMkLst>
        </pc:spChg>
        <pc:spChg chg="add mod">
          <ac:chgData name="Darius Gherca" userId="796a0afc-5147-4d25-bf65-decac990573b" providerId="ADAL" clId="{DA7F0C80-4F7F-453D-B923-BBD30CF031DB}" dt="2024-09-12T12:27:41.691" v="7628" actId="1076"/>
          <ac:spMkLst>
            <pc:docMk/>
            <pc:sldMk cId="2296467402" sldId="2147470274"/>
            <ac:spMk id="16" creationId="{527A8FC9-13B1-FFF6-AEE7-849962C014A8}"/>
          </ac:spMkLst>
        </pc:spChg>
        <pc:picChg chg="add del mod">
          <ac:chgData name="Darius Gherca" userId="796a0afc-5147-4d25-bf65-decac990573b" providerId="ADAL" clId="{DA7F0C80-4F7F-453D-B923-BBD30CF031DB}" dt="2024-09-12T12:26:44.247" v="7546" actId="1076"/>
          <ac:picMkLst>
            <pc:docMk/>
            <pc:sldMk cId="2296467402" sldId="2147470274"/>
            <ac:picMk id="3" creationId="{6B45216A-0106-9D96-720F-76D0191F05C9}"/>
          </ac:picMkLst>
        </pc:picChg>
        <pc:picChg chg="add mod">
          <ac:chgData name="Darius Gherca" userId="796a0afc-5147-4d25-bf65-decac990573b" providerId="ADAL" clId="{DA7F0C80-4F7F-453D-B923-BBD30CF031DB}" dt="2024-09-12T12:24:34.617" v="7456" actId="1076"/>
          <ac:picMkLst>
            <pc:docMk/>
            <pc:sldMk cId="2296467402" sldId="2147470274"/>
            <ac:picMk id="5" creationId="{94958279-33D4-BCD9-43AF-8BEF6542B8F3}"/>
          </ac:picMkLst>
        </pc:picChg>
        <pc:picChg chg="add mod">
          <ac:chgData name="Darius Gherca" userId="796a0afc-5147-4d25-bf65-decac990573b" providerId="ADAL" clId="{DA7F0C80-4F7F-453D-B923-BBD30CF031DB}" dt="2024-09-12T12:25:56.193" v="7498" actId="1076"/>
          <ac:picMkLst>
            <pc:docMk/>
            <pc:sldMk cId="2296467402" sldId="2147470274"/>
            <ac:picMk id="10" creationId="{F49BA3C3-514D-CD69-0D15-E7D241796D64}"/>
          </ac:picMkLst>
        </pc:picChg>
        <pc:picChg chg="add mod">
          <ac:chgData name="Darius Gherca" userId="796a0afc-5147-4d25-bf65-decac990573b" providerId="ADAL" clId="{DA7F0C80-4F7F-453D-B923-BBD30CF031DB}" dt="2024-09-12T12:27:06.605" v="7556" actId="1076"/>
          <ac:picMkLst>
            <pc:docMk/>
            <pc:sldMk cId="2296467402" sldId="2147470274"/>
            <ac:picMk id="14" creationId="{DF86A585-3A0F-9BFB-051E-2D6F0E4B120E}"/>
          </ac:picMkLst>
        </pc:picChg>
      </pc:sldChg>
      <pc:sldChg chg="add del">
        <pc:chgData name="Darius Gherca" userId="796a0afc-5147-4d25-bf65-decac990573b" providerId="ADAL" clId="{DA7F0C80-4F7F-453D-B923-BBD30CF031DB}" dt="2024-09-12T12:23:12.993" v="7444" actId="47"/>
        <pc:sldMkLst>
          <pc:docMk/>
          <pc:sldMk cId="3170843373" sldId="2147470274"/>
        </pc:sldMkLst>
      </pc:sldChg>
      <pc:sldChg chg="addSp delSp modSp add mod ord">
        <pc:chgData name="Darius Gherca" userId="796a0afc-5147-4d25-bf65-decac990573b" providerId="ADAL" clId="{DA7F0C80-4F7F-453D-B923-BBD30CF031DB}" dt="2024-09-12T12:41:13.630" v="7759" actId="1076"/>
        <pc:sldMkLst>
          <pc:docMk/>
          <pc:sldMk cId="425572915" sldId="2147470275"/>
        </pc:sldMkLst>
        <pc:spChg chg="del">
          <ac:chgData name="Darius Gherca" userId="796a0afc-5147-4d25-bf65-decac990573b" providerId="ADAL" clId="{DA7F0C80-4F7F-453D-B923-BBD30CF031DB}" dt="2024-09-12T12:41:08.971" v="7755" actId="478"/>
          <ac:spMkLst>
            <pc:docMk/>
            <pc:sldMk cId="425572915" sldId="2147470275"/>
            <ac:spMk id="6" creationId="{7DC0A8ED-1493-7D57-527B-F704FF30444A}"/>
          </ac:spMkLst>
        </pc:spChg>
        <pc:picChg chg="add mod">
          <ac:chgData name="Darius Gherca" userId="796a0afc-5147-4d25-bf65-decac990573b" providerId="ADAL" clId="{DA7F0C80-4F7F-453D-B923-BBD30CF031DB}" dt="2024-09-12T12:41:13.630" v="7759" actId="1076"/>
          <ac:picMkLst>
            <pc:docMk/>
            <pc:sldMk cId="425572915" sldId="2147470275"/>
            <ac:picMk id="3" creationId="{8ECB5B96-A7DF-207D-062A-1868B742791B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1:42.900" v="7765" actId="1076"/>
        <pc:sldMkLst>
          <pc:docMk/>
          <pc:sldMk cId="3039647696" sldId="2147470276"/>
        </pc:sldMkLst>
        <pc:spChg chg="del">
          <ac:chgData name="Darius Gherca" userId="796a0afc-5147-4d25-bf65-decac990573b" providerId="ADAL" clId="{DA7F0C80-4F7F-453D-B923-BBD30CF031DB}" dt="2024-09-12T12:41:41.049" v="7763" actId="478"/>
          <ac:spMkLst>
            <pc:docMk/>
            <pc:sldMk cId="3039647696" sldId="2147470276"/>
            <ac:spMk id="6" creationId="{DBE8D364-7671-6094-190F-C4947B235E11}"/>
          </ac:spMkLst>
        </pc:spChg>
        <pc:picChg chg="add mod">
          <ac:chgData name="Darius Gherca" userId="796a0afc-5147-4d25-bf65-decac990573b" providerId="ADAL" clId="{DA7F0C80-4F7F-453D-B923-BBD30CF031DB}" dt="2024-09-12T12:41:42.900" v="7765" actId="1076"/>
          <ac:picMkLst>
            <pc:docMk/>
            <pc:sldMk cId="3039647696" sldId="2147470276"/>
            <ac:picMk id="6146" creationId="{4C72B801-BD01-80B8-6041-74038BE579D0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41:56.704" v="7770"/>
        <pc:sldMkLst>
          <pc:docMk/>
          <pc:sldMk cId="2467190453" sldId="2147470277"/>
        </pc:sldMkLst>
        <pc:spChg chg="del">
          <ac:chgData name="Darius Gherca" userId="796a0afc-5147-4d25-bf65-decac990573b" providerId="ADAL" clId="{DA7F0C80-4F7F-453D-B923-BBD30CF031DB}" dt="2024-09-12T12:41:55.605" v="7769" actId="478"/>
          <ac:spMkLst>
            <pc:docMk/>
            <pc:sldMk cId="2467190453" sldId="2147470277"/>
            <ac:spMk id="6" creationId="{CE7F396B-6770-6E2E-CA93-C5819C5B7645}"/>
          </ac:spMkLst>
        </pc:spChg>
        <pc:picChg chg="add">
          <ac:chgData name="Darius Gherca" userId="796a0afc-5147-4d25-bf65-decac990573b" providerId="ADAL" clId="{DA7F0C80-4F7F-453D-B923-BBD30CF031DB}" dt="2024-09-12T12:41:56.704" v="7770"/>
          <ac:picMkLst>
            <pc:docMk/>
            <pc:sldMk cId="2467190453" sldId="2147470277"/>
            <ac:picMk id="7170" creationId="{CC082A66-DC30-1DE8-453D-D261D5C18A79}"/>
          </ac:picMkLst>
        </pc:picChg>
      </pc:sldChg>
      <pc:sldChg chg="addSp delSp modSp add mod ord setBg">
        <pc:chgData name="Darius Gherca" userId="796a0afc-5147-4d25-bf65-decac990573b" providerId="ADAL" clId="{DA7F0C80-4F7F-453D-B923-BBD30CF031DB}" dt="2024-09-12T13:28:21.318" v="7805" actId="26606"/>
        <pc:sldMkLst>
          <pc:docMk/>
          <pc:sldMk cId="1796635182" sldId="2147470278"/>
        </pc:sldMkLst>
        <pc:spChg chg="add">
          <ac:chgData name="Darius Gherca" userId="796a0afc-5147-4d25-bf65-decac990573b" providerId="ADAL" clId="{DA7F0C80-4F7F-453D-B923-BBD30CF031DB}" dt="2024-09-12T13:28:21.318" v="7805" actId="26606"/>
          <ac:spMkLst>
            <pc:docMk/>
            <pc:sldMk cId="1796635182" sldId="2147470278"/>
            <ac:spMk id="8199" creationId="{42A4FC2C-047E-45A5-965D-8E1E3BF09BC6}"/>
          </ac:spMkLst>
        </pc:spChg>
        <pc:picChg chg="or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2050" creationId="{A69E27FB-740F-C276-060F-C240FEA9767F}"/>
          </ac:picMkLst>
        </pc:picChg>
        <pc:picChg chg="del">
          <ac:chgData name="Darius Gherca" userId="796a0afc-5147-4d25-bf65-decac990573b" providerId="ADAL" clId="{DA7F0C80-4F7F-453D-B923-BBD30CF031DB}" dt="2024-09-12T13:28:05.758" v="7801" actId="478"/>
          <ac:picMkLst>
            <pc:docMk/>
            <pc:sldMk cId="1796635182" sldId="2147470278"/>
            <ac:picMk id="7170" creationId="{F5DE7AE1-F45D-EC7D-A99B-020800B63DB4}"/>
          </ac:picMkLst>
        </pc:picChg>
        <pc:picChg chg="add mo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8194" creationId="{9CCDEF1B-DB9B-1214-F176-034DD8697B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533A-8C68-450F-863D-89EE3517BA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7514-6FF3-4CC4-9164-55D6984D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86AF-84C8-FFA8-EC80-4923DF3E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13FBA-BC69-4E3F-99FD-AB752DF6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68DD3-50EC-54B1-254E-A0F1FF5AB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15B6-E819-1D24-D769-90708208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Azure Cosmos DB </a:t>
            </a:r>
            <a:r>
              <a:rPr lang="en-US" sz="2800" dirty="0" err="1"/>
              <a:t>este</a:t>
            </a:r>
            <a:r>
              <a:rPr lang="en-US" sz="2800" dirty="0"/>
              <a:t> o </a:t>
            </a:r>
            <a:r>
              <a:rPr lang="en-US" sz="2800" dirty="0" err="1"/>
              <a:t>bază</a:t>
            </a:r>
            <a:r>
              <a:rPr lang="en-US" sz="2800" dirty="0"/>
              <a:t> de date NoSQL </a:t>
            </a:r>
            <a:r>
              <a:rPr lang="en-US" sz="2800" dirty="0" err="1"/>
              <a:t>complet</a:t>
            </a:r>
            <a:r>
              <a:rPr lang="en-US" sz="2800" dirty="0"/>
              <a:t> </a:t>
            </a:r>
            <a:r>
              <a:rPr lang="en-US" sz="2800" dirty="0" err="1"/>
              <a:t>gestionată</a:t>
            </a:r>
            <a:r>
              <a:rPr lang="en-US" sz="2800" dirty="0"/>
              <a:t>, </a:t>
            </a:r>
            <a:r>
              <a:rPr lang="en-US" sz="2800" dirty="0" err="1"/>
              <a:t>distribuită</a:t>
            </a:r>
            <a:r>
              <a:rPr lang="en-US" sz="2800" dirty="0"/>
              <a:t> global, </a:t>
            </a:r>
            <a:r>
              <a:rPr lang="en-US" sz="2800" dirty="0" err="1"/>
              <a:t>oferită</a:t>
            </a:r>
            <a:r>
              <a:rPr lang="en-US" sz="2800" dirty="0"/>
              <a:t> de Microsoft Azure. </a:t>
            </a:r>
            <a:r>
              <a:rPr lang="en-US" sz="2800" dirty="0" err="1"/>
              <a:t>Beneficiile</a:t>
            </a:r>
            <a:r>
              <a:rPr lang="en-US" sz="2800" dirty="0"/>
              <a:t> </a:t>
            </a:r>
            <a:r>
              <a:rPr lang="en-US" sz="2800" dirty="0" err="1"/>
              <a:t>folosirii</a:t>
            </a:r>
            <a:r>
              <a:rPr lang="en-US" sz="2800" dirty="0"/>
              <a:t> Azure Cosmos DB </a:t>
            </a:r>
            <a:r>
              <a:rPr lang="en-US" sz="2800" dirty="0" err="1"/>
              <a:t>includ</a:t>
            </a:r>
            <a:r>
              <a:rPr lang="en-US" sz="2800" dirty="0"/>
              <a:t>:</a:t>
            </a:r>
          </a:p>
          <a:p>
            <a:r>
              <a:rPr lang="en-US" sz="2800" b="1" dirty="0"/>
              <a:t>1. </a:t>
            </a:r>
            <a:r>
              <a:rPr lang="en-US" sz="2800" b="1" dirty="0" err="1"/>
              <a:t>Distribuție</a:t>
            </a:r>
            <a:r>
              <a:rPr lang="en-US" sz="2800" b="1" dirty="0"/>
              <a:t> </a:t>
            </a:r>
            <a:r>
              <a:rPr lang="en-US" sz="2800" b="1" dirty="0" err="1"/>
              <a:t>Globală</a:t>
            </a:r>
            <a:r>
              <a:rPr lang="en-US" sz="2800" b="1" dirty="0"/>
              <a:t> </a:t>
            </a:r>
            <a:r>
              <a:rPr lang="en-US" sz="2800" b="1" dirty="0" err="1"/>
              <a:t>Automată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replicarea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regiuni</a:t>
            </a:r>
            <a:r>
              <a:rPr lang="en-US" sz="2800" dirty="0"/>
              <a:t> Azure la </a:t>
            </a:r>
            <a:r>
              <a:rPr lang="en-US" sz="2800" dirty="0" err="1"/>
              <a:t>nivel</a:t>
            </a:r>
            <a:r>
              <a:rPr lang="en-US" sz="2800" dirty="0"/>
              <a:t> global cu un </a:t>
            </a:r>
            <a:r>
              <a:rPr lang="en-US" sz="2800" dirty="0" err="1"/>
              <a:t>singur</a:t>
            </a:r>
            <a:r>
              <a:rPr lang="en-US" sz="2800" dirty="0"/>
              <a:t> </a:t>
            </a:r>
            <a:r>
              <a:rPr lang="en-US" sz="2800" dirty="0" err="1"/>
              <a:t>clic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Oferă</a:t>
            </a:r>
            <a:r>
              <a:rPr lang="en-US" sz="2800" dirty="0"/>
              <a:t> </a:t>
            </a:r>
            <a:r>
              <a:rPr lang="en-US" sz="2800" dirty="0" err="1"/>
              <a:t>latență</a:t>
            </a:r>
            <a:r>
              <a:rPr lang="en-US" sz="2800" dirty="0"/>
              <a:t> </a:t>
            </a:r>
            <a:r>
              <a:rPr lang="en-US" sz="2800" dirty="0" err="1"/>
              <a:t>scăzută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disponibilitate</a:t>
            </a:r>
            <a:r>
              <a:rPr lang="en-US" sz="2800" dirty="0"/>
              <a:t> </a:t>
            </a:r>
            <a:r>
              <a:rPr lang="en-US" sz="2800" dirty="0" err="1"/>
              <a:t>ridicată</a:t>
            </a:r>
            <a:r>
              <a:rPr lang="en-US" sz="2800" dirty="0"/>
              <a:t> </a:t>
            </a:r>
            <a:r>
              <a:rPr lang="en-US" sz="2800" dirty="0" err="1"/>
              <a:t>oriunde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lume</a:t>
            </a:r>
            <a:r>
              <a:rPr lang="en-US" sz="2800" dirty="0"/>
              <a:t>.</a:t>
            </a:r>
          </a:p>
          <a:p>
            <a:r>
              <a:rPr lang="en-US" sz="2800" b="1" dirty="0"/>
              <a:t>2. </a:t>
            </a:r>
            <a:r>
              <a:rPr lang="en-US" sz="2800" b="1" dirty="0" err="1"/>
              <a:t>Latență</a:t>
            </a:r>
            <a:r>
              <a:rPr lang="en-US" sz="2800" b="1" dirty="0"/>
              <a:t> </a:t>
            </a:r>
            <a:r>
              <a:rPr lang="en-US" sz="2800" b="1" dirty="0" err="1"/>
              <a:t>Mică</a:t>
            </a:r>
            <a:r>
              <a:rPr lang="en-US" sz="2800" b="1" dirty="0"/>
              <a:t> </a:t>
            </a:r>
            <a:r>
              <a:rPr lang="en-US" sz="2800" b="1" dirty="0" err="1"/>
              <a:t>și</a:t>
            </a:r>
            <a:r>
              <a:rPr lang="en-US" sz="2800" b="1" dirty="0"/>
              <a:t> </a:t>
            </a:r>
            <a:r>
              <a:rPr lang="en-US" sz="2800" b="1" dirty="0" err="1"/>
              <a:t>Performanță</a:t>
            </a:r>
            <a:r>
              <a:rPr lang="en-US" sz="2800" b="1" dirty="0"/>
              <a:t> </a:t>
            </a:r>
            <a:r>
              <a:rPr lang="en-US" sz="2800" b="1" dirty="0" err="1"/>
              <a:t>Ridicată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Garanții</a:t>
            </a:r>
            <a:r>
              <a:rPr lang="en-US" sz="2800" dirty="0"/>
              <a:t> de </a:t>
            </a:r>
            <a:r>
              <a:rPr lang="en-US" sz="2800" dirty="0" err="1"/>
              <a:t>latență</a:t>
            </a:r>
            <a:r>
              <a:rPr lang="en-US" sz="2800" dirty="0"/>
              <a:t> sub 10 </a:t>
            </a:r>
            <a:r>
              <a:rPr lang="en-US" sz="2800" dirty="0" err="1"/>
              <a:t>ms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citiri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sub 15 </a:t>
            </a:r>
            <a:r>
              <a:rPr lang="en-US" sz="2800" dirty="0" err="1"/>
              <a:t>ms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scrieri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Suportă</a:t>
            </a:r>
            <a:r>
              <a:rPr lang="en-US" sz="2800" dirty="0"/>
              <a:t> </a:t>
            </a:r>
            <a:r>
              <a:rPr lang="en-US" sz="2800" dirty="0" err="1"/>
              <a:t>stocarea</a:t>
            </a:r>
            <a:r>
              <a:rPr lang="en-US" sz="2800" dirty="0"/>
              <a:t> SSD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arhitectura</a:t>
            </a:r>
            <a:r>
              <a:rPr lang="en-US" sz="2800" dirty="0"/>
              <a:t> </a:t>
            </a:r>
            <a:r>
              <a:rPr lang="en-US" sz="2800" dirty="0" err="1"/>
              <a:t>optimizată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performanță</a:t>
            </a:r>
            <a:r>
              <a:rPr lang="en-US" sz="2800" dirty="0"/>
              <a:t>.</a:t>
            </a:r>
          </a:p>
          <a:p>
            <a:r>
              <a:rPr lang="en-US" sz="2800" b="1" dirty="0"/>
              <a:t>3. </a:t>
            </a:r>
            <a:r>
              <a:rPr lang="en-US" sz="2800" b="1" dirty="0" err="1"/>
              <a:t>Scalare</a:t>
            </a:r>
            <a:r>
              <a:rPr lang="en-US" sz="2800" b="1" dirty="0"/>
              <a:t> </a:t>
            </a:r>
            <a:r>
              <a:rPr lang="en-US" sz="2800" b="1" dirty="0" err="1"/>
              <a:t>Elastică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Scalare</a:t>
            </a:r>
            <a:r>
              <a:rPr lang="en-US" sz="2800" dirty="0"/>
              <a:t> </a:t>
            </a:r>
            <a:r>
              <a:rPr lang="en-US" sz="2800" dirty="0" err="1"/>
              <a:t>automată</a:t>
            </a:r>
            <a:r>
              <a:rPr lang="en-US" sz="2800" dirty="0"/>
              <a:t> a </a:t>
            </a:r>
            <a:r>
              <a:rPr lang="en-US" sz="2800" dirty="0" err="1"/>
              <a:t>resurselor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funcție</a:t>
            </a:r>
            <a:r>
              <a:rPr lang="en-US" sz="2800" dirty="0"/>
              <a:t> de </a:t>
            </a:r>
            <a:r>
              <a:rPr lang="en-US" sz="2800" dirty="0" err="1"/>
              <a:t>cerințe</a:t>
            </a:r>
            <a:r>
              <a:rPr lang="en-US" sz="2800" dirty="0"/>
              <a:t> (Throughput,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configurarea</a:t>
            </a:r>
            <a:r>
              <a:rPr lang="en-US" sz="2800" dirty="0"/>
              <a:t> </a:t>
            </a:r>
            <a:r>
              <a:rPr lang="en-US" sz="2800" dirty="0" err="1"/>
              <a:t>manuală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automată</a:t>
            </a:r>
            <a:r>
              <a:rPr lang="en-US" sz="2800" dirty="0"/>
              <a:t> a </a:t>
            </a:r>
            <a:r>
              <a:rPr lang="en-US" sz="2800" dirty="0" err="1"/>
              <a:t>unităților</a:t>
            </a:r>
            <a:r>
              <a:rPr lang="en-US" sz="2800" dirty="0"/>
              <a:t> de </a:t>
            </a:r>
            <a:r>
              <a:rPr lang="en-US" sz="2800" dirty="0" err="1"/>
              <a:t>cerere</a:t>
            </a:r>
            <a:r>
              <a:rPr lang="en-US" sz="2800" dirty="0"/>
              <a:t> (Request Units - RUs).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89F4-5E1A-5D12-5C84-28D2C0EC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5079A-90C8-EC78-B28C-FFD6E8AC8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290B7-8858-CDE7-B2B3-F16908E0E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3CB7-B1DE-F827-9438-50BABC891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000A-E308-5B93-5CF8-5A91046A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A1F05-B758-7534-E23A-DC006CE49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7D1-3753-AE62-B274-12BEC465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F8D6-6FDA-F277-32BA-66F944A9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FC66-AA11-AC42-1D7A-7534FA8A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FECD-2EBF-D56A-0A83-BFE4D24D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DE5C-3621-7E30-4E0F-2165C34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512-77BE-DE9A-E5B9-ACDB586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1E1B-AA9D-0E30-03E3-43F269F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BEF9-AE42-A72A-1F8A-C32CDA7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F42AD-4D99-4997-6D9F-F7C69150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3E0E8-652E-7408-AAEA-020FDB46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B2CD-12D3-B736-845B-66CF524E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ACFF-A1E8-4A4F-E808-423049D1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8D9-803E-7403-D4D0-86076AC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7666AB-CB85-430C-9A8E-230EF5CDB9D1}"/>
              </a:ext>
            </a:extLst>
          </p:cNvPr>
          <p:cNvSpPr/>
          <p:nvPr userDrawn="1"/>
        </p:nvSpPr>
        <p:spPr bwMode="auto">
          <a:xfrm>
            <a:off x="-1" y="1029"/>
            <a:ext cx="12192001" cy="6856973"/>
          </a:xfrm>
          <a:prstGeom prst="rect">
            <a:avLst/>
          </a:prstGeom>
          <a:solidFill>
            <a:srgbClr val="32323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20807-00AC-48C2-848C-6F893C168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7" y="97934"/>
            <a:ext cx="1832706" cy="6742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926D30-C6F0-4D88-B470-AA3607AA8C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2477" y="275669"/>
            <a:ext cx="1077762" cy="2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E19-142C-F85F-0A2B-CA28A29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BABE-85EE-6902-7627-3034E40F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7DC9-6CC1-BEB7-5AF3-34A45D8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3C06-DF53-76C1-B180-354A2ACD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ED02-B0B8-360C-37E2-C0B2B42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02AC-1BF9-B864-0D2C-9E7AC7A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C246-9C11-51A7-46BB-8E9FD140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96C8-8602-CF36-3407-C2898572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7BC3-0EEF-DC1F-0AE2-937737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AA9C-FF76-4646-3568-475C551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79C-4752-D522-FD68-676B8C0D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9BBE-6244-F72D-3A85-9C31B3F7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3E41-480C-F80B-0552-B124EA61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E011-1F94-06F7-F317-89E3A93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444F-CC6E-EC1B-0442-C702BFF2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EDD7-CB1D-F74F-7118-577D9DC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551-9250-6FC3-0D05-E8682680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948E-D9F0-B802-1A82-173A66A8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460C-0CEC-3C2D-B52F-AD5C668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F222D-2261-0BD1-0A3C-9E181B9B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E5B9A-A3DE-411F-1707-37FFF6D77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C4373-4F55-31C1-9F87-6C5B746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66A7F-690E-F051-7223-B693CECE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13D4-BB11-DD61-12C3-6FE92D40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3A6A-ACD2-E5BA-67EB-831C526E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AEC7-84A6-4048-6902-45B763F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99DE-F5BD-DB4C-65EC-B94C766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7FB2-72F0-6029-E810-CC89CF8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6C76-252B-9700-D211-ED68999B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E40D-F342-01B2-259D-9DBF2A7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0776-FCC0-8B61-3B46-4A92A8A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0CA-5F0A-332D-C239-E44A74DB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A5D6-BFC9-1022-3E5B-1848790E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58250-16FA-C598-7D0C-57657F2D5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3482-3F8D-CFF0-9601-2286AD1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E6C9-691B-3D69-AC42-F82EBFF3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0A50-DFF7-4B66-001C-69C3F58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D82-E5EF-0636-9BA4-006BE46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556E-F8FA-4E97-8E51-23CA7B46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F3E6-748A-5D2F-82F0-ED0A7E47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F642-3F4B-E6D2-CDFD-5C121C3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57C5-457D-24A3-97BD-96857532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16EF-F473-0230-F962-EAE94D5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B5F31-3E67-EDD0-D778-9FF45150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68ED-C34D-4204-4E74-63E4203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ECC7-B9DC-F79C-FE1D-565B42424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C33DD-6B64-4411-AFF0-B16A3AB658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B3E-2208-68CE-DE60-B4842353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E481-BA6B-4733-929F-396D7325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D61A95-0EBE-3E1E-623C-FFA868258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18" y="472936"/>
            <a:ext cx="2648930" cy="37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ABD4E-6895-A02B-B3F3-EB0A283FC329}"/>
              </a:ext>
            </a:extLst>
          </p:cNvPr>
          <p:cNvSpPr txBox="1"/>
          <p:nvPr/>
        </p:nvSpPr>
        <p:spPr>
          <a:xfrm>
            <a:off x="8881321" y="6409496"/>
            <a:ext cx="2789894" cy="1629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>
                <a:solidFill>
                  <a:schemeClr val="bg1"/>
                </a:solidFill>
              </a:rPr>
              <a:t>Microsoft confidential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864BB-C72C-2204-F2D3-5F5A3D548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28" b="40462"/>
          <a:stretch/>
        </p:blipFill>
        <p:spPr>
          <a:xfrm>
            <a:off x="3609813" y="1072265"/>
            <a:ext cx="8535878" cy="5785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C5E9C-3C1A-E248-B670-BD999514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6247"/>
            <a:ext cx="5483772" cy="1655762"/>
          </a:xfrm>
        </p:spPr>
        <p:txBody>
          <a:bodyPr wrap="square" anchor="b">
            <a:noAutofit/>
          </a:bodyPr>
          <a:lstStyle/>
          <a:p>
            <a:r>
              <a:rPr lang="en-GB" sz="4200" dirty="0">
                <a:solidFill>
                  <a:schemeClr val="bg2"/>
                </a:solidFill>
              </a:rPr>
              <a:t>Azure Kubernetes Service </a:t>
            </a:r>
            <a:r>
              <a:rPr lang="en-GB" sz="4200" dirty="0" err="1">
                <a:solidFill>
                  <a:schemeClr val="bg2"/>
                </a:solidFill>
              </a:rPr>
              <a:t>pentru</a:t>
            </a:r>
            <a:r>
              <a:rPr lang="en-GB" sz="4200" dirty="0">
                <a:solidFill>
                  <a:schemeClr val="bg2"/>
                </a:solidFill>
              </a:rPr>
              <a:t> </a:t>
            </a:r>
            <a:r>
              <a:rPr lang="en-GB" sz="4200" dirty="0" err="1">
                <a:solidFill>
                  <a:schemeClr val="bg2"/>
                </a:solidFill>
              </a:rPr>
              <a:t>aplicatii</a:t>
            </a:r>
            <a:r>
              <a:rPr lang="en-GB" sz="4200" dirty="0">
                <a:solidFill>
                  <a:schemeClr val="bg2"/>
                </a:solidFill>
              </a:rPr>
              <a:t> AI</a:t>
            </a:r>
            <a:endParaRPr lang="en-US" sz="4200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23C-04E8-1B45-B254-34B68081F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92538"/>
            <a:ext cx="4419365" cy="1655762"/>
          </a:xfrm>
        </p:spPr>
        <p:txBody>
          <a:bodyPr wrap="square">
            <a:normAutofit/>
          </a:bodyPr>
          <a:lstStyle/>
          <a:p>
            <a:pPr>
              <a:spcAft>
                <a:spcPts val="588"/>
              </a:spcAft>
            </a:pPr>
            <a:r>
              <a:rPr lang="en-US" dirty="0" err="1">
                <a:solidFill>
                  <a:schemeClr val="bg2"/>
                </a:solidFill>
              </a:rPr>
              <a:t>Proiect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realizat</a:t>
            </a:r>
            <a:r>
              <a:rPr lang="en-US" dirty="0">
                <a:solidFill>
                  <a:schemeClr val="bg2"/>
                </a:solidFill>
              </a:rPr>
              <a:t> de</a:t>
            </a:r>
          </a:p>
          <a:p>
            <a:pPr>
              <a:lnSpc>
                <a:spcPct val="50000"/>
              </a:lnSpc>
              <a:spcAft>
                <a:spcPts val="588"/>
              </a:spcAft>
            </a:pPr>
            <a:r>
              <a:rPr lang="en-US" dirty="0">
                <a:solidFill>
                  <a:schemeClr val="bg2"/>
                </a:solidFill>
              </a:rPr>
              <a:t>Darius Gherca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21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03588-5529-78E4-6382-75691499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99A93-57F7-AB90-831A-FD0CD4CBEE70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Server Python @ Flask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Model Hugging face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Imagine de Docker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Cluster AKS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Cosmos DB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pentru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istoric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ACR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pentru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imaginea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de docker</a:t>
            </a: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C0B1892E-465C-A949-88B4-D2F9E2B722D2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Proiectul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propus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2050" name="Picture 2" descr="Brand assets - Hugging Face">
            <a:extLst>
              <a:ext uri="{FF2B5EF4-FFF2-40B4-BE49-F238E27FC236}">
                <a16:creationId xmlns:a16="http://schemas.microsoft.com/office/drawing/2014/main" id="{DE806BB2-4835-3785-2F96-6E5D4804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42" y="2615381"/>
            <a:ext cx="1047134" cy="10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1592545-DA30-659F-F78B-989E16C35FB4}"/>
              </a:ext>
            </a:extLst>
          </p:cNvPr>
          <p:cNvSpPr/>
          <p:nvPr/>
        </p:nvSpPr>
        <p:spPr>
          <a:xfrm>
            <a:off x="5076876" y="3077497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4F097E-0AC7-E87B-54A3-56E83AECF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2864"/>
            <a:ext cx="963015" cy="10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Vector SVG Icon (8) - SVG Repo">
            <a:extLst>
              <a:ext uri="{FF2B5EF4-FFF2-40B4-BE49-F238E27FC236}">
                <a16:creationId xmlns:a16="http://schemas.microsoft.com/office/drawing/2014/main" id="{62ACB8B4-DBEB-D2EB-DBAF-28F1EACE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79" y="2598174"/>
            <a:ext cx="1159211" cy="11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8D8DD0-437C-0DD9-DEEB-44ACB9AE7875}"/>
              </a:ext>
            </a:extLst>
          </p:cNvPr>
          <p:cNvSpPr/>
          <p:nvPr/>
        </p:nvSpPr>
        <p:spPr>
          <a:xfrm>
            <a:off x="7059015" y="3111256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osmos DB - Wikipedia">
            <a:extLst>
              <a:ext uri="{FF2B5EF4-FFF2-40B4-BE49-F238E27FC236}">
                <a16:creationId xmlns:a16="http://schemas.microsoft.com/office/drawing/2014/main" id="{C7FDCF18-D7BC-2F51-E682-5F79CA59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98" y="1200491"/>
            <a:ext cx="1338633" cy="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D237837-CBFE-1CD8-4DA1-820D8609A9DF}"/>
              </a:ext>
            </a:extLst>
          </p:cNvPr>
          <p:cNvSpPr/>
          <p:nvPr/>
        </p:nvSpPr>
        <p:spPr>
          <a:xfrm rot="17792941">
            <a:off x="6427745" y="2257155"/>
            <a:ext cx="581397" cy="126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Pricing - Container Registry | Microsoft Azure">
            <a:extLst>
              <a:ext uri="{FF2B5EF4-FFF2-40B4-BE49-F238E27FC236}">
                <a16:creationId xmlns:a16="http://schemas.microsoft.com/office/drawing/2014/main" id="{9A90A509-EE5A-D7D3-2496-2BBEEAC7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22" y="1329265"/>
            <a:ext cx="1338634" cy="7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4A1D3D7-7748-D745-C320-0CBDB46A52D1}"/>
              </a:ext>
            </a:extLst>
          </p:cNvPr>
          <p:cNvSpPr/>
          <p:nvPr/>
        </p:nvSpPr>
        <p:spPr>
          <a:xfrm rot="17792941">
            <a:off x="8317037" y="2360433"/>
            <a:ext cx="581397" cy="126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Pricing - Azure Kubernetes Service (AKS) | Microsoft Azure">
            <a:extLst>
              <a:ext uri="{FF2B5EF4-FFF2-40B4-BE49-F238E27FC236}">
                <a16:creationId xmlns:a16="http://schemas.microsoft.com/office/drawing/2014/main" id="{07BACF51-82FB-6E70-7F96-6811AB1D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795" y="2799563"/>
            <a:ext cx="821960" cy="8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1C7FD7-CF7E-5DDD-FA28-D9C4AA9D7964}"/>
              </a:ext>
            </a:extLst>
          </p:cNvPr>
          <p:cNvSpPr/>
          <p:nvPr/>
        </p:nvSpPr>
        <p:spPr>
          <a:xfrm>
            <a:off x="9166839" y="3155434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JMeter - Guides">
            <a:extLst>
              <a:ext uri="{FF2B5EF4-FFF2-40B4-BE49-F238E27FC236}">
                <a16:creationId xmlns:a16="http://schemas.microsoft.com/office/drawing/2014/main" id="{91410E6B-4D1F-D09D-0D35-0163A2691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8828"/>
          <a:stretch/>
        </p:blipFill>
        <p:spPr bwMode="auto">
          <a:xfrm>
            <a:off x="8628497" y="4646123"/>
            <a:ext cx="2592404" cy="8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80D267-DCDE-AEFD-61C2-81C3BF4A3B56}"/>
              </a:ext>
            </a:extLst>
          </p:cNvPr>
          <p:cNvSpPr/>
          <p:nvPr/>
        </p:nvSpPr>
        <p:spPr>
          <a:xfrm rot="17862432">
            <a:off x="9849066" y="4041437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A9A24BD-66BE-079E-6A65-A1A5427DD31B}"/>
              </a:ext>
            </a:extLst>
          </p:cNvPr>
          <p:cNvSpPr/>
          <p:nvPr/>
        </p:nvSpPr>
        <p:spPr>
          <a:xfrm>
            <a:off x="10873866" y="4455712"/>
            <a:ext cx="143889" cy="129718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B056-038A-3087-9902-F6807CAB8AAF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Kubernetes Service (AKS)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Cosmos DB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Container Registry (ACR)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8B5256A5-55D3-70EC-F82A-96094EAEB68A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Solutii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Azure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folosite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1026" name="Picture 2" descr="Pricing - Azure Kubernetes Service (AKS) | Microsoft Azure">
            <a:extLst>
              <a:ext uri="{FF2B5EF4-FFF2-40B4-BE49-F238E27FC236}">
                <a16:creationId xmlns:a16="http://schemas.microsoft.com/office/drawing/2014/main" id="{7AE01093-09AD-E393-9C1A-1B7242A2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7" y="970781"/>
            <a:ext cx="1150374" cy="115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mos DB - Wikipedia">
            <a:extLst>
              <a:ext uri="{FF2B5EF4-FFF2-40B4-BE49-F238E27FC236}">
                <a16:creationId xmlns:a16="http://schemas.microsoft.com/office/drawing/2014/main" id="{88629E01-C908-AAF0-5D71-EB6D95B9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06" y="2121155"/>
            <a:ext cx="1597994" cy="11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ing - Container Registry | Microsoft Azure">
            <a:extLst>
              <a:ext uri="{FF2B5EF4-FFF2-40B4-BE49-F238E27FC236}">
                <a16:creationId xmlns:a16="http://schemas.microsoft.com/office/drawing/2014/main" id="{FB77A3D5-643E-1248-6853-7E82A8AC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90" y="3429000"/>
            <a:ext cx="1747861" cy="91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7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4A1E8-F099-BCAF-EFB2-4ED7F623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1EA77F-2A08-9870-C81E-DE8F5C5EFB71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Model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sumarizare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pe Hugging Face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Expunem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modelul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prin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Flask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Pagina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vizualizarea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query-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urilor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raspunsurilor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Front-end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simplist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eficienta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39F3516B-E033-260E-1B33-10BA1230CB66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Descrierea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804F-F685-1963-D405-89F4BD6E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85" y="839573"/>
            <a:ext cx="4697554" cy="120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07B09-E3A4-03F8-2AEA-5FE350E4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17" y="2725983"/>
            <a:ext cx="3166345" cy="20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6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8DF6-9E81-3AE9-63C5-5688CA92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825E5-AAB6-C28A-2469-1B9940E3445F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Cluster de AKS cu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cele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mai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ieftine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noduri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Modificam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numarul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noduri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testare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Folosim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Load Balancer-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dat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Azure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Un ACR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imaginea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Docker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Incarcam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imaginea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de pe local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AKS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descarca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imaginea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din ACR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Un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cont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CosmosDB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MongoDB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Scalabilitatea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bazei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date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Crearea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resurselor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prin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bicep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deployments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E5828698-5D7A-F9F6-8922-2A4E83233B0F}"/>
              </a:ext>
            </a:extLst>
          </p:cNvPr>
          <p:cNvSpPr/>
          <p:nvPr/>
        </p:nvSpPr>
        <p:spPr>
          <a:xfrm>
            <a:off x="2834772" y="207278"/>
            <a:ext cx="6522453" cy="4801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Expunerea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prin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serviciile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Azure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C686B-6FE1-DF07-6853-44E7FFA2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934064"/>
            <a:ext cx="4830194" cy="2872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CE542-C1B7-630F-BA5D-017221112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44" y="3672633"/>
            <a:ext cx="3910521" cy="22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E2C-9CB3-614C-94A0-CC0C84C7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EA41D8-972A-4C6F-81BD-844AC45B718D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628584" lvl="1" algn="just" defTabSz="914049"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27843-C872-02A2-8750-D736A0B1871C}"/>
              </a:ext>
            </a:extLst>
          </p:cNvPr>
          <p:cNvSpPr txBox="1"/>
          <p:nvPr/>
        </p:nvSpPr>
        <p:spPr>
          <a:xfrm>
            <a:off x="914399" y="286983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8040B-1E39-823F-E36D-A4D26D31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4" y="894735"/>
            <a:ext cx="3103063" cy="327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00EB0-0480-54A4-A528-C74909E4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4" y="687409"/>
            <a:ext cx="2617619" cy="2006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1688C-E91A-CC24-E4E9-AEC5C836F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3" y="636196"/>
            <a:ext cx="4228382" cy="946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F6EA31-463B-1B70-BE7B-C669B67FE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54" y="1583178"/>
            <a:ext cx="3989498" cy="3226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EE4D0-9998-090A-28F6-CF8E586E8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4" y="4124393"/>
            <a:ext cx="5351855" cy="685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EBD638-DFC3-A41B-50BE-7AA02A78B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49" y="4795986"/>
            <a:ext cx="4102727" cy="14396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5B4ABF-6891-C98B-442E-0712615C85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6" y="4814813"/>
            <a:ext cx="1444177" cy="13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267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Segoe UI Semilight</vt:lpstr>
      <vt:lpstr>Wingdings</vt:lpstr>
      <vt:lpstr>Office Theme</vt:lpstr>
      <vt:lpstr>Azure Kubernetes Service pentru aplicatii 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Gherca</dc:creator>
  <cp:lastModifiedBy>Darius Gherca</cp:lastModifiedBy>
  <cp:revision>9</cp:revision>
  <dcterms:created xsi:type="dcterms:W3CDTF">2024-09-11T07:45:57Z</dcterms:created>
  <dcterms:modified xsi:type="dcterms:W3CDTF">2025-01-15T22:03:19Z</dcterms:modified>
</cp:coreProperties>
</file>