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147470251" r:id="rId2"/>
    <p:sldId id="2147470279" r:id="rId3"/>
    <p:sldId id="2147468688" r:id="rId4"/>
    <p:sldId id="2147470252" r:id="rId5"/>
    <p:sldId id="2147470281" r:id="rId6"/>
    <p:sldId id="2147470257" r:id="rId7"/>
    <p:sldId id="2147470282" r:id="rId8"/>
    <p:sldId id="2147470285" r:id="rId9"/>
    <p:sldId id="2147470283" r:id="rId10"/>
    <p:sldId id="214747028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7F0C80-4F7F-453D-B923-BBD30CF031DB}" v="268" dt="2024-09-12T13:43:01.6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5" autoAdjust="0"/>
    <p:restoredTop sz="87485" autoAdjust="0"/>
  </p:normalViewPr>
  <p:slideViewPr>
    <p:cSldViewPr snapToGrid="0">
      <p:cViewPr varScale="1">
        <p:scale>
          <a:sx n="97" d="100"/>
          <a:sy n="97" d="100"/>
        </p:scale>
        <p:origin x="29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ius Gherca" userId="796a0afc-5147-4d25-bf65-decac990573b" providerId="ADAL" clId="{DA7F0C80-4F7F-453D-B923-BBD30CF031DB}"/>
    <pc:docChg chg="undo redo custSel addSld delSld modSld sldOrd">
      <pc:chgData name="Darius Gherca" userId="796a0afc-5147-4d25-bf65-decac990573b" providerId="ADAL" clId="{DA7F0C80-4F7F-453D-B923-BBD30CF031DB}" dt="2024-09-12T13:43:01.639" v="7813" actId="1076"/>
      <pc:docMkLst>
        <pc:docMk/>
      </pc:docMkLst>
      <pc:sldChg chg="modSp mod modNotesTx">
        <pc:chgData name="Darius Gherca" userId="796a0afc-5147-4d25-bf65-decac990573b" providerId="ADAL" clId="{DA7F0C80-4F7F-453D-B923-BBD30CF031DB}" dt="2024-09-11T17:57:59.466" v="54"/>
        <pc:sldMkLst>
          <pc:docMk/>
          <pc:sldMk cId="950072076" sldId="2147468688"/>
        </pc:sldMkLst>
        <pc:spChg chg="mod">
          <ac:chgData name="Darius Gherca" userId="796a0afc-5147-4d25-bf65-decac990573b" providerId="ADAL" clId="{DA7F0C80-4F7F-453D-B923-BBD30CF031DB}" dt="2024-09-11T17:50:10.585" v="52" actId="20577"/>
          <ac:spMkLst>
            <pc:docMk/>
            <pc:sldMk cId="950072076" sldId="2147468688"/>
            <ac:spMk id="3" creationId="{BED9B056-038A-3087-9902-F6807CAB8AAF}"/>
          </ac:spMkLst>
        </pc:spChg>
      </pc:sldChg>
      <pc:sldChg chg="addSp modSp add del mod modNotesTx">
        <pc:chgData name="Darius Gherca" userId="796a0afc-5147-4d25-bf65-decac990573b" providerId="ADAL" clId="{DA7F0C80-4F7F-453D-B923-BBD30CF031DB}" dt="2024-09-12T13:41:05.297" v="7808" actId="14100"/>
        <pc:sldMkLst>
          <pc:docMk/>
          <pc:sldMk cId="3713669305" sldId="2147470252"/>
        </pc:sldMkLst>
        <pc:spChg chg="mod">
          <ac:chgData name="Darius Gherca" userId="796a0afc-5147-4d25-bf65-decac990573b" providerId="ADAL" clId="{DA7F0C80-4F7F-453D-B923-BBD30CF031DB}" dt="2024-09-11T18:03:49.355" v="526" actId="20577"/>
          <ac:spMkLst>
            <pc:docMk/>
            <pc:sldMk cId="3713669305" sldId="2147470252"/>
            <ac:spMk id="3" creationId="{D61EA77F-2A08-9870-C81E-DE8F5C5EFB71}"/>
          </ac:spMkLst>
        </pc:spChg>
        <pc:spChg chg="mod">
          <ac:chgData name="Darius Gherca" userId="796a0afc-5147-4d25-bf65-decac990573b" providerId="ADAL" clId="{DA7F0C80-4F7F-453D-B923-BBD30CF031DB}" dt="2024-09-11T18:02:13.579" v="218" actId="20577"/>
          <ac:spMkLst>
            <pc:docMk/>
            <pc:sldMk cId="3713669305" sldId="2147470252"/>
            <ac:spMk id="5" creationId="{39F3516B-E033-260E-1B33-10BA1230CB66}"/>
          </ac:spMkLst>
        </pc:spChg>
        <pc:picChg chg="add mod">
          <ac:chgData name="Darius Gherca" userId="796a0afc-5147-4d25-bf65-decac990573b" providerId="ADAL" clId="{DA7F0C80-4F7F-453D-B923-BBD30CF031DB}" dt="2024-09-12T13:41:05.297" v="7808" actId="14100"/>
          <ac:picMkLst>
            <pc:docMk/>
            <pc:sldMk cId="3713669305" sldId="2147470252"/>
            <ac:picMk id="1026" creationId="{B8FAE28E-3785-09C0-53EA-F749A012BC9C}"/>
          </ac:picMkLst>
        </pc:picChg>
      </pc:sldChg>
      <pc:sldChg chg="addSp modSp mod modNotesTx">
        <pc:chgData name="Darius Gherca" userId="796a0afc-5147-4d25-bf65-decac990573b" providerId="ADAL" clId="{DA7F0C80-4F7F-453D-B923-BBD30CF031DB}" dt="2024-09-11T17:51:16.066" v="53"/>
        <pc:sldMkLst>
          <pc:docMk/>
          <pc:sldMk cId="2942027145" sldId="2147470253"/>
        </pc:sldMkLst>
        <pc:picChg chg="add mod">
          <ac:chgData name="Darius Gherca" userId="796a0afc-5147-4d25-bf65-decac990573b" providerId="ADAL" clId="{DA7F0C80-4F7F-453D-B923-BBD30CF031DB}" dt="2024-09-11T17:40:24.531" v="22" actId="1076"/>
          <ac:picMkLst>
            <pc:docMk/>
            <pc:sldMk cId="2942027145" sldId="2147470253"/>
            <ac:picMk id="3" creationId="{A3D56DE4-6817-034D-EE17-157828EFD94E}"/>
          </ac:picMkLst>
        </pc:picChg>
        <pc:picChg chg="add mod">
          <ac:chgData name="Darius Gherca" userId="796a0afc-5147-4d25-bf65-decac990573b" providerId="ADAL" clId="{DA7F0C80-4F7F-453D-B923-BBD30CF031DB}" dt="2024-09-11T17:41:31.762" v="31" actId="1076"/>
          <ac:picMkLst>
            <pc:docMk/>
            <pc:sldMk cId="2942027145" sldId="2147470253"/>
            <ac:picMk id="5" creationId="{8D83E703-C509-1E76-47FC-9663E9CE29ED}"/>
          </ac:picMkLst>
        </pc:picChg>
        <pc:picChg chg="add mod">
          <ac:chgData name="Darius Gherca" userId="796a0afc-5147-4d25-bf65-decac990573b" providerId="ADAL" clId="{DA7F0C80-4F7F-453D-B923-BBD30CF031DB}" dt="2024-09-11T17:41:34.006" v="32" actId="1076"/>
          <ac:picMkLst>
            <pc:docMk/>
            <pc:sldMk cId="2942027145" sldId="2147470253"/>
            <ac:picMk id="8" creationId="{0008C0D4-CEA8-EBD3-7CAC-4F3E9F70A6BC}"/>
          </ac:picMkLst>
        </pc:picChg>
      </pc:sldChg>
      <pc:sldChg chg="addSp delSp modSp add mod modNotesTx">
        <pc:chgData name="Darius Gherca" userId="796a0afc-5147-4d25-bf65-decac990573b" providerId="ADAL" clId="{DA7F0C80-4F7F-453D-B923-BBD30CF031DB}" dt="2024-09-11T20:39:11.525" v="4358"/>
        <pc:sldMkLst>
          <pc:docMk/>
          <pc:sldMk cId="1020441010" sldId="2147470254"/>
        </pc:sldMkLst>
        <pc:spChg chg="mod">
          <ac:chgData name="Darius Gherca" userId="796a0afc-5147-4d25-bf65-decac990573b" providerId="ADAL" clId="{DA7F0C80-4F7F-453D-B923-BBD30CF031DB}" dt="2024-09-11T20:28:58.509" v="4256" actId="20577"/>
          <ac:spMkLst>
            <pc:docMk/>
            <pc:sldMk cId="1020441010" sldId="2147470254"/>
            <ac:spMk id="3" creationId="{6E786555-1EAB-5477-5C42-2580D35F1B1E}"/>
          </ac:spMkLst>
        </pc:spChg>
        <pc:spChg chg="mod">
          <ac:chgData name="Darius Gherca" userId="796a0afc-5147-4d25-bf65-decac990573b" providerId="ADAL" clId="{DA7F0C80-4F7F-453D-B923-BBD30CF031DB}" dt="2024-09-11T20:24:51.774" v="4052" actId="20577"/>
          <ac:spMkLst>
            <pc:docMk/>
            <pc:sldMk cId="1020441010" sldId="2147470254"/>
            <ac:spMk id="5" creationId="{83F6BCDF-D9E6-AE75-00AD-2BC1CC37B6D2}"/>
          </ac:spMkLst>
        </pc:spChg>
        <pc:spChg chg="add mod">
          <ac:chgData name="Darius Gherca" userId="796a0afc-5147-4d25-bf65-decac990573b" providerId="ADAL" clId="{DA7F0C80-4F7F-453D-B923-BBD30CF031DB}" dt="2024-09-11T20:30:40.413" v="4289" actId="13822"/>
          <ac:spMkLst>
            <pc:docMk/>
            <pc:sldMk cId="1020441010" sldId="2147470254"/>
            <ac:spMk id="6" creationId="{C5C54DCD-9FCF-1571-6910-1E4C714C34D7}"/>
          </ac:spMkLst>
        </pc:spChg>
        <pc:spChg chg="add mod">
          <ac:chgData name="Darius Gherca" userId="796a0afc-5147-4d25-bf65-decac990573b" providerId="ADAL" clId="{DA7F0C80-4F7F-453D-B923-BBD30CF031DB}" dt="2024-09-11T20:32:51.612" v="4313" actId="1076"/>
          <ac:spMkLst>
            <pc:docMk/>
            <pc:sldMk cId="1020441010" sldId="2147470254"/>
            <ac:spMk id="7" creationId="{E191D2B1-A3BE-9A02-20E9-731B3E0ABC13}"/>
          </ac:spMkLst>
        </pc:spChg>
        <pc:spChg chg="add del mod">
          <ac:chgData name="Darius Gherca" userId="796a0afc-5147-4d25-bf65-decac990573b" providerId="ADAL" clId="{DA7F0C80-4F7F-453D-B923-BBD30CF031DB}" dt="2024-09-11T20:33:02.133" v="4317" actId="21"/>
          <ac:spMkLst>
            <pc:docMk/>
            <pc:sldMk cId="1020441010" sldId="2147470254"/>
            <ac:spMk id="8" creationId="{E464A468-3644-98EB-CB72-1BFABFC93F4E}"/>
          </ac:spMkLst>
        </pc:spChg>
        <pc:spChg chg="add mod">
          <ac:chgData name="Darius Gherca" userId="796a0afc-5147-4d25-bf65-decac990573b" providerId="ADAL" clId="{DA7F0C80-4F7F-453D-B923-BBD30CF031DB}" dt="2024-09-11T20:33:09.591" v="4321" actId="1076"/>
          <ac:spMkLst>
            <pc:docMk/>
            <pc:sldMk cId="1020441010" sldId="2147470254"/>
            <ac:spMk id="9" creationId="{F3BD576F-6ADC-4FE2-6094-79A429F7C6F1}"/>
          </ac:spMkLst>
        </pc:spChg>
        <pc:spChg chg="add mod">
          <ac:chgData name="Darius Gherca" userId="796a0afc-5147-4d25-bf65-decac990573b" providerId="ADAL" clId="{DA7F0C80-4F7F-453D-B923-BBD30CF031DB}" dt="2024-09-11T20:34:29.165" v="4341" actId="1076"/>
          <ac:spMkLst>
            <pc:docMk/>
            <pc:sldMk cId="1020441010" sldId="2147470254"/>
            <ac:spMk id="10" creationId="{5A0ED28E-F28D-C7E2-6C92-AE0C3925A865}"/>
          </ac:spMkLst>
        </pc:spChg>
        <pc:spChg chg="add mod">
          <ac:chgData name="Darius Gherca" userId="796a0afc-5147-4d25-bf65-decac990573b" providerId="ADAL" clId="{DA7F0C80-4F7F-453D-B923-BBD30CF031DB}" dt="2024-09-11T20:35:08.610" v="4350" actId="14100"/>
          <ac:spMkLst>
            <pc:docMk/>
            <pc:sldMk cId="1020441010" sldId="2147470254"/>
            <ac:spMk id="11" creationId="{985BCF4A-1E27-159D-766A-D52A35423A43}"/>
          </ac:spMkLst>
        </pc:spChg>
        <pc:picChg chg="add mod">
          <ac:chgData name="Darius Gherca" userId="796a0afc-5147-4d25-bf65-decac990573b" providerId="ADAL" clId="{DA7F0C80-4F7F-453D-B923-BBD30CF031DB}" dt="2024-09-11T20:29:28.858" v="4264" actId="1076"/>
          <ac:picMkLst>
            <pc:docMk/>
            <pc:sldMk cId="1020441010" sldId="2147470254"/>
            <ac:picMk id="4098" creationId="{3933EB60-EE71-F846-C526-413E3886DE18}"/>
          </ac:picMkLst>
        </pc:picChg>
        <pc:picChg chg="add mod">
          <ac:chgData name="Darius Gherca" userId="796a0afc-5147-4d25-bf65-decac990573b" providerId="ADAL" clId="{DA7F0C80-4F7F-453D-B923-BBD30CF031DB}" dt="2024-09-11T20:30:53.638" v="4290" actId="1076"/>
          <ac:picMkLst>
            <pc:docMk/>
            <pc:sldMk cId="1020441010" sldId="2147470254"/>
            <ac:picMk id="4100" creationId="{84D79E9C-E994-1AA6-D556-769E885B9837}"/>
          </ac:picMkLst>
        </pc:picChg>
        <pc:picChg chg="add del mod">
          <ac:chgData name="Darius Gherca" userId="796a0afc-5147-4d25-bf65-decac990573b" providerId="ADAL" clId="{DA7F0C80-4F7F-453D-B923-BBD30CF031DB}" dt="2024-09-11T20:35:27.028" v="4351" actId="478"/>
          <ac:picMkLst>
            <pc:docMk/>
            <pc:sldMk cId="1020441010" sldId="2147470254"/>
            <ac:picMk id="4102" creationId="{6AF71FA8-7F40-B6E1-1218-37B320DF3FF6}"/>
          </ac:picMkLst>
        </pc:picChg>
        <pc:picChg chg="add mod">
          <ac:chgData name="Darius Gherca" userId="796a0afc-5147-4d25-bf65-decac990573b" providerId="ADAL" clId="{DA7F0C80-4F7F-453D-B923-BBD30CF031DB}" dt="2024-09-11T20:32:53.685" v="4314" actId="1076"/>
          <ac:picMkLst>
            <pc:docMk/>
            <pc:sldMk cId="1020441010" sldId="2147470254"/>
            <ac:picMk id="4104" creationId="{0D626E6B-F8CA-8E96-FD0A-17929C28EA12}"/>
          </ac:picMkLst>
        </pc:picChg>
        <pc:picChg chg="add mod">
          <ac:chgData name="Darius Gherca" userId="796a0afc-5147-4d25-bf65-decac990573b" providerId="ADAL" clId="{DA7F0C80-4F7F-453D-B923-BBD30CF031DB}" dt="2024-09-11T20:34:20.624" v="4337" actId="1076"/>
          <ac:picMkLst>
            <pc:docMk/>
            <pc:sldMk cId="1020441010" sldId="2147470254"/>
            <ac:picMk id="4106" creationId="{9421932B-987C-4A3C-2046-159307F3B4F9}"/>
          </ac:picMkLst>
        </pc:picChg>
        <pc:picChg chg="add mod">
          <ac:chgData name="Darius Gherca" userId="796a0afc-5147-4d25-bf65-decac990573b" providerId="ADAL" clId="{DA7F0C80-4F7F-453D-B923-BBD30CF031DB}" dt="2024-09-11T20:35:02.414" v="4347" actId="1076"/>
          <ac:picMkLst>
            <pc:docMk/>
            <pc:sldMk cId="1020441010" sldId="2147470254"/>
            <ac:picMk id="4108" creationId="{AA492B02-4A33-0A56-9EE2-74C35A1C2076}"/>
          </ac:picMkLst>
        </pc:picChg>
        <pc:picChg chg="add mod">
          <ac:chgData name="Darius Gherca" userId="796a0afc-5147-4d25-bf65-decac990573b" providerId="ADAL" clId="{DA7F0C80-4F7F-453D-B923-BBD30CF031DB}" dt="2024-09-11T20:35:46.707" v="4357" actId="1076"/>
          <ac:picMkLst>
            <pc:docMk/>
            <pc:sldMk cId="1020441010" sldId="2147470254"/>
            <ac:picMk id="4110" creationId="{E4461449-14BA-BDE7-6422-EAE4EB390A5A}"/>
          </ac:picMkLst>
        </pc:picChg>
        <pc:cxnChg chg="add del mod">
          <ac:chgData name="Darius Gherca" userId="796a0afc-5147-4d25-bf65-decac990573b" providerId="ADAL" clId="{DA7F0C80-4F7F-453D-B923-BBD30CF031DB}" dt="2024-09-11T20:30:25.376" v="4285" actId="478"/>
          <ac:cxnSpMkLst>
            <pc:docMk/>
            <pc:sldMk cId="1020441010" sldId="2147470254"/>
            <ac:cxnSpMk id="4" creationId="{6CC9C901-9DB7-5C6C-F33D-EE8F19F05DA2}"/>
          </ac:cxnSpMkLst>
        </pc:cxnChg>
      </pc:sldChg>
      <pc:sldChg chg="delSp modSp add del mod ord modNotesTx">
        <pc:chgData name="Darius Gherca" userId="796a0afc-5147-4d25-bf65-decac990573b" providerId="ADAL" clId="{DA7F0C80-4F7F-453D-B923-BBD30CF031DB}" dt="2024-09-12T12:44:38.786" v="7797" actId="47"/>
        <pc:sldMkLst>
          <pc:docMk/>
          <pc:sldMk cId="3094527526" sldId="2147470255"/>
        </pc:sldMkLst>
        <pc:spChg chg="mod">
          <ac:chgData name="Darius Gherca" userId="796a0afc-5147-4d25-bf65-decac990573b" providerId="ADAL" clId="{DA7F0C80-4F7F-453D-B923-BBD30CF031DB}" dt="2024-09-11T18:11:21.583" v="541" actId="20577"/>
          <ac:spMkLst>
            <pc:docMk/>
            <pc:sldMk cId="3094527526" sldId="2147470255"/>
            <ac:spMk id="6" creationId="{95982CAB-E0E0-33BF-9915-73F20227B531}"/>
          </ac:spMkLst>
        </pc:spChg>
        <pc:picChg chg="del">
          <ac:chgData name="Darius Gherca" userId="796a0afc-5147-4d25-bf65-decac990573b" providerId="ADAL" clId="{DA7F0C80-4F7F-453D-B923-BBD30CF031DB}" dt="2024-09-11T18:11:24.119" v="543" actId="478"/>
          <ac:picMkLst>
            <pc:docMk/>
            <pc:sldMk cId="3094527526" sldId="2147470255"/>
            <ac:picMk id="3" creationId="{E64C877C-BD79-3509-3BE4-2FBFCE58042D}"/>
          </ac:picMkLst>
        </pc:picChg>
        <pc:picChg chg="del">
          <ac:chgData name="Darius Gherca" userId="796a0afc-5147-4d25-bf65-decac990573b" providerId="ADAL" clId="{DA7F0C80-4F7F-453D-B923-BBD30CF031DB}" dt="2024-09-11T18:11:23.653" v="542" actId="478"/>
          <ac:picMkLst>
            <pc:docMk/>
            <pc:sldMk cId="3094527526" sldId="2147470255"/>
            <ac:picMk id="5" creationId="{4DA663A4-392B-A610-817A-ACE2A41422C2}"/>
          </ac:picMkLst>
        </pc:picChg>
        <pc:picChg chg="del">
          <ac:chgData name="Darius Gherca" userId="796a0afc-5147-4d25-bf65-decac990573b" providerId="ADAL" clId="{DA7F0C80-4F7F-453D-B923-BBD30CF031DB}" dt="2024-09-11T18:11:24.470" v="544" actId="478"/>
          <ac:picMkLst>
            <pc:docMk/>
            <pc:sldMk cId="3094527526" sldId="2147470255"/>
            <ac:picMk id="8" creationId="{1E798996-103C-6733-0102-90302A571C02}"/>
          </ac:picMkLst>
        </pc:picChg>
      </pc:sldChg>
      <pc:sldChg chg="addSp delSp modSp add mod ord setBg modNotesTx">
        <pc:chgData name="Darius Gherca" userId="796a0afc-5147-4d25-bf65-decac990573b" providerId="ADAL" clId="{DA7F0C80-4F7F-453D-B923-BBD30CF031DB}" dt="2024-09-12T13:41:16.398" v="7811" actId="1076"/>
        <pc:sldMkLst>
          <pc:docMk/>
          <pc:sldMk cId="1857065718" sldId="2147470256"/>
        </pc:sldMkLst>
        <pc:spChg chg="del">
          <ac:chgData name="Darius Gherca" userId="796a0afc-5147-4d25-bf65-decac990573b" providerId="ADAL" clId="{DA7F0C80-4F7F-453D-B923-BBD30CF031DB}" dt="2024-09-11T18:12:01.673" v="553" actId="478"/>
          <ac:spMkLst>
            <pc:docMk/>
            <pc:sldMk cId="1857065718" sldId="2147470256"/>
            <ac:spMk id="6" creationId="{43A6CA36-A79E-FAAD-EF9C-4B08170375F0}"/>
          </ac:spMkLst>
        </pc:spChg>
        <pc:spChg chg="add del">
          <ac:chgData name="Darius Gherca" userId="796a0afc-5147-4d25-bf65-decac990573b" providerId="ADAL" clId="{DA7F0C80-4F7F-453D-B923-BBD30CF031DB}" dt="2024-09-11T18:15:08.163" v="579" actId="26606"/>
          <ac:spMkLst>
            <pc:docMk/>
            <pc:sldMk cId="1857065718" sldId="2147470256"/>
            <ac:spMk id="2052" creationId="{262ABC4B-37D8-4218-BDD8-6DF6A00C0C80}"/>
          </ac:spMkLst>
        </pc:spChg>
        <pc:spChg chg="add del">
          <ac:chgData name="Darius Gherca" userId="796a0afc-5147-4d25-bf65-decac990573b" providerId="ADAL" clId="{DA7F0C80-4F7F-453D-B923-BBD30CF031DB}" dt="2024-09-11T18:15:11.204" v="583" actId="26606"/>
          <ac:spMkLst>
            <pc:docMk/>
            <pc:sldMk cId="1857065718" sldId="2147470256"/>
            <ac:spMk id="2053" creationId="{C96C8BAF-68F3-4B78-B238-35DF5D86560D}"/>
          </ac:spMkLst>
        </pc:spChg>
        <pc:spChg chg="add del">
          <ac:chgData name="Darius Gherca" userId="796a0afc-5147-4d25-bf65-decac990573b" providerId="ADAL" clId="{DA7F0C80-4F7F-453D-B923-BBD30CF031DB}" dt="2024-09-11T18:15:14.218" v="589" actId="26606"/>
          <ac:spMkLst>
            <pc:docMk/>
            <pc:sldMk cId="1857065718" sldId="2147470256"/>
            <ac:spMk id="2056" creationId="{C96C8BAF-68F3-4B78-B238-35DF5D86560D}"/>
          </ac:spMkLst>
        </pc:spChg>
        <pc:spChg chg="add del">
          <ac:chgData name="Darius Gherca" userId="796a0afc-5147-4d25-bf65-decac990573b" providerId="ADAL" clId="{DA7F0C80-4F7F-453D-B923-BBD30CF031DB}" dt="2024-09-11T18:15:12.570" v="585" actId="26606"/>
          <ac:spMkLst>
            <pc:docMk/>
            <pc:sldMk cId="1857065718" sldId="2147470256"/>
            <ac:spMk id="2069" creationId="{FABB624F-BF77-4AE1-B71D-2D681D4731B8}"/>
          </ac:spMkLst>
        </pc:spChg>
        <pc:spChg chg="add del">
          <ac:chgData name="Darius Gherca" userId="796a0afc-5147-4d25-bf65-decac990573b" providerId="ADAL" clId="{DA7F0C80-4F7F-453D-B923-BBD30CF031DB}" dt="2024-09-11T18:15:14.626" v="591" actId="26606"/>
          <ac:spMkLst>
            <pc:docMk/>
            <pc:sldMk cId="1857065718" sldId="2147470256"/>
            <ac:spMk id="2070" creationId="{56827C3C-D52F-46CE-A441-3CD6A1A6A0A2}"/>
          </ac:spMkLst>
        </pc:spChg>
        <pc:spChg chg="add del">
          <ac:chgData name="Darius Gherca" userId="796a0afc-5147-4d25-bf65-decac990573b" providerId="ADAL" clId="{DA7F0C80-4F7F-453D-B923-BBD30CF031DB}" dt="2024-09-11T18:15:14.626" v="591" actId="26606"/>
          <ac:spMkLst>
            <pc:docMk/>
            <pc:sldMk cId="1857065718" sldId="2147470256"/>
            <ac:spMk id="2071" creationId="{F52A8B51-0A89-497B-B882-6658E029A3F9}"/>
          </ac:spMkLst>
        </pc:spChg>
        <pc:spChg chg="add del">
          <ac:chgData name="Darius Gherca" userId="796a0afc-5147-4d25-bf65-decac990573b" providerId="ADAL" clId="{DA7F0C80-4F7F-453D-B923-BBD30CF031DB}" dt="2024-09-11T18:15:14.626" v="591" actId="26606"/>
          <ac:spMkLst>
            <pc:docMk/>
            <pc:sldMk cId="1857065718" sldId="2147470256"/>
            <ac:spMk id="2072" creationId="{EB1CEFBF-6F09-4052-862B-E219DA15757E}"/>
          </ac:spMkLst>
        </pc:spChg>
        <pc:spChg chg="add del">
          <ac:chgData name="Darius Gherca" userId="796a0afc-5147-4d25-bf65-decac990573b" providerId="ADAL" clId="{DA7F0C80-4F7F-453D-B923-BBD30CF031DB}" dt="2024-09-11T18:15:14.626" v="591" actId="26606"/>
          <ac:spMkLst>
            <pc:docMk/>
            <pc:sldMk cId="1857065718" sldId="2147470256"/>
            <ac:spMk id="2073" creationId="{BCB5D417-2A71-445D-B4C7-9E814D633D33}"/>
          </ac:spMkLst>
        </pc:spChg>
        <pc:spChg chg="add">
          <ac:chgData name="Darius Gherca" userId="796a0afc-5147-4d25-bf65-decac990573b" providerId="ADAL" clId="{DA7F0C80-4F7F-453D-B923-BBD30CF031DB}" dt="2024-09-11T18:15:14.626" v="592" actId="26606"/>
          <ac:spMkLst>
            <pc:docMk/>
            <pc:sldMk cId="1857065718" sldId="2147470256"/>
            <ac:spMk id="2075" creationId="{799448F2-0E5B-42DA-B2D1-11A14E947BD4}"/>
          </ac:spMkLst>
        </pc:spChg>
        <pc:spChg chg="add">
          <ac:chgData name="Darius Gherca" userId="796a0afc-5147-4d25-bf65-decac990573b" providerId="ADAL" clId="{DA7F0C80-4F7F-453D-B923-BBD30CF031DB}" dt="2024-09-11T18:15:14.626" v="592" actId="26606"/>
          <ac:spMkLst>
            <pc:docMk/>
            <pc:sldMk cId="1857065718" sldId="2147470256"/>
            <ac:spMk id="2076" creationId="{4E8A7552-20E1-4F34-ADAB-C1DB6634D47E}"/>
          </ac:spMkLst>
        </pc:spChg>
        <pc:grpChg chg="add del">
          <ac:chgData name="Darius Gherca" userId="796a0afc-5147-4d25-bf65-decac990573b" providerId="ADAL" clId="{DA7F0C80-4F7F-453D-B923-BBD30CF031DB}" dt="2024-09-11T18:15:11.204" v="583" actId="26606"/>
          <ac:grpSpMkLst>
            <pc:docMk/>
            <pc:sldMk cId="1857065718" sldId="2147470256"/>
            <ac:grpSpMk id="2054" creationId="{4F4CD6D0-5A87-4BA2-A13A-0E40511C3CFA}"/>
          </ac:grpSpMkLst>
        </pc:grpChg>
        <pc:grpChg chg="add del">
          <ac:chgData name="Darius Gherca" userId="796a0afc-5147-4d25-bf65-decac990573b" providerId="ADAL" clId="{DA7F0C80-4F7F-453D-B923-BBD30CF031DB}" dt="2024-09-11T18:15:14.218" v="589" actId="26606"/>
          <ac:grpSpMkLst>
            <pc:docMk/>
            <pc:sldMk cId="1857065718" sldId="2147470256"/>
            <ac:grpSpMk id="2060" creationId="{4F4CD6D0-5A87-4BA2-A13A-0E40511C3CFA}"/>
          </ac:grpSpMkLst>
        </pc:grpChg>
        <pc:grpChg chg="add del">
          <ac:chgData name="Darius Gherca" userId="796a0afc-5147-4d25-bf65-decac990573b" providerId="ADAL" clId="{DA7F0C80-4F7F-453D-B923-BBD30CF031DB}" dt="2024-09-11T18:15:11.204" v="583" actId="26606"/>
          <ac:grpSpMkLst>
            <pc:docMk/>
            <pc:sldMk cId="1857065718" sldId="2147470256"/>
            <ac:grpSpMk id="2061" creationId="{E9537076-EF48-4F72-9164-FD8260D550AC}"/>
          </ac:grpSpMkLst>
        </pc:grpChg>
        <pc:grpChg chg="add del">
          <ac:chgData name="Darius Gherca" userId="796a0afc-5147-4d25-bf65-decac990573b" providerId="ADAL" clId="{DA7F0C80-4F7F-453D-B923-BBD30CF031DB}" dt="2024-09-11T18:15:14.218" v="589" actId="26606"/>
          <ac:grpSpMkLst>
            <pc:docMk/>
            <pc:sldMk cId="1857065718" sldId="2147470256"/>
            <ac:grpSpMk id="2064" creationId="{E9537076-EF48-4F72-9164-FD8260D550AC}"/>
          </ac:grpSpMkLst>
        </pc:grpChg>
        <pc:grpChg chg="add del">
          <ac:chgData name="Darius Gherca" userId="796a0afc-5147-4d25-bf65-decac990573b" providerId="ADAL" clId="{DA7F0C80-4F7F-453D-B923-BBD30CF031DB}" dt="2024-09-11T18:15:11.204" v="583" actId="26606"/>
          <ac:grpSpMkLst>
            <pc:docMk/>
            <pc:sldMk cId="1857065718" sldId="2147470256"/>
            <ac:grpSpMk id="2065" creationId="{6EFC3492-86BD-4D75-B5B4-C2DBFE0BD106}"/>
          </ac:grpSpMkLst>
        </pc:grpChg>
        <pc:grpChg chg="add del">
          <ac:chgData name="Darius Gherca" userId="796a0afc-5147-4d25-bf65-decac990573b" providerId="ADAL" clId="{DA7F0C80-4F7F-453D-B923-BBD30CF031DB}" dt="2024-09-11T18:15:14.218" v="589" actId="26606"/>
          <ac:grpSpMkLst>
            <pc:docMk/>
            <pc:sldMk cId="1857065718" sldId="2147470256"/>
            <ac:grpSpMk id="2068" creationId="{6EFC3492-86BD-4D75-B5B4-C2DBFE0BD106}"/>
          </ac:grpSpMkLst>
        </pc:grpChg>
        <pc:picChg chg="add mod ord">
          <ac:chgData name="Darius Gherca" userId="796a0afc-5147-4d25-bf65-decac990573b" providerId="ADAL" clId="{DA7F0C80-4F7F-453D-B923-BBD30CF031DB}" dt="2024-09-12T13:41:16.398" v="7811" actId="1076"/>
          <ac:picMkLst>
            <pc:docMk/>
            <pc:sldMk cId="1857065718" sldId="2147470256"/>
            <ac:picMk id="3" creationId="{AEC2DA19-F9DD-936E-EFA8-4D737E75DE9E}"/>
          </ac:picMkLst>
        </pc:picChg>
        <pc:picChg chg="add mod ord">
          <ac:chgData name="Darius Gherca" userId="796a0afc-5147-4d25-bf65-decac990573b" providerId="ADAL" clId="{DA7F0C80-4F7F-453D-B923-BBD30CF031DB}" dt="2024-09-11T18:15:18.079" v="593" actId="27614"/>
          <ac:picMkLst>
            <pc:docMk/>
            <pc:sldMk cId="1857065718" sldId="2147470256"/>
            <ac:picMk id="5" creationId="{E6333ED5-EFE9-C848-35C0-1660E530BF2E}"/>
          </ac:picMkLst>
        </pc:picChg>
        <pc:picChg chg="add mod ord">
          <ac:chgData name="Darius Gherca" userId="796a0afc-5147-4d25-bf65-decac990573b" providerId="ADAL" clId="{DA7F0C80-4F7F-453D-B923-BBD30CF031DB}" dt="2024-09-12T13:41:13.118" v="7809" actId="1076"/>
          <ac:picMkLst>
            <pc:docMk/>
            <pc:sldMk cId="1857065718" sldId="2147470256"/>
            <ac:picMk id="8" creationId="{3EB935A4-9317-8FD1-74E0-3CCDF6025580}"/>
          </ac:picMkLst>
        </pc:picChg>
        <pc:picChg chg="ord">
          <ac:chgData name="Darius Gherca" userId="796a0afc-5147-4d25-bf65-decac990573b" providerId="ADAL" clId="{DA7F0C80-4F7F-453D-B923-BBD30CF031DB}" dt="2024-09-11T18:15:14.626" v="592" actId="26606"/>
          <ac:picMkLst>
            <pc:docMk/>
            <pc:sldMk cId="1857065718" sldId="2147470256"/>
            <ac:picMk id="2050" creationId="{A4A76412-06D6-1370-2526-DF683DD34B9F}"/>
          </ac:picMkLst>
        </pc:picChg>
        <pc:cxnChg chg="add del">
          <ac:chgData name="Darius Gherca" userId="796a0afc-5147-4d25-bf65-decac990573b" providerId="ADAL" clId="{DA7F0C80-4F7F-453D-B923-BBD30CF031DB}" dt="2024-09-11T18:14:37.156" v="577" actId="26606"/>
          <ac:cxnSpMkLst>
            <pc:docMk/>
            <pc:sldMk cId="1857065718" sldId="2147470256"/>
            <ac:cxnSpMk id="2055" creationId="{DCD67800-37AC-4E14-89B0-F79DCB3FB86D}"/>
          </ac:cxnSpMkLst>
        </pc:cxnChg>
        <pc:cxnChg chg="add del">
          <ac:chgData name="Darius Gherca" userId="796a0afc-5147-4d25-bf65-decac990573b" providerId="ADAL" clId="{DA7F0C80-4F7F-453D-B923-BBD30CF031DB}" dt="2024-09-11T18:14:37.156" v="577" actId="26606"/>
          <ac:cxnSpMkLst>
            <pc:docMk/>
            <pc:sldMk cId="1857065718" sldId="2147470256"/>
            <ac:cxnSpMk id="2057" creationId="{20F1788F-A5AE-4188-8274-F7F2E3833ECD}"/>
          </ac:cxnSpMkLst>
        </pc:cxnChg>
      </pc:sldChg>
      <pc:sldChg chg="modSp add mod ord modNotesTx">
        <pc:chgData name="Darius Gherca" userId="796a0afc-5147-4d25-bf65-decac990573b" providerId="ADAL" clId="{DA7F0C80-4F7F-453D-B923-BBD30CF031DB}" dt="2024-09-12T06:52:55.265" v="5953" actId="20577"/>
        <pc:sldMkLst>
          <pc:docMk/>
          <pc:sldMk cId="3697205138" sldId="2147470257"/>
        </pc:sldMkLst>
        <pc:spChg chg="mod">
          <ac:chgData name="Darius Gherca" userId="796a0afc-5147-4d25-bf65-decac990573b" providerId="ADAL" clId="{DA7F0C80-4F7F-453D-B923-BBD30CF031DB}" dt="2024-09-11T18:45:36.617" v="1255" actId="20577"/>
          <ac:spMkLst>
            <pc:docMk/>
            <pc:sldMk cId="3697205138" sldId="2147470257"/>
            <ac:spMk id="3" creationId="{91C825E5-AAB6-C28A-2469-1B9940E3445F}"/>
          </ac:spMkLst>
        </pc:spChg>
        <pc:spChg chg="mod">
          <ac:chgData name="Darius Gherca" userId="796a0afc-5147-4d25-bf65-decac990573b" providerId="ADAL" clId="{DA7F0C80-4F7F-453D-B923-BBD30CF031DB}" dt="2024-09-11T18:28:20.341" v="630" actId="20577"/>
          <ac:spMkLst>
            <pc:docMk/>
            <pc:sldMk cId="3697205138" sldId="2147470257"/>
            <ac:spMk id="5" creationId="{E5828698-5D7A-F9F6-8922-2A4E83233B0F}"/>
          </ac:spMkLst>
        </pc:spChg>
      </pc:sldChg>
      <pc:sldChg chg="modSp add mod ord modNotesTx">
        <pc:chgData name="Darius Gherca" userId="796a0afc-5147-4d25-bf65-decac990573b" providerId="ADAL" clId="{DA7F0C80-4F7F-453D-B923-BBD30CF031DB}" dt="2024-09-11T19:54:10.045" v="2546"/>
        <pc:sldMkLst>
          <pc:docMk/>
          <pc:sldMk cId="2439360450" sldId="2147470258"/>
        </pc:sldMkLst>
        <pc:spChg chg="mod">
          <ac:chgData name="Darius Gherca" userId="796a0afc-5147-4d25-bf65-decac990573b" providerId="ADAL" clId="{DA7F0C80-4F7F-453D-B923-BBD30CF031DB}" dt="2024-09-11T19:02:06.634" v="2512" actId="20577"/>
          <ac:spMkLst>
            <pc:docMk/>
            <pc:sldMk cId="2439360450" sldId="2147470258"/>
            <ac:spMk id="3" creationId="{0B0D7826-7079-5D89-A079-FB085B8F1761}"/>
          </ac:spMkLst>
        </pc:spChg>
        <pc:spChg chg="mod">
          <ac:chgData name="Darius Gherca" userId="796a0afc-5147-4d25-bf65-decac990573b" providerId="ADAL" clId="{DA7F0C80-4F7F-453D-B923-BBD30CF031DB}" dt="2024-09-11T18:52:28.652" v="1285" actId="20577"/>
          <ac:spMkLst>
            <pc:docMk/>
            <pc:sldMk cId="2439360450" sldId="2147470258"/>
            <ac:spMk id="5" creationId="{EA8D226F-F7B1-9A2A-C5E9-A076BF513DE5}"/>
          </ac:spMkLst>
        </pc:spChg>
      </pc:sldChg>
      <pc:sldChg chg="addSp modSp add mod ord modNotesTx">
        <pc:chgData name="Darius Gherca" userId="796a0afc-5147-4d25-bf65-decac990573b" providerId="ADAL" clId="{DA7F0C80-4F7F-453D-B923-BBD30CF031DB}" dt="2024-09-11T20:00:50.913" v="2920"/>
        <pc:sldMkLst>
          <pc:docMk/>
          <pc:sldMk cId="329267304" sldId="2147470259"/>
        </pc:sldMkLst>
        <pc:spChg chg="mod">
          <ac:chgData name="Darius Gherca" userId="796a0afc-5147-4d25-bf65-decac990573b" providerId="ADAL" clId="{DA7F0C80-4F7F-453D-B923-BBD30CF031DB}" dt="2024-09-11T19:59:19.775" v="2896" actId="14100"/>
          <ac:spMkLst>
            <pc:docMk/>
            <pc:sldMk cId="329267304" sldId="2147470259"/>
            <ac:spMk id="3" creationId="{03898811-08B3-B1E2-BB73-FC00BECF898C}"/>
          </ac:spMkLst>
        </pc:spChg>
        <pc:spChg chg="mod">
          <ac:chgData name="Darius Gherca" userId="796a0afc-5147-4d25-bf65-decac990573b" providerId="ADAL" clId="{DA7F0C80-4F7F-453D-B923-BBD30CF031DB}" dt="2024-09-11T19:11:04.938" v="2545" actId="20577"/>
          <ac:spMkLst>
            <pc:docMk/>
            <pc:sldMk cId="329267304" sldId="2147470259"/>
            <ac:spMk id="5" creationId="{C237FA19-2E56-8057-55F2-18ED71D7BDF1}"/>
          </ac:spMkLst>
        </pc:spChg>
        <pc:picChg chg="add mod">
          <ac:chgData name="Darius Gherca" userId="796a0afc-5147-4d25-bf65-decac990573b" providerId="ADAL" clId="{DA7F0C80-4F7F-453D-B923-BBD30CF031DB}" dt="2024-09-11T20:00:03.221" v="2913" actId="1076"/>
          <ac:picMkLst>
            <pc:docMk/>
            <pc:sldMk cId="329267304" sldId="2147470259"/>
            <ac:picMk id="2050" creationId="{8E839FB3-F635-220D-D88E-255323DE6A9C}"/>
          </ac:picMkLst>
        </pc:picChg>
        <pc:picChg chg="add mod">
          <ac:chgData name="Darius Gherca" userId="796a0afc-5147-4d25-bf65-decac990573b" providerId="ADAL" clId="{DA7F0C80-4F7F-453D-B923-BBD30CF031DB}" dt="2024-09-11T19:59:54.989" v="2908" actId="1076"/>
          <ac:picMkLst>
            <pc:docMk/>
            <pc:sldMk cId="329267304" sldId="2147470259"/>
            <ac:picMk id="2052" creationId="{6D1AAF64-415E-D2D6-9236-D520A342C0B2}"/>
          </ac:picMkLst>
        </pc:picChg>
        <pc:picChg chg="add mod">
          <ac:chgData name="Darius Gherca" userId="796a0afc-5147-4d25-bf65-decac990573b" providerId="ADAL" clId="{DA7F0C80-4F7F-453D-B923-BBD30CF031DB}" dt="2024-09-11T20:00:26.156" v="2919" actId="14100"/>
          <ac:picMkLst>
            <pc:docMk/>
            <pc:sldMk cId="329267304" sldId="2147470259"/>
            <ac:picMk id="2054" creationId="{B3445C29-77EA-3F6E-E17E-D6DE21072D16}"/>
          </ac:picMkLst>
        </pc:picChg>
      </pc:sldChg>
      <pc:sldChg chg="addSp modSp add mod modNotesTx">
        <pc:chgData name="Darius Gherca" userId="796a0afc-5147-4d25-bf65-decac990573b" providerId="ADAL" clId="{DA7F0C80-4F7F-453D-B923-BBD30CF031DB}" dt="2024-09-11T20:57:03.247" v="5160"/>
        <pc:sldMkLst>
          <pc:docMk/>
          <pc:sldMk cId="3631420705" sldId="2147470260"/>
        </pc:sldMkLst>
        <pc:spChg chg="add mod">
          <ac:chgData name="Darius Gherca" userId="796a0afc-5147-4d25-bf65-decac990573b" providerId="ADAL" clId="{DA7F0C80-4F7F-453D-B923-BBD30CF031DB}" dt="2024-09-11T20:44:11.659" v="4772" actId="255"/>
          <ac:spMkLst>
            <pc:docMk/>
            <pc:sldMk cId="3631420705" sldId="2147470260"/>
            <ac:spMk id="2" creationId="{B54858C4-86A8-BBE6-C00C-16E259A18360}"/>
          </ac:spMkLst>
        </pc:spChg>
        <pc:spChg chg="mod">
          <ac:chgData name="Darius Gherca" userId="796a0afc-5147-4d25-bf65-decac990573b" providerId="ADAL" clId="{DA7F0C80-4F7F-453D-B923-BBD30CF031DB}" dt="2024-09-11T20:41:36.575" v="4731" actId="20577"/>
          <ac:spMkLst>
            <pc:docMk/>
            <pc:sldMk cId="3631420705" sldId="2147470260"/>
            <ac:spMk id="3" creationId="{073178C0-35B9-B2D9-86F9-C35FF766B6C2}"/>
          </ac:spMkLst>
        </pc:spChg>
        <pc:spChg chg="add mod">
          <ac:chgData name="Darius Gherca" userId="796a0afc-5147-4d25-bf65-decac990573b" providerId="ADAL" clId="{DA7F0C80-4F7F-453D-B923-BBD30CF031DB}" dt="2024-09-11T20:44:14.152" v="4773" actId="1076"/>
          <ac:spMkLst>
            <pc:docMk/>
            <pc:sldMk cId="3631420705" sldId="2147470260"/>
            <ac:spMk id="4" creationId="{2AFB6CE6-1724-F0E3-270B-D5181602797E}"/>
          </ac:spMkLst>
        </pc:spChg>
        <pc:spChg chg="mod">
          <ac:chgData name="Darius Gherca" userId="796a0afc-5147-4d25-bf65-decac990573b" providerId="ADAL" clId="{DA7F0C80-4F7F-453D-B923-BBD30CF031DB}" dt="2024-09-11T20:39:37.113" v="4396" actId="20577"/>
          <ac:spMkLst>
            <pc:docMk/>
            <pc:sldMk cId="3631420705" sldId="2147470260"/>
            <ac:spMk id="5" creationId="{8ABB14B5-7FE3-C852-ACAD-52AB7CE39E1B}"/>
          </ac:spMkLst>
        </pc:spChg>
        <pc:spChg chg="add mod">
          <ac:chgData name="Darius Gherca" userId="796a0afc-5147-4d25-bf65-decac990573b" providerId="ADAL" clId="{DA7F0C80-4F7F-453D-B923-BBD30CF031DB}" dt="2024-09-11T20:45:30.252" v="4780" actId="688"/>
          <ac:spMkLst>
            <pc:docMk/>
            <pc:sldMk cId="3631420705" sldId="2147470260"/>
            <ac:spMk id="6" creationId="{F134CAD9-357E-94E2-44B1-686AD724CB0A}"/>
          </ac:spMkLst>
        </pc:spChg>
        <pc:spChg chg="add mod">
          <ac:chgData name="Darius Gherca" userId="796a0afc-5147-4d25-bf65-decac990573b" providerId="ADAL" clId="{DA7F0C80-4F7F-453D-B923-BBD30CF031DB}" dt="2024-09-11T20:46:07.677" v="4799" actId="1076"/>
          <ac:spMkLst>
            <pc:docMk/>
            <pc:sldMk cId="3631420705" sldId="2147470260"/>
            <ac:spMk id="8" creationId="{F64FF366-857F-F793-7753-D13EC7E09654}"/>
          </ac:spMkLst>
        </pc:spChg>
        <pc:spChg chg="add mod">
          <ac:chgData name="Darius Gherca" userId="796a0afc-5147-4d25-bf65-decac990573b" providerId="ADAL" clId="{DA7F0C80-4F7F-453D-B923-BBD30CF031DB}" dt="2024-09-11T20:47:18.963" v="4832" actId="1076"/>
          <ac:spMkLst>
            <pc:docMk/>
            <pc:sldMk cId="3631420705" sldId="2147470260"/>
            <ac:spMk id="9" creationId="{695E8D0A-0D88-22B1-6CC8-A89F96CBA257}"/>
          </ac:spMkLst>
        </pc:spChg>
        <pc:spChg chg="add mod">
          <ac:chgData name="Darius Gherca" userId="796a0afc-5147-4d25-bf65-decac990573b" providerId="ADAL" clId="{DA7F0C80-4F7F-453D-B923-BBD30CF031DB}" dt="2024-09-11T20:47:10.500" v="4829" actId="13822"/>
          <ac:spMkLst>
            <pc:docMk/>
            <pc:sldMk cId="3631420705" sldId="2147470260"/>
            <ac:spMk id="10" creationId="{8F98001E-46B7-60D2-A703-71C329F4CD75}"/>
          </ac:spMkLst>
        </pc:spChg>
        <pc:spChg chg="add mod">
          <ac:chgData name="Darius Gherca" userId="796a0afc-5147-4d25-bf65-decac990573b" providerId="ADAL" clId="{DA7F0C80-4F7F-453D-B923-BBD30CF031DB}" dt="2024-09-11T20:47:35.240" v="4836" actId="14100"/>
          <ac:spMkLst>
            <pc:docMk/>
            <pc:sldMk cId="3631420705" sldId="2147470260"/>
            <ac:spMk id="11" creationId="{07DD7627-F0C6-8663-1723-1BFC7C3C6441}"/>
          </ac:spMkLst>
        </pc:spChg>
        <pc:spChg chg="add mod">
          <ac:chgData name="Darius Gherca" userId="796a0afc-5147-4d25-bf65-decac990573b" providerId="ADAL" clId="{DA7F0C80-4F7F-453D-B923-BBD30CF031DB}" dt="2024-09-11T20:48:03.789" v="4845" actId="1076"/>
          <ac:spMkLst>
            <pc:docMk/>
            <pc:sldMk cId="3631420705" sldId="2147470260"/>
            <ac:spMk id="12" creationId="{EEB10E8E-9C2A-DB07-B8ED-727C12D1B766}"/>
          </ac:spMkLst>
        </pc:spChg>
        <pc:picChg chg="add mod">
          <ac:chgData name="Darius Gherca" userId="796a0afc-5147-4d25-bf65-decac990573b" providerId="ADAL" clId="{DA7F0C80-4F7F-453D-B923-BBD30CF031DB}" dt="2024-09-11T20:47:23.388" v="4833" actId="1076"/>
          <ac:picMkLst>
            <pc:docMk/>
            <pc:sldMk cId="3631420705" sldId="2147470260"/>
            <ac:picMk id="7" creationId="{3E298FF6-440E-FEC7-9795-11EB546B8D5B}"/>
          </ac:picMkLst>
        </pc:picChg>
        <pc:picChg chg="add mod">
          <ac:chgData name="Darius Gherca" userId="796a0afc-5147-4d25-bf65-decac990573b" providerId="ADAL" clId="{DA7F0C80-4F7F-453D-B923-BBD30CF031DB}" dt="2024-09-11T20:44:03.653" v="4769" actId="1076"/>
          <ac:picMkLst>
            <pc:docMk/>
            <pc:sldMk cId="3631420705" sldId="2147470260"/>
            <ac:picMk id="5122" creationId="{BDAE202E-E6BE-B47E-AE31-62E19923E621}"/>
          </ac:picMkLst>
        </pc:picChg>
        <pc:picChg chg="add mod">
          <ac:chgData name="Darius Gherca" userId="796a0afc-5147-4d25-bf65-decac990573b" providerId="ADAL" clId="{DA7F0C80-4F7F-453D-B923-BBD30CF031DB}" dt="2024-09-11T20:44:18.422" v="4774" actId="1076"/>
          <ac:picMkLst>
            <pc:docMk/>
            <pc:sldMk cId="3631420705" sldId="2147470260"/>
            <ac:picMk id="5124" creationId="{A4E2E3C4-6A2A-98B7-539D-40CAECCF1C54}"/>
          </ac:picMkLst>
        </pc:picChg>
        <pc:picChg chg="add mod">
          <ac:chgData name="Darius Gherca" userId="796a0afc-5147-4d25-bf65-decac990573b" providerId="ADAL" clId="{DA7F0C80-4F7F-453D-B923-BBD30CF031DB}" dt="2024-09-11T20:45:23.305" v="4777" actId="1076"/>
          <ac:picMkLst>
            <pc:docMk/>
            <pc:sldMk cId="3631420705" sldId="2147470260"/>
            <ac:picMk id="5126" creationId="{94EFB20F-AC07-1AA5-9EA1-EA5A84D4AEED}"/>
          </ac:picMkLst>
        </pc:picChg>
        <pc:picChg chg="add mod">
          <ac:chgData name="Darius Gherca" userId="796a0afc-5147-4d25-bf65-decac990573b" providerId="ADAL" clId="{DA7F0C80-4F7F-453D-B923-BBD30CF031DB}" dt="2024-09-11T20:47:15.870" v="4831" actId="1076"/>
          <ac:picMkLst>
            <pc:docMk/>
            <pc:sldMk cId="3631420705" sldId="2147470260"/>
            <ac:picMk id="5128" creationId="{69108470-5F12-B1AD-1CBB-D374C0DD8C76}"/>
          </ac:picMkLst>
        </pc:picChg>
      </pc:sldChg>
      <pc:sldChg chg="addSp delSp modSp add mod modNotesTx">
        <pc:chgData name="Darius Gherca" userId="796a0afc-5147-4d25-bf65-decac990573b" providerId="ADAL" clId="{DA7F0C80-4F7F-453D-B923-BBD30CF031DB}" dt="2024-09-11T20:26:27.651" v="4215" actId="20577"/>
        <pc:sldMkLst>
          <pc:docMk/>
          <pc:sldMk cId="147048038" sldId="2147470261"/>
        </pc:sldMkLst>
        <pc:spChg chg="mod">
          <ac:chgData name="Darius Gherca" userId="796a0afc-5147-4d25-bf65-decac990573b" providerId="ADAL" clId="{DA7F0C80-4F7F-453D-B923-BBD30CF031DB}" dt="2024-09-11T20:22:02.257" v="4023" actId="14100"/>
          <ac:spMkLst>
            <pc:docMk/>
            <pc:sldMk cId="147048038" sldId="2147470261"/>
            <ac:spMk id="3" creationId="{168C7737-3889-9CF8-CEE8-1C5F0D475881}"/>
          </ac:spMkLst>
        </pc:spChg>
        <pc:spChg chg="mod">
          <ac:chgData name="Darius Gherca" userId="796a0afc-5147-4d25-bf65-decac990573b" providerId="ADAL" clId="{DA7F0C80-4F7F-453D-B923-BBD30CF031DB}" dt="2024-09-11T20:26:27.651" v="4215" actId="20577"/>
          <ac:spMkLst>
            <pc:docMk/>
            <pc:sldMk cId="147048038" sldId="2147470261"/>
            <ac:spMk id="5" creationId="{178AB8CA-3FB4-C222-8178-0C53D3D95F21}"/>
          </ac:spMkLst>
        </pc:spChg>
        <pc:picChg chg="add del">
          <ac:chgData name="Darius Gherca" userId="796a0afc-5147-4d25-bf65-decac990573b" providerId="ADAL" clId="{DA7F0C80-4F7F-453D-B923-BBD30CF031DB}" dt="2024-09-11T20:07:05.094" v="2976" actId="478"/>
          <ac:picMkLst>
            <pc:docMk/>
            <pc:sldMk cId="147048038" sldId="2147470261"/>
            <ac:picMk id="2050" creationId="{3852F4D9-EB62-7AB8-601F-74AADC58E478}"/>
          </ac:picMkLst>
        </pc:picChg>
        <pc:picChg chg="add del">
          <ac:chgData name="Darius Gherca" userId="796a0afc-5147-4d25-bf65-decac990573b" providerId="ADAL" clId="{DA7F0C80-4F7F-453D-B923-BBD30CF031DB}" dt="2024-09-11T20:07:05.536" v="2977" actId="478"/>
          <ac:picMkLst>
            <pc:docMk/>
            <pc:sldMk cId="147048038" sldId="2147470261"/>
            <ac:picMk id="2052" creationId="{FFC1232E-8E9C-871E-7E71-0568FDF5A864}"/>
          </ac:picMkLst>
        </pc:picChg>
        <pc:picChg chg="add del">
          <ac:chgData name="Darius Gherca" userId="796a0afc-5147-4d25-bf65-decac990573b" providerId="ADAL" clId="{DA7F0C80-4F7F-453D-B923-BBD30CF031DB}" dt="2024-09-11T20:07:05.847" v="2978" actId="478"/>
          <ac:picMkLst>
            <pc:docMk/>
            <pc:sldMk cId="147048038" sldId="2147470261"/>
            <ac:picMk id="2054" creationId="{E73558CC-C851-70C8-928A-9CCF657B9A4A}"/>
          </ac:picMkLst>
        </pc:picChg>
        <pc:picChg chg="add mod">
          <ac:chgData name="Darius Gherca" userId="796a0afc-5147-4d25-bf65-decac990573b" providerId="ADAL" clId="{DA7F0C80-4F7F-453D-B923-BBD30CF031DB}" dt="2024-09-11T20:22:08.807" v="4028" actId="1076"/>
          <ac:picMkLst>
            <pc:docMk/>
            <pc:sldMk cId="147048038" sldId="2147470261"/>
            <ac:picMk id="3074" creationId="{E34E8D86-25A9-172F-8AEB-072C4CDA4DAA}"/>
          </ac:picMkLst>
        </pc:picChg>
      </pc:sldChg>
      <pc:sldChg chg="addSp delSp modSp add mod ord">
        <pc:chgData name="Darius Gherca" userId="796a0afc-5147-4d25-bf65-decac990573b" providerId="ADAL" clId="{DA7F0C80-4F7F-453D-B923-BBD30CF031DB}" dt="2024-09-12T12:44:31.925" v="7796" actId="1076"/>
        <pc:sldMkLst>
          <pc:docMk/>
          <pc:sldMk cId="4169983887" sldId="2147470262"/>
        </pc:sldMkLst>
        <pc:spChg chg="mod">
          <ac:chgData name="Darius Gherca" userId="796a0afc-5147-4d25-bf65-decac990573b" providerId="ADAL" clId="{DA7F0C80-4F7F-453D-B923-BBD30CF031DB}" dt="2024-09-12T12:42:37.972" v="7794" actId="20577"/>
          <ac:spMkLst>
            <pc:docMk/>
            <pc:sldMk cId="4169983887" sldId="2147470262"/>
            <ac:spMk id="3" creationId="{985F12FE-8738-8769-FC31-95C3913B4413}"/>
          </ac:spMkLst>
        </pc:spChg>
        <pc:spChg chg="del mod">
          <ac:chgData name="Darius Gherca" userId="796a0afc-5147-4d25-bf65-decac990573b" providerId="ADAL" clId="{DA7F0C80-4F7F-453D-B923-BBD30CF031DB}" dt="2024-09-12T12:42:27.199" v="7771" actId="478"/>
          <ac:spMkLst>
            <pc:docMk/>
            <pc:sldMk cId="4169983887" sldId="2147470262"/>
            <ac:spMk id="5" creationId="{F5AACC31-292D-E31D-0A1C-D7D64C9B2FC5}"/>
          </ac:spMkLst>
        </pc:spChg>
        <pc:picChg chg="add del mod">
          <ac:chgData name="Darius Gherca" userId="796a0afc-5147-4d25-bf65-decac990573b" providerId="ADAL" clId="{DA7F0C80-4F7F-453D-B923-BBD30CF031DB}" dt="2024-09-12T10:32:17.552" v="6441" actId="478"/>
          <ac:picMkLst>
            <pc:docMk/>
            <pc:sldMk cId="4169983887" sldId="2147470262"/>
            <ac:picMk id="4" creationId="{A28CFFC7-7D81-5EBD-C278-327DF128B705}"/>
          </ac:picMkLst>
        </pc:picChg>
        <pc:picChg chg="add del mod">
          <ac:chgData name="Darius Gherca" userId="796a0afc-5147-4d25-bf65-decac990573b" providerId="ADAL" clId="{DA7F0C80-4F7F-453D-B923-BBD30CF031DB}" dt="2024-09-12T10:32:19.515" v="6443" actId="478"/>
          <ac:picMkLst>
            <pc:docMk/>
            <pc:sldMk cId="4169983887" sldId="2147470262"/>
            <ac:picMk id="7" creationId="{44FE6300-098F-DF70-12E8-B484279F7D57}"/>
          </ac:picMkLst>
        </pc:picChg>
        <pc:picChg chg="add mod">
          <ac:chgData name="Darius Gherca" userId="796a0afc-5147-4d25-bf65-decac990573b" providerId="ADAL" clId="{DA7F0C80-4F7F-453D-B923-BBD30CF031DB}" dt="2024-09-12T12:44:31.925" v="7796" actId="1076"/>
          <ac:picMkLst>
            <pc:docMk/>
            <pc:sldMk cId="4169983887" sldId="2147470262"/>
            <ac:picMk id="9" creationId="{8F256B3F-19DA-E13E-EA1C-F047837BB422}"/>
          </ac:picMkLst>
        </pc:picChg>
      </pc:sldChg>
      <pc:sldChg chg="addSp modSp add mod ord modNotesTx">
        <pc:chgData name="Darius Gherca" userId="796a0afc-5147-4d25-bf65-decac990573b" providerId="ADAL" clId="{DA7F0C80-4F7F-453D-B923-BBD30CF031DB}" dt="2024-09-12T10:31:41.219" v="6437" actId="1076"/>
        <pc:sldMkLst>
          <pc:docMk/>
          <pc:sldMk cId="1791175646" sldId="2147470263"/>
        </pc:sldMkLst>
        <pc:spChg chg="mod">
          <ac:chgData name="Darius Gherca" userId="796a0afc-5147-4d25-bf65-decac990573b" providerId="ADAL" clId="{DA7F0C80-4F7F-453D-B923-BBD30CF031DB}" dt="2024-09-12T10:23:48.199" v="6179" actId="20577"/>
          <ac:spMkLst>
            <pc:docMk/>
            <pc:sldMk cId="1791175646" sldId="2147470263"/>
            <ac:spMk id="3" creationId="{AB3D2CB4-F9B7-E17A-45F4-12ED63A9CD25}"/>
          </ac:spMkLst>
        </pc:spChg>
        <pc:spChg chg="mod">
          <ac:chgData name="Darius Gherca" userId="796a0afc-5147-4d25-bf65-decac990573b" providerId="ADAL" clId="{DA7F0C80-4F7F-453D-B923-BBD30CF031DB}" dt="2024-09-11T20:51:00.711" v="4899" actId="1076"/>
          <ac:spMkLst>
            <pc:docMk/>
            <pc:sldMk cId="1791175646" sldId="2147470263"/>
            <ac:spMk id="5" creationId="{8B55828F-A572-A328-8A04-2E90E65E6AC6}"/>
          </ac:spMkLst>
        </pc:spChg>
        <pc:picChg chg="add mod">
          <ac:chgData name="Darius Gherca" userId="796a0afc-5147-4d25-bf65-decac990573b" providerId="ADAL" clId="{DA7F0C80-4F7F-453D-B923-BBD30CF031DB}" dt="2024-09-12T10:31:35.964" v="6435" actId="1076"/>
          <ac:picMkLst>
            <pc:docMk/>
            <pc:sldMk cId="1791175646" sldId="2147470263"/>
            <ac:picMk id="4" creationId="{81533C16-360C-BB22-27C4-4519CD987CB1}"/>
          </ac:picMkLst>
        </pc:picChg>
        <pc:picChg chg="add mod">
          <ac:chgData name="Darius Gherca" userId="796a0afc-5147-4d25-bf65-decac990573b" providerId="ADAL" clId="{DA7F0C80-4F7F-453D-B923-BBD30CF031DB}" dt="2024-09-12T10:31:41.219" v="6437" actId="1076"/>
          <ac:picMkLst>
            <pc:docMk/>
            <pc:sldMk cId="1791175646" sldId="2147470263"/>
            <ac:picMk id="7" creationId="{83BD581D-E02D-A64A-94B0-551BAD1323AB}"/>
          </ac:picMkLst>
        </pc:picChg>
        <pc:picChg chg="add mod">
          <ac:chgData name="Darius Gherca" userId="796a0afc-5147-4d25-bf65-decac990573b" providerId="ADAL" clId="{DA7F0C80-4F7F-453D-B923-BBD30CF031DB}" dt="2024-09-12T10:31:37.938" v="6436" actId="1076"/>
          <ac:picMkLst>
            <pc:docMk/>
            <pc:sldMk cId="1791175646" sldId="2147470263"/>
            <ac:picMk id="9" creationId="{C2765B17-FA78-A15D-3543-8FB27A2AB971}"/>
          </ac:picMkLst>
        </pc:picChg>
      </pc:sldChg>
      <pc:sldChg chg="addSp delSp modSp add mod ord modNotesTx">
        <pc:chgData name="Darius Gherca" userId="796a0afc-5147-4d25-bf65-decac990573b" providerId="ADAL" clId="{DA7F0C80-4F7F-453D-B923-BBD30CF031DB}" dt="2024-09-12T10:18:25.078" v="6122" actId="478"/>
        <pc:sldMkLst>
          <pc:docMk/>
          <pc:sldMk cId="565891999" sldId="2147470264"/>
        </pc:sldMkLst>
        <pc:spChg chg="mod">
          <ac:chgData name="Darius Gherca" userId="796a0afc-5147-4d25-bf65-decac990573b" providerId="ADAL" clId="{DA7F0C80-4F7F-453D-B923-BBD30CF031DB}" dt="2024-09-12T10:17:55.742" v="6116"/>
          <ac:spMkLst>
            <pc:docMk/>
            <pc:sldMk cId="565891999" sldId="2147470264"/>
            <ac:spMk id="3" creationId="{D18FE055-8418-01D1-7996-3AED227AC20B}"/>
          </ac:spMkLst>
        </pc:spChg>
        <pc:spChg chg="del">
          <ac:chgData name="Darius Gherca" userId="796a0afc-5147-4d25-bf65-decac990573b" providerId="ADAL" clId="{DA7F0C80-4F7F-453D-B923-BBD30CF031DB}" dt="2024-09-12T10:18:25.078" v="6122" actId="478"/>
          <ac:spMkLst>
            <pc:docMk/>
            <pc:sldMk cId="565891999" sldId="2147470264"/>
            <ac:spMk id="5" creationId="{D8C78566-715E-AC92-FC03-03C3FFB5EAA9}"/>
          </ac:spMkLst>
        </pc:spChg>
        <pc:picChg chg="add mod">
          <ac:chgData name="Darius Gherca" userId="796a0afc-5147-4d25-bf65-decac990573b" providerId="ADAL" clId="{DA7F0C80-4F7F-453D-B923-BBD30CF031DB}" dt="2024-09-12T10:17:46.162" v="6112" actId="1076"/>
          <ac:picMkLst>
            <pc:docMk/>
            <pc:sldMk cId="565891999" sldId="2147470264"/>
            <ac:picMk id="1026" creationId="{10AF0454-9B77-1C08-9827-8C550C7B0CC1}"/>
          </ac:picMkLst>
        </pc:picChg>
      </pc:sldChg>
      <pc:sldChg chg="addSp delSp modSp add mod ord modNotesTx">
        <pc:chgData name="Darius Gherca" userId="796a0afc-5147-4d25-bf65-decac990573b" providerId="ADAL" clId="{DA7F0C80-4F7F-453D-B923-BBD30CF031DB}" dt="2024-09-12T10:23:31.346" v="6177"/>
        <pc:sldMkLst>
          <pc:docMk/>
          <pc:sldMk cId="2594477623" sldId="2147470265"/>
        </pc:sldMkLst>
        <pc:spChg chg="add mod">
          <ac:chgData name="Darius Gherca" userId="796a0afc-5147-4d25-bf65-decac990573b" providerId="ADAL" clId="{DA7F0C80-4F7F-453D-B923-BBD30CF031DB}" dt="2024-09-12T10:21:33.747" v="6159" actId="767"/>
          <ac:spMkLst>
            <pc:docMk/>
            <pc:sldMk cId="2594477623" sldId="2147470265"/>
            <ac:spMk id="2" creationId="{4B5E4DCB-6875-A9D0-2FDE-47472916E58C}"/>
          </ac:spMkLst>
        </pc:spChg>
        <pc:spChg chg="mod">
          <ac:chgData name="Darius Gherca" userId="796a0afc-5147-4d25-bf65-decac990573b" providerId="ADAL" clId="{DA7F0C80-4F7F-453D-B923-BBD30CF031DB}" dt="2024-09-12T10:21:40.043" v="6162" actId="20577"/>
          <ac:spMkLst>
            <pc:docMk/>
            <pc:sldMk cId="2594477623" sldId="2147470265"/>
            <ac:spMk id="3" creationId="{D697E1F8-B63A-6751-B768-68BE14DE5E39}"/>
          </ac:spMkLst>
        </pc:spChg>
        <pc:spChg chg="add mod">
          <ac:chgData name="Darius Gherca" userId="796a0afc-5147-4d25-bf65-decac990573b" providerId="ADAL" clId="{DA7F0C80-4F7F-453D-B923-BBD30CF031DB}" dt="2024-09-12T10:21:51.433" v="6167" actId="20577"/>
          <ac:spMkLst>
            <pc:docMk/>
            <pc:sldMk cId="2594477623" sldId="2147470265"/>
            <ac:spMk id="4" creationId="{61796317-7917-954C-3C27-3527BA8E167C}"/>
          </ac:spMkLst>
        </pc:spChg>
        <pc:spChg chg="del">
          <ac:chgData name="Darius Gherca" userId="796a0afc-5147-4d25-bf65-decac990573b" providerId="ADAL" clId="{DA7F0C80-4F7F-453D-B923-BBD30CF031DB}" dt="2024-09-12T10:19:52.168" v="6126" actId="478"/>
          <ac:spMkLst>
            <pc:docMk/>
            <pc:sldMk cId="2594477623" sldId="2147470265"/>
            <ac:spMk id="5" creationId="{E22E9329-9BF4-3356-E058-A05845344B14}"/>
          </ac:spMkLst>
        </pc:spChg>
        <pc:picChg chg="add mod">
          <ac:chgData name="Darius Gherca" userId="796a0afc-5147-4d25-bf65-decac990573b" providerId="ADAL" clId="{DA7F0C80-4F7F-453D-B923-BBD30CF031DB}" dt="2024-09-12T10:22:23.933" v="6175" actId="1076"/>
          <ac:picMkLst>
            <pc:docMk/>
            <pc:sldMk cId="2594477623" sldId="2147470265"/>
            <ac:picMk id="6" creationId="{9F4DA71F-F76A-D515-8628-1E029B0CA4C6}"/>
          </ac:picMkLst>
        </pc:picChg>
        <pc:picChg chg="add mod">
          <ac:chgData name="Darius Gherca" userId="796a0afc-5147-4d25-bf65-decac990573b" providerId="ADAL" clId="{DA7F0C80-4F7F-453D-B923-BBD30CF031DB}" dt="2024-09-12T10:22:04.008" v="6171" actId="14100"/>
          <ac:picMkLst>
            <pc:docMk/>
            <pc:sldMk cId="2594477623" sldId="2147470265"/>
            <ac:picMk id="2050" creationId="{737D29A3-F1BC-0029-C256-719D4342BE58}"/>
          </ac:picMkLst>
        </pc:picChg>
      </pc:sldChg>
      <pc:sldChg chg="addSp delSp modSp add mod modNotesTx">
        <pc:chgData name="Darius Gherca" userId="796a0afc-5147-4d25-bf65-decac990573b" providerId="ADAL" clId="{DA7F0C80-4F7F-453D-B923-BBD30CF031DB}" dt="2024-09-12T10:23:42.152" v="6178"/>
        <pc:sldMkLst>
          <pc:docMk/>
          <pc:sldMk cId="2762030134" sldId="2147470266"/>
        </pc:sldMkLst>
        <pc:spChg chg="mod">
          <ac:chgData name="Darius Gherca" userId="796a0afc-5147-4d25-bf65-decac990573b" providerId="ADAL" clId="{DA7F0C80-4F7F-453D-B923-BBD30CF031DB}" dt="2024-09-12T10:23:19.935" v="6176"/>
          <ac:spMkLst>
            <pc:docMk/>
            <pc:sldMk cId="2762030134" sldId="2147470266"/>
            <ac:spMk id="3" creationId="{464D8881-1693-B4F9-BCC5-79BA6F735FA9}"/>
          </ac:spMkLst>
        </pc:spChg>
        <pc:picChg chg="del">
          <ac:chgData name="Darius Gherca" userId="796a0afc-5147-4d25-bf65-decac990573b" providerId="ADAL" clId="{DA7F0C80-4F7F-453D-B923-BBD30CF031DB}" dt="2024-09-12T10:20:55.350" v="6134" actId="478"/>
          <ac:picMkLst>
            <pc:docMk/>
            <pc:sldMk cId="2762030134" sldId="2147470266"/>
            <ac:picMk id="2050" creationId="{4FC15898-0093-3C1C-E9F8-FBAED5F2F228}"/>
          </ac:picMkLst>
        </pc:picChg>
        <pc:picChg chg="add mod">
          <ac:chgData name="Darius Gherca" userId="796a0afc-5147-4d25-bf65-decac990573b" providerId="ADAL" clId="{DA7F0C80-4F7F-453D-B923-BBD30CF031DB}" dt="2024-09-12T10:21:01.257" v="6139" actId="1076"/>
          <ac:picMkLst>
            <pc:docMk/>
            <pc:sldMk cId="2762030134" sldId="2147470266"/>
            <ac:picMk id="3074" creationId="{B4553600-67C9-27B6-CBD1-99301E6FA727}"/>
          </ac:picMkLst>
        </pc:picChg>
      </pc:sldChg>
      <pc:sldChg chg="addSp modSp add mod ord">
        <pc:chgData name="Darius Gherca" userId="796a0afc-5147-4d25-bf65-decac990573b" providerId="ADAL" clId="{DA7F0C80-4F7F-453D-B923-BBD30CF031DB}" dt="2024-09-12T12:28:56.076" v="7642" actId="1076"/>
        <pc:sldMkLst>
          <pc:docMk/>
          <pc:sldMk cId="2335375994" sldId="2147470267"/>
        </pc:sldMkLst>
        <pc:spChg chg="mod">
          <ac:chgData name="Darius Gherca" userId="796a0afc-5147-4d25-bf65-decac990573b" providerId="ADAL" clId="{DA7F0C80-4F7F-453D-B923-BBD30CF031DB}" dt="2024-09-12T12:28:35.908" v="7638" actId="20577"/>
          <ac:spMkLst>
            <pc:docMk/>
            <pc:sldMk cId="2335375994" sldId="2147470267"/>
            <ac:spMk id="3" creationId="{D0CA5AFC-BFF5-3B05-C535-DA15EFCDE47F}"/>
          </ac:spMkLst>
        </pc:spChg>
        <pc:spChg chg="add mod">
          <ac:chgData name="Darius Gherca" userId="796a0afc-5147-4d25-bf65-decac990573b" providerId="ADAL" clId="{DA7F0C80-4F7F-453D-B923-BBD30CF031DB}" dt="2024-09-12T12:28:56.076" v="7642" actId="1076"/>
          <ac:spMkLst>
            <pc:docMk/>
            <pc:sldMk cId="2335375994" sldId="2147470267"/>
            <ac:spMk id="10" creationId="{B4EF52E0-6874-0832-BEB0-1D722CDDFA28}"/>
          </ac:spMkLst>
        </pc:spChg>
        <pc:picChg chg="add mod">
          <ac:chgData name="Darius Gherca" userId="796a0afc-5147-4d25-bf65-decac990573b" providerId="ADAL" clId="{DA7F0C80-4F7F-453D-B923-BBD30CF031DB}" dt="2024-09-12T10:33:53.559" v="6510" actId="1076"/>
          <ac:picMkLst>
            <pc:docMk/>
            <pc:sldMk cId="2335375994" sldId="2147470267"/>
            <ac:picMk id="6" creationId="{18829F41-B00C-EBCA-15D8-13CDFE175764}"/>
          </ac:picMkLst>
        </pc:picChg>
        <pc:picChg chg="add mod">
          <ac:chgData name="Darius Gherca" userId="796a0afc-5147-4d25-bf65-decac990573b" providerId="ADAL" clId="{DA7F0C80-4F7F-453D-B923-BBD30CF031DB}" dt="2024-09-12T12:28:28.842" v="7630" actId="1076"/>
          <ac:picMkLst>
            <pc:docMk/>
            <pc:sldMk cId="2335375994" sldId="2147470267"/>
            <ac:picMk id="9" creationId="{E6A73AC4-204C-5E80-B053-919B8A81F690}"/>
          </ac:picMkLst>
        </pc:picChg>
      </pc:sldChg>
      <pc:sldChg chg="addSp modSp add mod ord">
        <pc:chgData name="Darius Gherca" userId="796a0afc-5147-4d25-bf65-decac990573b" providerId="ADAL" clId="{DA7F0C80-4F7F-453D-B923-BBD30CF031DB}" dt="2024-09-12T12:38:38.359" v="7737" actId="1076"/>
        <pc:sldMkLst>
          <pc:docMk/>
          <pc:sldMk cId="1033325352" sldId="2147470268"/>
        </pc:sldMkLst>
        <pc:spChg chg="mod">
          <ac:chgData name="Darius Gherca" userId="796a0afc-5147-4d25-bf65-decac990573b" providerId="ADAL" clId="{DA7F0C80-4F7F-453D-B923-BBD30CF031DB}" dt="2024-09-12T12:36:29.012" v="7708" actId="1076"/>
          <ac:spMkLst>
            <pc:docMk/>
            <pc:sldMk cId="1033325352" sldId="2147470268"/>
            <ac:spMk id="3" creationId="{7555CB37-A718-0B8C-CBD2-DBD156134C5D}"/>
          </ac:spMkLst>
        </pc:spChg>
        <pc:spChg chg="add mod">
          <ac:chgData name="Darius Gherca" userId="796a0afc-5147-4d25-bf65-decac990573b" providerId="ADAL" clId="{DA7F0C80-4F7F-453D-B923-BBD30CF031DB}" dt="2024-09-12T12:34:25.618" v="7688" actId="1076"/>
          <ac:spMkLst>
            <pc:docMk/>
            <pc:sldMk cId="1033325352" sldId="2147470268"/>
            <ac:spMk id="4" creationId="{1B7BB54D-1F64-67DB-2624-CFD64CEC25E7}"/>
          </ac:spMkLst>
        </pc:spChg>
        <pc:spChg chg="mod">
          <ac:chgData name="Darius Gherca" userId="796a0afc-5147-4d25-bf65-decac990573b" providerId="ADAL" clId="{DA7F0C80-4F7F-453D-B923-BBD30CF031DB}" dt="2024-09-12T10:32:46.421" v="6494" actId="20577"/>
          <ac:spMkLst>
            <pc:docMk/>
            <pc:sldMk cId="1033325352" sldId="2147470268"/>
            <ac:spMk id="5" creationId="{CF3E7778-2CD0-DC1B-D09A-34022D48F559}"/>
          </ac:spMkLst>
        </pc:spChg>
        <pc:spChg chg="add mod">
          <ac:chgData name="Darius Gherca" userId="796a0afc-5147-4d25-bf65-decac990573b" providerId="ADAL" clId="{DA7F0C80-4F7F-453D-B923-BBD30CF031DB}" dt="2024-09-12T12:34:38.087" v="7693" actId="1076"/>
          <ac:spMkLst>
            <pc:docMk/>
            <pc:sldMk cId="1033325352" sldId="2147470268"/>
            <ac:spMk id="6" creationId="{5E7043C8-7D6D-9C64-5703-8315710AFBA3}"/>
          </ac:spMkLst>
        </pc:spChg>
        <pc:spChg chg="add mod">
          <ac:chgData name="Darius Gherca" userId="796a0afc-5147-4d25-bf65-decac990573b" providerId="ADAL" clId="{DA7F0C80-4F7F-453D-B923-BBD30CF031DB}" dt="2024-09-12T12:36:35.418" v="7710" actId="14100"/>
          <ac:spMkLst>
            <pc:docMk/>
            <pc:sldMk cId="1033325352" sldId="2147470268"/>
            <ac:spMk id="7" creationId="{9C415123-0B53-17D9-2196-62A98B603A23}"/>
          </ac:spMkLst>
        </pc:spChg>
        <pc:spChg chg="add mod">
          <ac:chgData name="Darius Gherca" userId="796a0afc-5147-4d25-bf65-decac990573b" providerId="ADAL" clId="{DA7F0C80-4F7F-453D-B923-BBD30CF031DB}" dt="2024-09-12T12:37:09.386" v="7722" actId="1076"/>
          <ac:spMkLst>
            <pc:docMk/>
            <pc:sldMk cId="1033325352" sldId="2147470268"/>
            <ac:spMk id="9" creationId="{8116E67F-0548-8BEF-C1A1-DA70CDA856D2}"/>
          </ac:spMkLst>
        </pc:spChg>
        <pc:spChg chg="add mod">
          <ac:chgData name="Darius Gherca" userId="796a0afc-5147-4d25-bf65-decac990573b" providerId="ADAL" clId="{DA7F0C80-4F7F-453D-B923-BBD30CF031DB}" dt="2024-09-12T12:38:23.427" v="7732" actId="1076"/>
          <ac:spMkLst>
            <pc:docMk/>
            <pc:sldMk cId="1033325352" sldId="2147470268"/>
            <ac:spMk id="10" creationId="{5B4A13EE-C467-9A37-CF08-6AE64BB4621C}"/>
          </ac:spMkLst>
        </pc:spChg>
        <pc:spChg chg="add mod">
          <ac:chgData name="Darius Gherca" userId="796a0afc-5147-4d25-bf65-decac990573b" providerId="ADAL" clId="{DA7F0C80-4F7F-453D-B923-BBD30CF031DB}" dt="2024-09-12T12:38:38.359" v="7737" actId="1076"/>
          <ac:spMkLst>
            <pc:docMk/>
            <pc:sldMk cId="1033325352" sldId="2147470268"/>
            <ac:spMk id="11" creationId="{7D282D5C-33C3-50B5-3551-3E5F217927B4}"/>
          </ac:spMkLst>
        </pc:spChg>
        <pc:picChg chg="add mod">
          <ac:chgData name="Darius Gherca" userId="796a0afc-5147-4d25-bf65-decac990573b" providerId="ADAL" clId="{DA7F0C80-4F7F-453D-B923-BBD30CF031DB}" dt="2024-09-12T12:32:47.359" v="7672" actId="1076"/>
          <ac:picMkLst>
            <pc:docMk/>
            <pc:sldMk cId="1033325352" sldId="2147470268"/>
            <ac:picMk id="2" creationId="{551CD4D7-6D3F-B3EF-451E-D940030C896E}"/>
          </ac:picMkLst>
        </pc:picChg>
        <pc:picChg chg="add mod">
          <ac:chgData name="Darius Gherca" userId="796a0afc-5147-4d25-bf65-decac990573b" providerId="ADAL" clId="{DA7F0C80-4F7F-453D-B923-BBD30CF031DB}" dt="2024-09-12T12:37:11.522" v="7723" actId="1076"/>
          <ac:picMkLst>
            <pc:docMk/>
            <pc:sldMk cId="1033325352" sldId="2147470268"/>
            <ac:picMk id="8" creationId="{ECE4FC13-809F-7254-3654-A36DEE3D63D2}"/>
          </ac:picMkLst>
        </pc:picChg>
        <pc:picChg chg="add mod">
          <ac:chgData name="Darius Gherca" userId="796a0afc-5147-4d25-bf65-decac990573b" providerId="ADAL" clId="{DA7F0C80-4F7F-453D-B923-BBD30CF031DB}" dt="2024-09-12T12:34:06.086" v="7683" actId="1076"/>
          <ac:picMkLst>
            <pc:docMk/>
            <pc:sldMk cId="1033325352" sldId="2147470268"/>
            <ac:picMk id="5122" creationId="{897CBDCA-6EE1-B06B-C3D4-046D8E0AE340}"/>
          </ac:picMkLst>
        </pc:picChg>
        <pc:picChg chg="add mod">
          <ac:chgData name="Darius Gherca" userId="796a0afc-5147-4d25-bf65-decac990573b" providerId="ADAL" clId="{DA7F0C80-4F7F-453D-B923-BBD30CF031DB}" dt="2024-09-12T12:34:28.777" v="7689" actId="1076"/>
          <ac:picMkLst>
            <pc:docMk/>
            <pc:sldMk cId="1033325352" sldId="2147470268"/>
            <ac:picMk id="5124" creationId="{6C867788-147E-4F65-FE17-9F1B89584182}"/>
          </ac:picMkLst>
        </pc:picChg>
        <pc:picChg chg="add mod">
          <ac:chgData name="Darius Gherca" userId="796a0afc-5147-4d25-bf65-decac990573b" providerId="ADAL" clId="{DA7F0C80-4F7F-453D-B923-BBD30CF031DB}" dt="2024-09-12T12:35:16.444" v="7697" actId="1076"/>
          <ac:picMkLst>
            <pc:docMk/>
            <pc:sldMk cId="1033325352" sldId="2147470268"/>
            <ac:picMk id="5126" creationId="{4308E65F-E5C6-5B52-FE27-2A58A81C8B5D}"/>
          </ac:picMkLst>
        </pc:picChg>
        <pc:picChg chg="add mod">
          <ac:chgData name="Darius Gherca" userId="796a0afc-5147-4d25-bf65-decac990573b" providerId="ADAL" clId="{DA7F0C80-4F7F-453D-B923-BBD30CF031DB}" dt="2024-09-12T12:35:46.321" v="7702" actId="1076"/>
          <ac:picMkLst>
            <pc:docMk/>
            <pc:sldMk cId="1033325352" sldId="2147470268"/>
            <ac:picMk id="5128" creationId="{72E7F7CD-B994-767E-F0BF-160FAB60F956}"/>
          </ac:picMkLst>
        </pc:picChg>
        <pc:picChg chg="add mod">
          <ac:chgData name="Darius Gherca" userId="796a0afc-5147-4d25-bf65-decac990573b" providerId="ADAL" clId="{DA7F0C80-4F7F-453D-B923-BBD30CF031DB}" dt="2024-09-12T12:38:15.813" v="7728" actId="1076"/>
          <ac:picMkLst>
            <pc:docMk/>
            <pc:sldMk cId="1033325352" sldId="2147470268"/>
            <ac:picMk id="5130" creationId="{21886B33-8CFD-CB2F-A133-3B216E96FBF7}"/>
          </ac:picMkLst>
        </pc:picChg>
      </pc:sldChg>
      <pc:sldChg chg="addSp delSp modSp add mod modClrScheme chgLayout modNotesTx">
        <pc:chgData name="Darius Gherca" userId="796a0afc-5147-4d25-bf65-decac990573b" providerId="ADAL" clId="{DA7F0C80-4F7F-453D-B923-BBD30CF031DB}" dt="2024-09-12T13:43:01.639" v="7813" actId="1076"/>
        <pc:sldMkLst>
          <pc:docMk/>
          <pc:sldMk cId="2400363761" sldId="2147470269"/>
        </pc:sldMkLst>
        <pc:spChg chg="mod ord">
          <ac:chgData name="Darius Gherca" userId="796a0afc-5147-4d25-bf65-decac990573b" providerId="ADAL" clId="{DA7F0C80-4F7F-453D-B923-BBD30CF031DB}" dt="2024-09-12T12:31:19.682" v="7667" actId="1076"/>
          <ac:spMkLst>
            <pc:docMk/>
            <pc:sldMk cId="2400363761" sldId="2147470269"/>
            <ac:spMk id="3" creationId="{5B926BC1-F463-B029-BCBA-4447BCF97065}"/>
          </ac:spMkLst>
        </pc:spChg>
        <pc:spChg chg="add mod">
          <ac:chgData name="Darius Gherca" userId="796a0afc-5147-4d25-bf65-decac990573b" providerId="ADAL" clId="{DA7F0C80-4F7F-453D-B923-BBD30CF031DB}" dt="2024-09-12T10:41:09.140" v="7257" actId="1076"/>
          <ac:spMkLst>
            <pc:docMk/>
            <pc:sldMk cId="2400363761" sldId="2147470269"/>
            <ac:spMk id="4" creationId="{099E6606-046D-1FE3-25B6-D4C1EC81A6F4}"/>
          </ac:spMkLst>
        </pc:spChg>
        <pc:spChg chg="add mod">
          <ac:chgData name="Darius Gherca" userId="796a0afc-5147-4d25-bf65-decac990573b" providerId="ADAL" clId="{DA7F0C80-4F7F-453D-B923-BBD30CF031DB}" dt="2024-09-12T12:31:21.076" v="7668" actId="1076"/>
          <ac:spMkLst>
            <pc:docMk/>
            <pc:sldMk cId="2400363761" sldId="2147470269"/>
            <ac:spMk id="5" creationId="{1E22CC11-D02A-E743-67CB-4A07AC2E4FA1}"/>
          </ac:spMkLst>
        </pc:spChg>
        <pc:spChg chg="add del mod">
          <ac:chgData name="Darius Gherca" userId="796a0afc-5147-4d25-bf65-decac990573b" providerId="ADAL" clId="{DA7F0C80-4F7F-453D-B923-BBD30CF031DB}" dt="2024-09-12T10:40:04.085" v="7190" actId="26606"/>
          <ac:spMkLst>
            <pc:docMk/>
            <pc:sldMk cId="2400363761" sldId="2147470269"/>
            <ac:spMk id="4103" creationId="{876251E6-D676-A51F-003F-68C9486214F6}"/>
          </ac:spMkLst>
        </pc:spChg>
        <pc:picChg chg="add mod">
          <ac:chgData name="Darius Gherca" userId="796a0afc-5147-4d25-bf65-decac990573b" providerId="ADAL" clId="{DA7F0C80-4F7F-453D-B923-BBD30CF031DB}" dt="2024-09-12T10:41:14.716" v="7260" actId="1076"/>
          <ac:picMkLst>
            <pc:docMk/>
            <pc:sldMk cId="2400363761" sldId="2147470269"/>
            <ac:picMk id="2" creationId="{C666282E-935E-30FA-329A-F6AC1524E7A1}"/>
          </ac:picMkLst>
        </pc:picChg>
        <pc:picChg chg="del">
          <ac:chgData name="Darius Gherca" userId="796a0afc-5147-4d25-bf65-decac990573b" providerId="ADAL" clId="{DA7F0C80-4F7F-453D-B923-BBD30CF031DB}" dt="2024-09-12T10:39:58.370" v="7187" actId="478"/>
          <ac:picMkLst>
            <pc:docMk/>
            <pc:sldMk cId="2400363761" sldId="2147470269"/>
            <ac:picMk id="3074" creationId="{653B8898-943D-0A3B-B009-C38F65E81D32}"/>
          </ac:picMkLst>
        </pc:picChg>
        <pc:picChg chg="add mod">
          <ac:chgData name="Darius Gherca" userId="796a0afc-5147-4d25-bf65-decac990573b" providerId="ADAL" clId="{DA7F0C80-4F7F-453D-B923-BBD30CF031DB}" dt="2024-09-12T10:41:07.365" v="7256" actId="1076"/>
          <ac:picMkLst>
            <pc:docMk/>
            <pc:sldMk cId="2400363761" sldId="2147470269"/>
            <ac:picMk id="4098" creationId="{C8345F1D-4254-A5F0-3FBE-E110097F94C9}"/>
          </ac:picMkLst>
        </pc:picChg>
        <pc:picChg chg="add mod">
          <ac:chgData name="Darius Gherca" userId="796a0afc-5147-4d25-bf65-decac990573b" providerId="ADAL" clId="{DA7F0C80-4F7F-453D-B923-BBD30CF031DB}" dt="2024-09-12T13:43:01.639" v="7813" actId="1076"/>
          <ac:picMkLst>
            <pc:docMk/>
            <pc:sldMk cId="2400363761" sldId="2147470269"/>
            <ac:picMk id="4100" creationId="{2E0BDFD8-A6C9-BB22-7074-703283280BD3}"/>
          </ac:picMkLst>
        </pc:picChg>
      </pc:sldChg>
      <pc:sldChg chg="addSp modSp add mod ord">
        <pc:chgData name="Darius Gherca" userId="796a0afc-5147-4d25-bf65-decac990573b" providerId="ADAL" clId="{DA7F0C80-4F7F-453D-B923-BBD30CF031DB}" dt="2024-09-12T12:40:40.858" v="7751" actId="1076"/>
        <pc:sldMkLst>
          <pc:docMk/>
          <pc:sldMk cId="1341049345" sldId="2147470270"/>
        </pc:sldMkLst>
        <pc:spChg chg="mod">
          <ac:chgData name="Darius Gherca" userId="796a0afc-5147-4d25-bf65-decac990573b" providerId="ADAL" clId="{DA7F0C80-4F7F-453D-B923-BBD30CF031DB}" dt="2024-09-12T12:16:06.876" v="7415" actId="20577"/>
          <ac:spMkLst>
            <pc:docMk/>
            <pc:sldMk cId="1341049345" sldId="2147470270"/>
            <ac:spMk id="3" creationId="{FC862CCA-FFCD-2792-1B14-0FC09D65064B}"/>
          </ac:spMkLst>
        </pc:spChg>
        <pc:spChg chg="mod">
          <ac:chgData name="Darius Gherca" userId="796a0afc-5147-4d25-bf65-decac990573b" providerId="ADAL" clId="{DA7F0C80-4F7F-453D-B923-BBD30CF031DB}" dt="2024-09-12T12:15:57.271" v="7392" actId="20577"/>
          <ac:spMkLst>
            <pc:docMk/>
            <pc:sldMk cId="1341049345" sldId="2147470270"/>
            <ac:spMk id="5" creationId="{5522F447-EAAB-9C2D-7AFC-68847209DC54}"/>
          </ac:spMkLst>
        </pc:spChg>
        <pc:spChg chg="add mod">
          <ac:chgData name="Darius Gherca" userId="796a0afc-5147-4d25-bf65-decac990573b" providerId="ADAL" clId="{DA7F0C80-4F7F-453D-B923-BBD30CF031DB}" dt="2024-09-12T12:40:40.858" v="7751" actId="1076"/>
          <ac:spMkLst>
            <pc:docMk/>
            <pc:sldMk cId="1341049345" sldId="2147470270"/>
            <ac:spMk id="8" creationId="{B02B5082-AE3D-E576-93BC-9B0E267F4B11}"/>
          </ac:spMkLst>
        </pc:spChg>
        <pc:picChg chg="add mod">
          <ac:chgData name="Darius Gherca" userId="796a0afc-5147-4d25-bf65-decac990573b" providerId="ADAL" clId="{DA7F0C80-4F7F-453D-B923-BBD30CF031DB}" dt="2024-09-12T12:39:48.761" v="7743" actId="14100"/>
          <ac:picMkLst>
            <pc:docMk/>
            <pc:sldMk cId="1341049345" sldId="2147470270"/>
            <ac:picMk id="4" creationId="{F2AF659B-216E-0BAF-7534-281446701DBB}"/>
          </ac:picMkLst>
        </pc:picChg>
        <pc:picChg chg="add mod">
          <ac:chgData name="Darius Gherca" userId="796a0afc-5147-4d25-bf65-decac990573b" providerId="ADAL" clId="{DA7F0C80-4F7F-453D-B923-BBD30CF031DB}" dt="2024-09-12T12:40:27.523" v="7748" actId="1076"/>
          <ac:picMkLst>
            <pc:docMk/>
            <pc:sldMk cId="1341049345" sldId="2147470270"/>
            <ac:picMk id="7" creationId="{823B861E-01E4-D20E-37DF-D30E128FCA34}"/>
          </ac:picMkLst>
        </pc:picChg>
      </pc:sldChg>
      <pc:sldChg chg="addSp delSp modSp add mod ord">
        <pc:chgData name="Darius Gherca" userId="796a0afc-5147-4d25-bf65-decac990573b" providerId="ADAL" clId="{DA7F0C80-4F7F-453D-B923-BBD30CF031DB}" dt="2024-09-12T12:18:37.152" v="7431" actId="1076"/>
        <pc:sldMkLst>
          <pc:docMk/>
          <pc:sldMk cId="1891429508" sldId="2147470271"/>
        </pc:sldMkLst>
        <pc:spChg chg="del">
          <ac:chgData name="Darius Gherca" userId="796a0afc-5147-4d25-bf65-decac990573b" providerId="ADAL" clId="{DA7F0C80-4F7F-453D-B923-BBD30CF031DB}" dt="2024-09-12T12:17:47.618" v="7419" actId="478"/>
          <ac:spMkLst>
            <pc:docMk/>
            <pc:sldMk cId="1891429508" sldId="2147470271"/>
            <ac:spMk id="6" creationId="{A34A9054-FF7C-2CD7-CE4A-54DBA4F56F1A}"/>
          </ac:spMkLst>
        </pc:spChg>
        <pc:spChg chg="add mod">
          <ac:chgData name="Darius Gherca" userId="796a0afc-5147-4d25-bf65-decac990573b" providerId="ADAL" clId="{DA7F0C80-4F7F-453D-B923-BBD30CF031DB}" dt="2024-09-12T12:18:37.152" v="7431" actId="1076"/>
          <ac:spMkLst>
            <pc:docMk/>
            <pc:sldMk cId="1891429508" sldId="2147470271"/>
            <ac:spMk id="7" creationId="{06911C4A-3187-2BD5-A2E3-E3969AF75F3F}"/>
          </ac:spMkLst>
        </pc:spChg>
        <pc:picChg chg="add mod">
          <ac:chgData name="Darius Gherca" userId="796a0afc-5147-4d25-bf65-decac990573b" providerId="ADAL" clId="{DA7F0C80-4F7F-453D-B923-BBD30CF031DB}" dt="2024-09-12T12:17:53.969" v="7422" actId="1076"/>
          <ac:picMkLst>
            <pc:docMk/>
            <pc:sldMk cId="1891429508" sldId="2147470271"/>
            <ac:picMk id="3" creationId="{8FB2E32C-B704-EAD2-A005-7BC6A9D690DB}"/>
          </ac:picMkLst>
        </pc:picChg>
        <pc:picChg chg="add mod">
          <ac:chgData name="Darius Gherca" userId="796a0afc-5147-4d25-bf65-decac990573b" providerId="ADAL" clId="{DA7F0C80-4F7F-453D-B923-BBD30CF031DB}" dt="2024-09-12T12:18:16.361" v="7426" actId="1076"/>
          <ac:picMkLst>
            <pc:docMk/>
            <pc:sldMk cId="1891429508" sldId="2147470271"/>
            <ac:picMk id="5" creationId="{5CD18648-4EBD-80E9-E307-C66E40AB6704}"/>
          </ac:picMkLst>
        </pc:picChg>
      </pc:sldChg>
      <pc:sldChg chg="addSp delSp modSp add mod ord">
        <pc:chgData name="Darius Gherca" userId="796a0afc-5147-4d25-bf65-decac990573b" providerId="ADAL" clId="{DA7F0C80-4F7F-453D-B923-BBD30CF031DB}" dt="2024-09-12T12:19:21.833" v="7437" actId="1076"/>
        <pc:sldMkLst>
          <pc:docMk/>
          <pc:sldMk cId="2171518951" sldId="2147470272"/>
        </pc:sldMkLst>
        <pc:spChg chg="del">
          <ac:chgData name="Darius Gherca" userId="796a0afc-5147-4d25-bf65-decac990573b" providerId="ADAL" clId="{DA7F0C80-4F7F-453D-B923-BBD30CF031DB}" dt="2024-09-12T12:18:48.143" v="7435" actId="478"/>
          <ac:spMkLst>
            <pc:docMk/>
            <pc:sldMk cId="2171518951" sldId="2147470272"/>
            <ac:spMk id="6" creationId="{7B240A09-A2AA-9D58-6833-D09150BD122A}"/>
          </ac:spMkLst>
        </pc:spChg>
        <pc:picChg chg="add mod">
          <ac:chgData name="Darius Gherca" userId="796a0afc-5147-4d25-bf65-decac990573b" providerId="ADAL" clId="{DA7F0C80-4F7F-453D-B923-BBD30CF031DB}" dt="2024-09-12T12:19:21.833" v="7437" actId="1076"/>
          <ac:picMkLst>
            <pc:docMk/>
            <pc:sldMk cId="2171518951" sldId="2147470272"/>
            <ac:picMk id="3" creationId="{898570EA-E1DB-0339-456E-6B4711652C01}"/>
          </ac:picMkLst>
        </pc:picChg>
      </pc:sldChg>
      <pc:sldChg chg="addSp delSp add mod ord">
        <pc:chgData name="Darius Gherca" userId="796a0afc-5147-4d25-bf65-decac990573b" providerId="ADAL" clId="{DA7F0C80-4F7F-453D-B923-BBD30CF031DB}" dt="2024-09-12T12:20:12.403" v="7442" actId="22"/>
        <pc:sldMkLst>
          <pc:docMk/>
          <pc:sldMk cId="3689488444" sldId="2147470273"/>
        </pc:sldMkLst>
        <pc:spChg chg="del">
          <ac:chgData name="Darius Gherca" userId="796a0afc-5147-4d25-bf65-decac990573b" providerId="ADAL" clId="{DA7F0C80-4F7F-453D-B923-BBD30CF031DB}" dt="2024-09-12T12:20:11.773" v="7441" actId="478"/>
          <ac:spMkLst>
            <pc:docMk/>
            <pc:sldMk cId="3689488444" sldId="2147470273"/>
            <ac:spMk id="6" creationId="{AB92937C-B06E-E2C7-4EE8-75CC26BF87E4}"/>
          </ac:spMkLst>
        </pc:spChg>
        <pc:picChg chg="add">
          <ac:chgData name="Darius Gherca" userId="796a0afc-5147-4d25-bf65-decac990573b" providerId="ADAL" clId="{DA7F0C80-4F7F-453D-B923-BBD30CF031DB}" dt="2024-09-12T12:20:12.403" v="7442" actId="22"/>
          <ac:picMkLst>
            <pc:docMk/>
            <pc:sldMk cId="3689488444" sldId="2147470273"/>
            <ac:picMk id="3" creationId="{7A69742C-B5F9-82DC-A0C3-55D1A4513BB0}"/>
          </ac:picMkLst>
        </pc:picChg>
      </pc:sldChg>
      <pc:sldChg chg="addSp delSp modSp add mod ord">
        <pc:chgData name="Darius Gherca" userId="796a0afc-5147-4d25-bf65-decac990573b" providerId="ADAL" clId="{DA7F0C80-4F7F-453D-B923-BBD30CF031DB}" dt="2024-09-12T12:27:41.691" v="7628" actId="1076"/>
        <pc:sldMkLst>
          <pc:docMk/>
          <pc:sldMk cId="2296467402" sldId="2147470274"/>
        </pc:sldMkLst>
        <pc:spChg chg="del">
          <ac:chgData name="Darius Gherca" userId="796a0afc-5147-4d25-bf65-decac990573b" providerId="ADAL" clId="{DA7F0C80-4F7F-453D-B923-BBD30CF031DB}" dt="2024-09-12T12:23:23.079" v="7448" actId="478"/>
          <ac:spMkLst>
            <pc:docMk/>
            <pc:sldMk cId="2296467402" sldId="2147470274"/>
            <ac:spMk id="6" creationId="{7FDF7799-74D2-6915-3144-48B879C178CB}"/>
          </ac:spMkLst>
        </pc:spChg>
        <pc:spChg chg="add mod">
          <ac:chgData name="Darius Gherca" userId="796a0afc-5147-4d25-bf65-decac990573b" providerId="ADAL" clId="{DA7F0C80-4F7F-453D-B923-BBD30CF031DB}" dt="2024-09-12T12:26:45.959" v="7547" actId="1076"/>
          <ac:spMkLst>
            <pc:docMk/>
            <pc:sldMk cId="2296467402" sldId="2147470274"/>
            <ac:spMk id="7" creationId="{97BEB8DA-D435-FDE5-761F-BA7783EA17CD}"/>
          </ac:spMkLst>
        </pc:spChg>
        <pc:spChg chg="add mod">
          <ac:chgData name="Darius Gherca" userId="796a0afc-5147-4d25-bf65-decac990573b" providerId="ADAL" clId="{DA7F0C80-4F7F-453D-B923-BBD30CF031DB}" dt="2024-09-12T12:26:49.427" v="7549" actId="1076"/>
          <ac:spMkLst>
            <pc:docMk/>
            <pc:sldMk cId="2296467402" sldId="2147470274"/>
            <ac:spMk id="8" creationId="{ABD93CF9-FB49-DB91-27FB-9FDDAA1ADC4D}"/>
          </ac:spMkLst>
        </pc:spChg>
        <pc:spChg chg="add mod">
          <ac:chgData name="Darius Gherca" userId="796a0afc-5147-4d25-bf65-decac990573b" providerId="ADAL" clId="{DA7F0C80-4F7F-453D-B923-BBD30CF031DB}" dt="2024-09-12T12:26:09.571" v="7539" actId="1076"/>
          <ac:spMkLst>
            <pc:docMk/>
            <pc:sldMk cId="2296467402" sldId="2147470274"/>
            <ac:spMk id="11" creationId="{6C09DFCA-9486-8476-5F62-00FAAE9AB8CE}"/>
          </ac:spMkLst>
        </pc:spChg>
        <pc:spChg chg="add mod">
          <ac:chgData name="Darius Gherca" userId="796a0afc-5147-4d25-bf65-decac990573b" providerId="ADAL" clId="{DA7F0C80-4F7F-453D-B923-BBD30CF031DB}" dt="2024-09-12T12:26:55.236" v="7551" actId="1076"/>
          <ac:spMkLst>
            <pc:docMk/>
            <pc:sldMk cId="2296467402" sldId="2147470274"/>
            <ac:spMk id="12" creationId="{5872201E-996D-D631-33C7-21EDEA652F14}"/>
          </ac:spMkLst>
        </pc:spChg>
        <pc:spChg chg="add mod">
          <ac:chgData name="Darius Gherca" userId="796a0afc-5147-4d25-bf65-decac990573b" providerId="ADAL" clId="{DA7F0C80-4F7F-453D-B923-BBD30CF031DB}" dt="2024-09-12T12:27:03.118" v="7555" actId="1076"/>
          <ac:spMkLst>
            <pc:docMk/>
            <pc:sldMk cId="2296467402" sldId="2147470274"/>
            <ac:spMk id="15" creationId="{ECFC0C10-1F30-9D63-1C6A-2D6FAB61D56C}"/>
          </ac:spMkLst>
        </pc:spChg>
        <pc:spChg chg="add mod">
          <ac:chgData name="Darius Gherca" userId="796a0afc-5147-4d25-bf65-decac990573b" providerId="ADAL" clId="{DA7F0C80-4F7F-453D-B923-BBD30CF031DB}" dt="2024-09-12T12:27:41.691" v="7628" actId="1076"/>
          <ac:spMkLst>
            <pc:docMk/>
            <pc:sldMk cId="2296467402" sldId="2147470274"/>
            <ac:spMk id="16" creationId="{527A8FC9-13B1-FFF6-AEE7-849962C014A8}"/>
          </ac:spMkLst>
        </pc:spChg>
        <pc:picChg chg="add del mod">
          <ac:chgData name="Darius Gherca" userId="796a0afc-5147-4d25-bf65-decac990573b" providerId="ADAL" clId="{DA7F0C80-4F7F-453D-B923-BBD30CF031DB}" dt="2024-09-12T12:26:44.247" v="7546" actId="1076"/>
          <ac:picMkLst>
            <pc:docMk/>
            <pc:sldMk cId="2296467402" sldId="2147470274"/>
            <ac:picMk id="3" creationId="{6B45216A-0106-9D96-720F-76D0191F05C9}"/>
          </ac:picMkLst>
        </pc:picChg>
        <pc:picChg chg="add mod">
          <ac:chgData name="Darius Gherca" userId="796a0afc-5147-4d25-bf65-decac990573b" providerId="ADAL" clId="{DA7F0C80-4F7F-453D-B923-BBD30CF031DB}" dt="2024-09-12T12:24:34.617" v="7456" actId="1076"/>
          <ac:picMkLst>
            <pc:docMk/>
            <pc:sldMk cId="2296467402" sldId="2147470274"/>
            <ac:picMk id="5" creationId="{94958279-33D4-BCD9-43AF-8BEF6542B8F3}"/>
          </ac:picMkLst>
        </pc:picChg>
        <pc:picChg chg="add mod">
          <ac:chgData name="Darius Gherca" userId="796a0afc-5147-4d25-bf65-decac990573b" providerId="ADAL" clId="{DA7F0C80-4F7F-453D-B923-BBD30CF031DB}" dt="2024-09-12T12:25:56.193" v="7498" actId="1076"/>
          <ac:picMkLst>
            <pc:docMk/>
            <pc:sldMk cId="2296467402" sldId="2147470274"/>
            <ac:picMk id="10" creationId="{F49BA3C3-514D-CD69-0D15-E7D241796D64}"/>
          </ac:picMkLst>
        </pc:picChg>
        <pc:picChg chg="add mod">
          <ac:chgData name="Darius Gherca" userId="796a0afc-5147-4d25-bf65-decac990573b" providerId="ADAL" clId="{DA7F0C80-4F7F-453D-B923-BBD30CF031DB}" dt="2024-09-12T12:27:06.605" v="7556" actId="1076"/>
          <ac:picMkLst>
            <pc:docMk/>
            <pc:sldMk cId="2296467402" sldId="2147470274"/>
            <ac:picMk id="14" creationId="{DF86A585-3A0F-9BFB-051E-2D6F0E4B120E}"/>
          </ac:picMkLst>
        </pc:picChg>
      </pc:sldChg>
      <pc:sldChg chg="add del">
        <pc:chgData name="Darius Gherca" userId="796a0afc-5147-4d25-bf65-decac990573b" providerId="ADAL" clId="{DA7F0C80-4F7F-453D-B923-BBD30CF031DB}" dt="2024-09-12T12:23:12.993" v="7444" actId="47"/>
        <pc:sldMkLst>
          <pc:docMk/>
          <pc:sldMk cId="3170843373" sldId="2147470274"/>
        </pc:sldMkLst>
      </pc:sldChg>
      <pc:sldChg chg="addSp delSp modSp add mod ord">
        <pc:chgData name="Darius Gherca" userId="796a0afc-5147-4d25-bf65-decac990573b" providerId="ADAL" clId="{DA7F0C80-4F7F-453D-B923-BBD30CF031DB}" dt="2024-09-12T12:41:13.630" v="7759" actId="1076"/>
        <pc:sldMkLst>
          <pc:docMk/>
          <pc:sldMk cId="425572915" sldId="2147470275"/>
        </pc:sldMkLst>
        <pc:spChg chg="del">
          <ac:chgData name="Darius Gherca" userId="796a0afc-5147-4d25-bf65-decac990573b" providerId="ADAL" clId="{DA7F0C80-4F7F-453D-B923-BBD30CF031DB}" dt="2024-09-12T12:41:08.971" v="7755" actId="478"/>
          <ac:spMkLst>
            <pc:docMk/>
            <pc:sldMk cId="425572915" sldId="2147470275"/>
            <ac:spMk id="6" creationId="{7DC0A8ED-1493-7D57-527B-F704FF30444A}"/>
          </ac:spMkLst>
        </pc:spChg>
        <pc:picChg chg="add mod">
          <ac:chgData name="Darius Gherca" userId="796a0afc-5147-4d25-bf65-decac990573b" providerId="ADAL" clId="{DA7F0C80-4F7F-453D-B923-BBD30CF031DB}" dt="2024-09-12T12:41:13.630" v="7759" actId="1076"/>
          <ac:picMkLst>
            <pc:docMk/>
            <pc:sldMk cId="425572915" sldId="2147470275"/>
            <ac:picMk id="3" creationId="{8ECB5B96-A7DF-207D-062A-1868B742791B}"/>
          </ac:picMkLst>
        </pc:picChg>
      </pc:sldChg>
      <pc:sldChg chg="addSp delSp modSp add mod ord">
        <pc:chgData name="Darius Gherca" userId="796a0afc-5147-4d25-bf65-decac990573b" providerId="ADAL" clId="{DA7F0C80-4F7F-453D-B923-BBD30CF031DB}" dt="2024-09-12T12:41:42.900" v="7765" actId="1076"/>
        <pc:sldMkLst>
          <pc:docMk/>
          <pc:sldMk cId="3039647696" sldId="2147470276"/>
        </pc:sldMkLst>
        <pc:spChg chg="del">
          <ac:chgData name="Darius Gherca" userId="796a0afc-5147-4d25-bf65-decac990573b" providerId="ADAL" clId="{DA7F0C80-4F7F-453D-B923-BBD30CF031DB}" dt="2024-09-12T12:41:41.049" v="7763" actId="478"/>
          <ac:spMkLst>
            <pc:docMk/>
            <pc:sldMk cId="3039647696" sldId="2147470276"/>
            <ac:spMk id="6" creationId="{DBE8D364-7671-6094-190F-C4947B235E11}"/>
          </ac:spMkLst>
        </pc:spChg>
        <pc:picChg chg="add mod">
          <ac:chgData name="Darius Gherca" userId="796a0afc-5147-4d25-bf65-decac990573b" providerId="ADAL" clId="{DA7F0C80-4F7F-453D-B923-BBD30CF031DB}" dt="2024-09-12T12:41:42.900" v="7765" actId="1076"/>
          <ac:picMkLst>
            <pc:docMk/>
            <pc:sldMk cId="3039647696" sldId="2147470276"/>
            <ac:picMk id="6146" creationId="{4C72B801-BD01-80B8-6041-74038BE579D0}"/>
          </ac:picMkLst>
        </pc:picChg>
      </pc:sldChg>
      <pc:sldChg chg="addSp delSp add mod ord">
        <pc:chgData name="Darius Gherca" userId="796a0afc-5147-4d25-bf65-decac990573b" providerId="ADAL" clId="{DA7F0C80-4F7F-453D-B923-BBD30CF031DB}" dt="2024-09-12T12:41:56.704" v="7770"/>
        <pc:sldMkLst>
          <pc:docMk/>
          <pc:sldMk cId="2467190453" sldId="2147470277"/>
        </pc:sldMkLst>
        <pc:spChg chg="del">
          <ac:chgData name="Darius Gherca" userId="796a0afc-5147-4d25-bf65-decac990573b" providerId="ADAL" clId="{DA7F0C80-4F7F-453D-B923-BBD30CF031DB}" dt="2024-09-12T12:41:55.605" v="7769" actId="478"/>
          <ac:spMkLst>
            <pc:docMk/>
            <pc:sldMk cId="2467190453" sldId="2147470277"/>
            <ac:spMk id="6" creationId="{CE7F396B-6770-6E2E-CA93-C5819C5B7645}"/>
          </ac:spMkLst>
        </pc:spChg>
        <pc:picChg chg="add">
          <ac:chgData name="Darius Gherca" userId="796a0afc-5147-4d25-bf65-decac990573b" providerId="ADAL" clId="{DA7F0C80-4F7F-453D-B923-BBD30CF031DB}" dt="2024-09-12T12:41:56.704" v="7770"/>
          <ac:picMkLst>
            <pc:docMk/>
            <pc:sldMk cId="2467190453" sldId="2147470277"/>
            <ac:picMk id="7170" creationId="{CC082A66-DC30-1DE8-453D-D261D5C18A79}"/>
          </ac:picMkLst>
        </pc:picChg>
      </pc:sldChg>
      <pc:sldChg chg="addSp delSp modSp add mod ord setBg">
        <pc:chgData name="Darius Gherca" userId="796a0afc-5147-4d25-bf65-decac990573b" providerId="ADAL" clId="{DA7F0C80-4F7F-453D-B923-BBD30CF031DB}" dt="2024-09-12T13:28:21.318" v="7805" actId="26606"/>
        <pc:sldMkLst>
          <pc:docMk/>
          <pc:sldMk cId="1796635182" sldId="2147470278"/>
        </pc:sldMkLst>
        <pc:spChg chg="add">
          <ac:chgData name="Darius Gherca" userId="796a0afc-5147-4d25-bf65-decac990573b" providerId="ADAL" clId="{DA7F0C80-4F7F-453D-B923-BBD30CF031DB}" dt="2024-09-12T13:28:21.318" v="7805" actId="26606"/>
          <ac:spMkLst>
            <pc:docMk/>
            <pc:sldMk cId="1796635182" sldId="2147470278"/>
            <ac:spMk id="8199" creationId="{42A4FC2C-047E-45A5-965D-8E1E3BF09BC6}"/>
          </ac:spMkLst>
        </pc:spChg>
        <pc:picChg chg="ord">
          <ac:chgData name="Darius Gherca" userId="796a0afc-5147-4d25-bf65-decac990573b" providerId="ADAL" clId="{DA7F0C80-4F7F-453D-B923-BBD30CF031DB}" dt="2024-09-12T13:28:21.318" v="7805" actId="26606"/>
          <ac:picMkLst>
            <pc:docMk/>
            <pc:sldMk cId="1796635182" sldId="2147470278"/>
            <ac:picMk id="2050" creationId="{A69E27FB-740F-C276-060F-C240FEA9767F}"/>
          </ac:picMkLst>
        </pc:picChg>
        <pc:picChg chg="del">
          <ac:chgData name="Darius Gherca" userId="796a0afc-5147-4d25-bf65-decac990573b" providerId="ADAL" clId="{DA7F0C80-4F7F-453D-B923-BBD30CF031DB}" dt="2024-09-12T13:28:05.758" v="7801" actId="478"/>
          <ac:picMkLst>
            <pc:docMk/>
            <pc:sldMk cId="1796635182" sldId="2147470278"/>
            <ac:picMk id="7170" creationId="{F5DE7AE1-F45D-EC7D-A99B-020800B63DB4}"/>
          </ac:picMkLst>
        </pc:picChg>
        <pc:picChg chg="add mod">
          <ac:chgData name="Darius Gherca" userId="796a0afc-5147-4d25-bf65-decac990573b" providerId="ADAL" clId="{DA7F0C80-4F7F-453D-B923-BBD30CF031DB}" dt="2024-09-12T13:28:21.318" v="7805" actId="26606"/>
          <ac:picMkLst>
            <pc:docMk/>
            <pc:sldMk cId="1796635182" sldId="2147470278"/>
            <ac:picMk id="8194" creationId="{9CCDEF1B-DB9B-1214-F176-034DD8697B8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4533A-8C68-450F-863D-89EE3517BA8E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D7514-6FF3-4CC4-9164-55D6984DF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0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98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3D8BF-7F71-86BA-3C33-7899A729E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9733A0-0E61-25FD-2F3E-90C541448D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13955D-D8B8-52B1-CFEC-38D9B8E1F8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8D59A-F71E-EE2B-BF73-74D829E4E6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D7514-6FF3-4CC4-9164-55D6984DF7D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93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4E86AF-84C8-FFA8-EC80-4923DF3E6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513FBA-BC69-4E3F-99FD-AB752DF62E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968DD3-50EC-54B1-254E-A0F1FF5AB4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115B6-E819-1D24-D769-90708208DD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D7514-6FF3-4CC4-9164-55D6984DF7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94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D7514-6FF3-4CC4-9164-55D6984DF7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04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D7514-6FF3-4CC4-9164-55D6984DF7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68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B5D82-6375-D671-49DF-F2212FA18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B6C263-0523-0828-B246-9429F4C8EF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307DDA-B138-3C06-C831-6CC18F7302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DBB0F9-1355-0D5E-1493-F9EA8BAED3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D7514-6FF3-4CC4-9164-55D6984DF7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17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ptos" panose="020B0004020202020204" pitchFamily="34" charset="0"/>
              <a:buChar char="-"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D7514-6FF3-4CC4-9164-55D6984DF7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73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61B548-89A7-FA08-4C92-C59CDA59C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424C89-3584-FEAA-7C87-D28550F53B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CFD474-85BE-D3B2-6C18-EE2F846EEA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ptos" panose="020B0004020202020204" pitchFamily="34" charset="0"/>
              <a:buChar char="-"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CAF78-77D0-5FA9-BAEE-CF49923027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D7514-6FF3-4CC4-9164-55D6984DF7D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93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14E4E4-C660-3596-C4D7-D870AA95C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374370-4910-F1F1-F7E5-25E6C2B5DA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D3CE65-2E31-B11A-C9E6-AE3B779FDE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ptos" panose="020B0004020202020204" pitchFamily="34" charset="0"/>
              <a:buChar char="-"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3226F-0A3A-0EE7-6547-F9D553F178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D7514-6FF3-4CC4-9164-55D6984DF7D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26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9386EC-F681-2FE4-E585-90B2F02BC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1D855A-C45E-CE15-C66F-32DFDBED48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F24929-E1A6-DD27-CECC-2D316D527C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81FFD-BF53-53DA-8759-AC523161C6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D7514-6FF3-4CC4-9164-55D6984DF7D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92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6000A-E308-5B93-5CF8-5A91046AE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DA1F05-B758-7534-E23A-DC006CE49A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D47D1-3753-AE62-B274-12BEC4658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33DD-6B64-4411-AFF0-B16A3AB65880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EF8D6-6FDA-F277-32BA-66F944A93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DFC66-AA11-AC42-1D7A-7534FA8A2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7907-248C-489C-8CFE-B682530B5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2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DFECD-2EBF-D56A-0A83-BFE4D24DC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9BDE5C-3621-7E30-4E0F-2165C3425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2D512-77BE-DE9A-E5B9-ACDB586A2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33DD-6B64-4411-AFF0-B16A3AB65880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C1E1B-AA9D-0E30-03E3-43F269F0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0BEF9-AE42-A72A-1F8A-C32CDA762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7907-248C-489C-8CFE-B682530B5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8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7F42AD-4D99-4997-6D9F-F7C6915073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43E0E8-652E-7408-AAEA-020FDB468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8B2CD-12D3-B736-845B-66CF524ED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33DD-6B64-4411-AFF0-B16A3AB65880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7ACFF-A1E8-4A4F-E808-423049D11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3A8D9-803E-7403-D4D0-86076ACAB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7907-248C-489C-8CFE-B682530B5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81" y="472516"/>
            <a:ext cx="1335673" cy="19027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81" y="2532448"/>
            <a:ext cx="5428936" cy="1793104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466" y="4350114"/>
            <a:ext cx="5413394" cy="724246"/>
          </a:xfrm>
          <a:prstGeom prst="rect">
            <a:avLst/>
          </a:prstGeom>
        </p:spPr>
        <p:txBody>
          <a:bodyPr/>
          <a:lstStyle>
            <a:lvl1pPr>
              <a:defRPr sz="1765">
                <a:solidFill>
                  <a:srgbClr val="000000"/>
                </a:solidFill>
              </a:defRPr>
            </a:lvl1pPr>
            <a:lvl2pPr>
              <a:defRPr sz="1765">
                <a:solidFill>
                  <a:srgbClr val="000000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2" name="Picture 1" descr="A picture containing person, window, computer, table&#10;&#10;Description automatically generated">
            <a:extLst>
              <a:ext uri="{FF2B5EF4-FFF2-40B4-BE49-F238E27FC236}">
                <a16:creationId xmlns:a16="http://schemas.microsoft.com/office/drawing/2014/main" id="{B79E2876-FB33-2646-85EE-84CA60F64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18210" y="0"/>
            <a:ext cx="59737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63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On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E7666AB-CB85-430C-9A8E-230EF5CDB9D1}"/>
              </a:ext>
            </a:extLst>
          </p:cNvPr>
          <p:cNvSpPr/>
          <p:nvPr userDrawn="1"/>
        </p:nvSpPr>
        <p:spPr bwMode="auto">
          <a:xfrm>
            <a:off x="-1" y="1029"/>
            <a:ext cx="12192001" cy="6856973"/>
          </a:xfrm>
          <a:prstGeom prst="rect">
            <a:avLst/>
          </a:prstGeom>
          <a:solidFill>
            <a:srgbClr val="32323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75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720807-00AC-48C2-848C-6F893C1685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57" y="97934"/>
            <a:ext cx="1832706" cy="67424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F926D30-C6F0-4D88-B470-AA3607AA8C4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2477" y="275669"/>
            <a:ext cx="1077762" cy="28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94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88E19-142C-F85F-0A2B-CA28A29C7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FBABE-85EE-6902-7627-3034E40F7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A7DC9-6CC1-BEB7-5AF3-34A45D88F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33DD-6B64-4411-AFF0-B16A3AB65880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13C06-DF53-76C1-B180-354A2ACD1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7ED02-B0B8-360C-37E2-C0B2B42D3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7907-248C-489C-8CFE-B682530B5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4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D02AC-1BF9-B864-0D2C-9E7AC7A52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1C246-9C11-51A7-46BB-8E9FD1407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C96C8-8602-CF36-3407-C2898572C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33DD-6B64-4411-AFF0-B16A3AB65880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57BC3-0EEF-DC1F-0AE2-937737C5B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EAA9C-FF76-4646-3568-475C55149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7907-248C-489C-8CFE-B682530B5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4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6079C-4752-D522-FD68-676B8C0D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E9BBE-6244-F72D-3A85-9C31B3F71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E3E41-480C-F80B-0552-B124EA61C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6E011-1F94-06F7-F317-89E3A9353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33DD-6B64-4411-AFF0-B16A3AB65880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A444F-CC6E-EC1B-0442-C702BFF2A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7EDD7-CB1D-F74F-7118-577D9DCB7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7907-248C-489C-8CFE-B682530B5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2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37551-9250-6FC3-0D05-E8682680F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1948E-D9F0-B802-1A82-173A66A83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70460C-0CEC-3C2D-B52F-AD5C668DD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4F222D-2261-0BD1-0A3C-9E181B9B4A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FE5B9A-A3DE-411F-1707-37FFF6D779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7C4373-4F55-31C1-9F87-6C5B7460C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33DD-6B64-4411-AFF0-B16A3AB65880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B66A7F-690E-F051-7223-B693CECE6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A13D4-BB11-DD61-12C3-6FE92D40E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7907-248C-489C-8CFE-B682530B5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2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73A6A-ACD2-E5BA-67EB-831C526E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B7AEC7-84A6-4048-6902-45B763FF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33DD-6B64-4411-AFF0-B16A3AB65880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8E99DE-F5BD-DB4C-65EC-B94C7661A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F47FB2-72F0-6029-E810-CC89CF8D4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7907-248C-489C-8CFE-B682530B5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1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7E6C76-252B-9700-D211-ED68999BF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33DD-6B64-4411-AFF0-B16A3AB65880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14E40D-F342-01B2-259D-9DBF2A7CE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310776-FCC0-8B61-3B46-4A92A8A30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7907-248C-489C-8CFE-B682530B5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4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0B0CA-5F0A-332D-C239-E44A74DBE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BA5D6-BFC9-1022-3E5B-1848790E4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58250-16FA-C598-7D0C-57657F2D5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F3482-3F8D-CFF0-9601-2286AD193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33DD-6B64-4411-AFF0-B16A3AB65880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DE6C9-691B-3D69-AC42-F82EBFF3D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10A50-DFF7-4B66-001C-69C3F58F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7907-248C-489C-8CFE-B682530B5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9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59D82-E5EF-0636-9BA4-006BE46EE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CB556E-F8FA-4E97-8E51-23CA7B4613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AF3E6-748A-5D2F-82F0-ED0A7E479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6F642-3F4B-E6D2-CDFD-5C121C391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33DD-6B64-4411-AFF0-B16A3AB65880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D57C5-457D-24A3-97BD-968575327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C16EF-F473-0230-F962-EAE94D502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7907-248C-489C-8CFE-B682530B5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2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8B5F31-3E67-EDD0-D778-9FF45150D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268ED-C34D-4204-4E74-63E420308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4ECC7-B9DC-F79C-FE1D-565B42424F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AC33DD-6B64-4411-AFF0-B16A3AB65880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79B3E-2208-68CE-DE60-B48423539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BE481-BA6B-4733-929F-396D7325E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737907-248C-489C-8CFE-B682530B5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60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huggingface.co/google-t5/t5-base" TargetMode="External"/><Relationship Id="rId13" Type="http://schemas.openxmlformats.org/officeDocument/2006/relationships/hyperlink" Target="https://helm.sh/docs/" TargetMode="External"/><Relationship Id="rId3" Type="http://schemas.openxmlformats.org/officeDocument/2006/relationships/hyperlink" Target="https://learn.microsoft.com/en-us/azure/?product=popular" TargetMode="External"/><Relationship Id="rId7" Type="http://schemas.openxmlformats.org/officeDocument/2006/relationships/hyperlink" Target="https://jmeter.apache.org/usermanual/index.html" TargetMode="External"/><Relationship Id="rId12" Type="http://schemas.openxmlformats.org/officeDocument/2006/relationships/hyperlink" Target="https://kind.sigs.k8s.io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learn.microsoft.com/en-us/azure/container-instances/" TargetMode="External"/><Relationship Id="rId11" Type="http://schemas.openxmlformats.org/officeDocument/2006/relationships/hyperlink" Target="https://kubernetes.io/docs/home/" TargetMode="External"/><Relationship Id="rId5" Type="http://schemas.openxmlformats.org/officeDocument/2006/relationships/hyperlink" Target="https://learn.microsoft.com/en-us/azure/azure-resource-manager/bicep/" TargetMode="External"/><Relationship Id="rId15" Type="http://schemas.openxmlformats.org/officeDocument/2006/relationships/hyperlink" Target="https://youtu.be/GltF5t-4KM0" TargetMode="External"/><Relationship Id="rId10" Type="http://schemas.openxmlformats.org/officeDocument/2006/relationships/hyperlink" Target="https://docs.docker.com/reference/" TargetMode="External"/><Relationship Id="rId4" Type="http://schemas.openxmlformats.org/officeDocument/2006/relationships/hyperlink" Target="https://learn.microsoft.com/en-us/azure/load-testing/" TargetMode="External"/><Relationship Id="rId9" Type="http://schemas.openxmlformats.org/officeDocument/2006/relationships/hyperlink" Target="https://python-adv-web-apps.readthedocs.io/en/latest/flask.html" TargetMode="External"/><Relationship Id="rId14" Type="http://schemas.openxmlformats.org/officeDocument/2006/relationships/hyperlink" Target="https://chatgpt.com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BD61A95-0EBE-3E1E-623C-FFA8682587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318" y="472936"/>
            <a:ext cx="2648930" cy="3776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BABD4E-6895-A02B-B3F3-EB0A283FC329}"/>
              </a:ext>
            </a:extLst>
          </p:cNvPr>
          <p:cNvSpPr txBox="1"/>
          <p:nvPr/>
        </p:nvSpPr>
        <p:spPr>
          <a:xfrm>
            <a:off x="8881321" y="6409496"/>
            <a:ext cx="2789894" cy="1629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176">
                <a:solidFill>
                  <a:schemeClr val="bg1"/>
                </a:solidFill>
              </a:rPr>
              <a:t>Microsoft confidential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D864BB-C72C-2204-F2D3-5F5A3D5483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728" b="40462"/>
          <a:stretch/>
        </p:blipFill>
        <p:spPr>
          <a:xfrm>
            <a:off x="3609813" y="1072265"/>
            <a:ext cx="8535878" cy="578525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56C5E9C-3C1A-E248-B670-BD999514A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56247"/>
            <a:ext cx="5483772" cy="1655762"/>
          </a:xfrm>
        </p:spPr>
        <p:txBody>
          <a:bodyPr wrap="square" anchor="b">
            <a:noAutofit/>
          </a:bodyPr>
          <a:lstStyle/>
          <a:p>
            <a:r>
              <a:rPr lang="en-US" sz="4200" dirty="0" err="1">
                <a:solidFill>
                  <a:schemeClr val="bg2"/>
                </a:solidFill>
              </a:rPr>
              <a:t>Testarea</a:t>
            </a:r>
            <a:r>
              <a:rPr lang="en-US" sz="4200" dirty="0">
                <a:solidFill>
                  <a:schemeClr val="bg2"/>
                </a:solidFill>
              </a:rPr>
              <a:t> </a:t>
            </a:r>
            <a:r>
              <a:rPr lang="en-US" sz="4200" dirty="0" err="1">
                <a:solidFill>
                  <a:schemeClr val="bg2"/>
                </a:solidFill>
              </a:rPr>
              <a:t>aplicatiilor</a:t>
            </a:r>
            <a:r>
              <a:rPr lang="en-US" sz="4200" dirty="0">
                <a:solidFill>
                  <a:schemeClr val="bg2"/>
                </a:solidFill>
              </a:rPr>
              <a:t> </a:t>
            </a:r>
            <a:r>
              <a:rPr lang="en-US" sz="4200" dirty="0" err="1">
                <a:solidFill>
                  <a:schemeClr val="bg2"/>
                </a:solidFill>
              </a:rPr>
              <a:t>prin</a:t>
            </a:r>
            <a:r>
              <a:rPr lang="en-US" sz="4200" dirty="0">
                <a:solidFill>
                  <a:schemeClr val="bg2"/>
                </a:solidFill>
              </a:rPr>
              <a:t> </a:t>
            </a:r>
            <a:r>
              <a:rPr lang="en-US" sz="4200" dirty="0" err="1">
                <a:solidFill>
                  <a:schemeClr val="bg2"/>
                </a:solidFill>
              </a:rPr>
              <a:t>simularea</a:t>
            </a:r>
            <a:r>
              <a:rPr lang="en-US" sz="4200" dirty="0">
                <a:solidFill>
                  <a:schemeClr val="bg2"/>
                </a:solidFill>
              </a:rPr>
              <a:t> </a:t>
            </a:r>
            <a:r>
              <a:rPr lang="en-US" sz="4200" dirty="0" err="1">
                <a:solidFill>
                  <a:schemeClr val="bg2"/>
                </a:solidFill>
              </a:rPr>
              <a:t>unui</a:t>
            </a:r>
            <a:r>
              <a:rPr lang="en-US" sz="4200" dirty="0">
                <a:solidFill>
                  <a:schemeClr val="bg2"/>
                </a:solidFill>
              </a:rPr>
              <a:t> </a:t>
            </a:r>
            <a:r>
              <a:rPr lang="en-US" sz="4200" dirty="0" err="1">
                <a:solidFill>
                  <a:schemeClr val="bg2"/>
                </a:solidFill>
              </a:rPr>
              <a:t>numar</a:t>
            </a:r>
            <a:r>
              <a:rPr lang="en-US" sz="4200" dirty="0">
                <a:solidFill>
                  <a:schemeClr val="bg2"/>
                </a:solidFill>
              </a:rPr>
              <a:t> mare de </a:t>
            </a:r>
            <a:r>
              <a:rPr lang="en-US" sz="4200" dirty="0" err="1">
                <a:solidFill>
                  <a:schemeClr val="bg2"/>
                </a:solidFill>
              </a:rPr>
              <a:t>utilizatori</a:t>
            </a:r>
            <a:endParaRPr lang="en-US" sz="4200" dirty="0">
              <a:solidFill>
                <a:schemeClr val="bg2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B223C-04E8-1B45-B254-34B68081F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892538"/>
            <a:ext cx="4419365" cy="1655762"/>
          </a:xfrm>
        </p:spPr>
        <p:txBody>
          <a:bodyPr wrap="square">
            <a:normAutofit/>
          </a:bodyPr>
          <a:lstStyle/>
          <a:p>
            <a:pPr>
              <a:spcAft>
                <a:spcPts val="588"/>
              </a:spcAft>
            </a:pPr>
            <a:r>
              <a:rPr lang="en-US" dirty="0" err="1">
                <a:solidFill>
                  <a:schemeClr val="bg2"/>
                </a:solidFill>
              </a:rPr>
              <a:t>Proiect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realizat</a:t>
            </a:r>
            <a:r>
              <a:rPr lang="en-US" dirty="0">
                <a:solidFill>
                  <a:schemeClr val="bg2"/>
                </a:solidFill>
              </a:rPr>
              <a:t> de</a:t>
            </a:r>
          </a:p>
          <a:p>
            <a:pPr>
              <a:lnSpc>
                <a:spcPct val="50000"/>
              </a:lnSpc>
              <a:spcAft>
                <a:spcPts val="588"/>
              </a:spcAft>
            </a:pPr>
            <a:r>
              <a:rPr lang="en-US" dirty="0">
                <a:solidFill>
                  <a:schemeClr val="bg2"/>
                </a:solidFill>
              </a:rPr>
              <a:t>Darius Gherca</a:t>
            </a:r>
          </a:p>
          <a:p>
            <a:pPr>
              <a:lnSpc>
                <a:spcPct val="50000"/>
              </a:lnSpc>
              <a:spcAft>
                <a:spcPts val="588"/>
              </a:spcAft>
            </a:pPr>
            <a:r>
              <a:rPr lang="en-US" dirty="0">
                <a:solidFill>
                  <a:schemeClr val="bg2"/>
                </a:solidFill>
                <a:latin typeface="+mn-lt"/>
              </a:rPr>
              <a:t>Grupa 333</a:t>
            </a:r>
          </a:p>
        </p:txBody>
      </p:sp>
    </p:spTree>
    <p:extLst>
      <p:ext uri="{BB962C8B-B14F-4D97-AF65-F5344CB8AC3E}">
        <p14:creationId xmlns:p14="http://schemas.microsoft.com/office/powerpoint/2010/main" val="50221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5B06E8-926A-280C-91D5-8D1A6FD9DD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9D5ADB-1A75-F910-1329-D32BE996617D}"/>
              </a:ext>
            </a:extLst>
          </p:cNvPr>
          <p:cNvSpPr/>
          <p:nvPr/>
        </p:nvSpPr>
        <p:spPr>
          <a:xfrm>
            <a:off x="247998" y="687409"/>
            <a:ext cx="11696003" cy="5534395"/>
          </a:xfrm>
          <a:prstGeom prst="rect">
            <a:avLst/>
          </a:prstGeom>
          <a:solidFill>
            <a:schemeClr val="bg1"/>
          </a:solidFill>
        </p:spPr>
        <p:txBody>
          <a:bodyPr wrap="square" anchor="t">
            <a:noAutofit/>
          </a:bodyPr>
          <a:lstStyle/>
          <a:p>
            <a:pPr marL="514284" marR="0" lvl="0" indent="-342900" algn="just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Segoe UI Semilight" panose="020B0402040204020203" pitchFamily="34" charset="0"/>
            </a:endParaRPr>
          </a:p>
          <a:p>
            <a:pPr marL="171384" marR="0" lvl="0" algn="just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[1] Azure: </a:t>
            </a:r>
            <a:r>
              <a:rPr lang="en-US" sz="2000" b="0" i="0" dirty="0">
                <a:solidFill>
                  <a:srgbClr val="F0F6FC"/>
                </a:solidFill>
                <a:effectLst/>
                <a:latin typeface="-apple-system"/>
              </a:rPr>
              <a:t> </a:t>
            </a:r>
            <a:r>
              <a:rPr lang="en-US" sz="2000" b="0" i="0" u="sng" dirty="0">
                <a:solidFill>
                  <a:srgbClr val="4493F8"/>
                </a:solidFill>
                <a:effectLst/>
                <a:latin typeface="-apple-system"/>
                <a:hlinkClick r:id="rId3"/>
              </a:rPr>
              <a:t>https://learn.microsoft.com/en-us/azure/?product=popular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 </a:t>
            </a:r>
          </a:p>
          <a:p>
            <a:pPr marL="171384" marR="0" lvl="0" algn="just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Segoe UI Semilight" panose="020B0402040204020203" pitchFamily="34" charset="0"/>
              </a:rPr>
              <a:t>[2] Azure Load Testing: </a:t>
            </a:r>
            <a:r>
              <a:rPr lang="en-US" sz="2000" b="0" i="0" dirty="0">
                <a:solidFill>
                  <a:srgbClr val="F0F6FC"/>
                </a:solidFill>
                <a:effectLst/>
                <a:latin typeface="-apple-system"/>
              </a:rPr>
              <a:t> </a:t>
            </a:r>
            <a:r>
              <a:rPr lang="en-US" sz="2000" b="0" i="0" u="sng" dirty="0">
                <a:solidFill>
                  <a:srgbClr val="4493F8"/>
                </a:solidFill>
                <a:effectLst/>
                <a:latin typeface="-apple-system"/>
                <a:hlinkClick r:id="rId4"/>
              </a:rPr>
              <a:t>https://learn.microsoft.com/en-us/azure/load-testing/</a:t>
            </a:r>
            <a:r>
              <a:rPr lang="en-US" sz="2000" b="0" i="0" u="sng" dirty="0">
                <a:solidFill>
                  <a:srgbClr val="4493F8"/>
                </a:solidFill>
                <a:effectLst/>
                <a:latin typeface="-apple-system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Segoe UI Semilight" panose="020B0402040204020203" pitchFamily="34" charset="0"/>
              </a:rPr>
              <a:t> </a:t>
            </a:r>
          </a:p>
          <a:p>
            <a:pPr marL="171384" marR="0" lvl="0" algn="just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[3] Bicep: </a:t>
            </a:r>
            <a:r>
              <a:rPr lang="en-US" sz="2000" b="0" i="0" dirty="0">
                <a:solidFill>
                  <a:srgbClr val="F0F6FC"/>
                </a:solidFill>
                <a:effectLst/>
                <a:latin typeface="-apple-system"/>
              </a:rPr>
              <a:t> </a:t>
            </a:r>
            <a:r>
              <a:rPr lang="en-US" sz="2000" b="0" i="0" u="sng" dirty="0">
                <a:solidFill>
                  <a:srgbClr val="4493F8"/>
                </a:solidFill>
                <a:effectLst/>
                <a:latin typeface="-apple-system"/>
                <a:hlinkClick r:id="rId5"/>
              </a:rPr>
              <a:t>https://learn.microsoft.com/en-us/azure/azure-resource-manager/bicep/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 </a:t>
            </a:r>
          </a:p>
          <a:p>
            <a:pPr marL="171384" marR="0" lvl="0" algn="just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Segoe UI Semilight" panose="020B0402040204020203" pitchFamily="34" charset="0"/>
              </a:rPr>
              <a:t>[4] Azure Container Instance: </a:t>
            </a:r>
            <a:r>
              <a:rPr lang="en-US" sz="2000" b="0" i="0" u="sng" dirty="0">
                <a:solidFill>
                  <a:srgbClr val="4493F8"/>
                </a:solidFill>
                <a:effectLst/>
                <a:latin typeface="-apple-system"/>
                <a:hlinkClick r:id="rId6"/>
              </a:rPr>
              <a:t>https://learn.microsoft.com/en-us/azure/container-instances/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Segoe UI Semilight" panose="020B0402040204020203" pitchFamily="34" charset="0"/>
              </a:rPr>
              <a:t> </a:t>
            </a:r>
          </a:p>
          <a:p>
            <a:pPr marL="171384" marR="0" lvl="0" algn="just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[5] JMeter: </a:t>
            </a:r>
            <a:r>
              <a:rPr lang="en-US" sz="2000" b="0" i="0" u="sng" dirty="0">
                <a:solidFill>
                  <a:srgbClr val="4493F8"/>
                </a:solidFill>
                <a:effectLst/>
                <a:latin typeface="-apple-system"/>
                <a:hlinkClick r:id="rId7"/>
              </a:rPr>
              <a:t>https://jmeter.apache.org/usermanual/index.html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 </a:t>
            </a:r>
          </a:p>
          <a:p>
            <a:pPr marL="171384" marR="0" lvl="0" algn="just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Segoe UI Semilight" panose="020B0402040204020203" pitchFamily="34" charset="0"/>
              </a:rPr>
              <a:t>[6]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Segoe UI Semilight" panose="020B0402040204020203" pitchFamily="34" charset="0"/>
              </a:rPr>
              <a:t>Modelul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Segoe UI Semilight" panose="020B0402040204020203" pitchFamily="34" charset="0"/>
              </a:rPr>
              <a:t> de IA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Segoe UI Semilight" panose="020B0402040204020203" pitchFamily="34" charset="0"/>
              </a:rPr>
              <a:t>folosit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Segoe UI Semilight" panose="020B0402040204020203" pitchFamily="34" charset="0"/>
              </a:rPr>
              <a:t>: </a:t>
            </a:r>
            <a:r>
              <a:rPr lang="en-US" sz="2000" b="0" i="0" u="sng" dirty="0">
                <a:solidFill>
                  <a:srgbClr val="4493F8"/>
                </a:solidFill>
                <a:effectLst/>
                <a:latin typeface="-apple-system"/>
                <a:hlinkClick r:id="rId8"/>
              </a:rPr>
              <a:t>https://huggingface.co/google-t5/t5-base</a:t>
            </a:r>
            <a:r>
              <a:rPr lang="en-US" sz="2000" b="0" i="0" u="sng" dirty="0">
                <a:solidFill>
                  <a:srgbClr val="4493F8"/>
                </a:solidFill>
                <a:effectLst/>
                <a:latin typeface="-apple-system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Segoe UI Semilight" panose="020B0402040204020203" pitchFamily="34" charset="0"/>
              </a:rPr>
              <a:t> </a:t>
            </a:r>
          </a:p>
          <a:p>
            <a:pPr marL="171384" marR="0" lvl="0" algn="just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Segoe UI Semilight" panose="020B0402040204020203" pitchFamily="34" charset="0"/>
              </a:rPr>
              <a:t>[7] Flask: </a:t>
            </a:r>
            <a:r>
              <a:rPr lang="en-US" sz="2000" b="0" i="0" u="sng" dirty="0">
                <a:solidFill>
                  <a:srgbClr val="4493F8"/>
                </a:solidFill>
                <a:effectLst/>
                <a:latin typeface="-apple-system"/>
                <a:hlinkClick r:id="rId9"/>
              </a:rPr>
              <a:t>https://python-adv-web-apps.readthedocs.io/en/latest/flask.html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Segoe UI Semilight" panose="020B0402040204020203" pitchFamily="34" charset="0"/>
              </a:rPr>
              <a:t> </a:t>
            </a:r>
          </a:p>
          <a:p>
            <a:pPr marL="171384" marR="0" lvl="0" algn="just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[8] Docker: </a:t>
            </a:r>
            <a:r>
              <a:rPr lang="en-US" sz="2000" b="0" i="0" dirty="0">
                <a:solidFill>
                  <a:srgbClr val="F0F6FC"/>
                </a:solidFill>
                <a:effectLst/>
                <a:latin typeface="-apple-system"/>
              </a:rPr>
              <a:t> </a:t>
            </a:r>
            <a:r>
              <a:rPr lang="en-US" sz="2000" b="0" i="0" u="sng" dirty="0">
                <a:solidFill>
                  <a:srgbClr val="4493F8"/>
                </a:solidFill>
                <a:effectLst/>
                <a:latin typeface="-apple-system"/>
                <a:hlinkClick r:id="rId10"/>
              </a:rPr>
              <a:t>https://docs.docker.com/reference/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 </a:t>
            </a:r>
          </a:p>
          <a:p>
            <a:pPr marL="171384" marR="0" lvl="0" algn="just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Segoe UI Semilight" panose="020B0402040204020203" pitchFamily="34" charset="0"/>
              </a:rPr>
              <a:t>[9] Kubernetes: </a:t>
            </a:r>
            <a:r>
              <a:rPr lang="en-US" sz="2000" b="0" i="0" u="sng" dirty="0">
                <a:solidFill>
                  <a:srgbClr val="4493F8"/>
                </a:solidFill>
                <a:effectLst/>
                <a:latin typeface="-apple-system"/>
                <a:hlinkClick r:id="rId11"/>
              </a:rPr>
              <a:t>https://kubernetes.io/docs/home/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Segoe UI Semilight" panose="020B0402040204020203" pitchFamily="34" charset="0"/>
              </a:rPr>
              <a:t> </a:t>
            </a:r>
          </a:p>
          <a:p>
            <a:pPr algn="l">
              <a:spcAft>
                <a:spcPts val="120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[10] Kind: </a:t>
            </a:r>
            <a:r>
              <a:rPr lang="en-US" sz="2000" b="0" i="0" u="sng" dirty="0">
                <a:solidFill>
                  <a:srgbClr val="4493F8"/>
                </a:solidFill>
                <a:effectLst/>
                <a:latin typeface="-apple-system"/>
                <a:hlinkClick r:id="rId12"/>
              </a:rPr>
              <a:t>https://kind.sigs.k8s.io/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 </a:t>
            </a:r>
          </a:p>
          <a:p>
            <a:pPr algn="l">
              <a:spcAft>
                <a:spcPts val="120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[11] Helm: </a:t>
            </a:r>
            <a:r>
              <a:rPr lang="en-US" sz="2000" b="0" i="0" u="sng" dirty="0">
                <a:solidFill>
                  <a:srgbClr val="4493F8"/>
                </a:solidFill>
                <a:effectLst/>
                <a:latin typeface="-apple-system"/>
                <a:hlinkClick r:id="rId13"/>
              </a:rPr>
              <a:t>https://helm.sh/docs/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 </a:t>
            </a:r>
          </a:p>
          <a:p>
            <a:pPr algn="l">
              <a:spcAft>
                <a:spcPts val="120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[12] OpenAI, ChatGPT, 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  <a:hlinkClick r:id="rId14"/>
              </a:rPr>
              <a:t>https://chatgpt.com/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 , Data </a:t>
            </a:r>
            <a:r>
              <a:rPr lang="en-US" sz="2000" dirty="0" err="1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generarii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: 10 Mai 2025</a:t>
            </a:r>
          </a:p>
          <a:p>
            <a:pPr algn="l">
              <a:spcAft>
                <a:spcPts val="1200"/>
              </a:spcAft>
              <a:buNone/>
            </a:pPr>
            <a:endParaRPr lang="en-US" sz="2000" dirty="0">
              <a:solidFill>
                <a:prstClr val="black"/>
              </a:solidFill>
              <a:latin typeface="Aptos" panose="02110004020202020204"/>
              <a:cs typeface="Segoe UI Semilight" panose="020B0402040204020203" pitchFamily="34" charset="0"/>
            </a:endParaRPr>
          </a:p>
          <a:p>
            <a:pPr algn="l">
              <a:spcAft>
                <a:spcPts val="120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Demo Video: </a:t>
            </a:r>
            <a:r>
              <a:rPr lang="en-US" sz="2000" b="0" i="0" u="sng" dirty="0">
                <a:solidFill>
                  <a:srgbClr val="4493F8"/>
                </a:solidFill>
                <a:effectLst/>
                <a:latin typeface="-apple-system"/>
                <a:hlinkClick r:id="rId15"/>
              </a:rPr>
              <a:t>https://youtu.be/GltF5t-4KM0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Segoe UI Semilight" panose="020B0402040204020203" pitchFamily="34" charset="0"/>
            </a:endParaRPr>
          </a:p>
          <a:p>
            <a:pPr marL="514284" marR="0" lvl="0" indent="-342900" algn="just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5" name="microsoft">
            <a:extLst>
              <a:ext uri="{FF2B5EF4-FFF2-40B4-BE49-F238E27FC236}">
                <a16:creationId xmlns:a16="http://schemas.microsoft.com/office/drawing/2014/main" id="{04A9ACC6-2C4E-91A5-BBA8-2830B121B529}"/>
              </a:ext>
            </a:extLst>
          </p:cNvPr>
          <p:cNvSpPr/>
          <p:nvPr/>
        </p:nvSpPr>
        <p:spPr>
          <a:xfrm>
            <a:off x="2877186" y="199588"/>
            <a:ext cx="6174104" cy="4878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 defTabSz="896042" fontAlgn="base">
              <a:lnSpc>
                <a:spcPct val="90000"/>
              </a:lnSpc>
              <a:spcBef>
                <a:spcPct val="0"/>
              </a:spcBef>
              <a:spcAft>
                <a:spcPts val="1174"/>
              </a:spcAft>
            </a:pPr>
            <a:r>
              <a:rPr lang="en-US" sz="2800" kern="0" dirty="0" err="1">
                <a:ln w="3175">
                  <a:noFill/>
                </a:ln>
                <a:solidFill>
                  <a:srgbClr val="FFFFFF"/>
                </a:solidFill>
                <a:latin typeface="Segoe UI"/>
                <a:cs typeface="Segoe UI Semilight"/>
              </a:rPr>
              <a:t>Bibliografie</a:t>
            </a:r>
            <a:endParaRPr lang="en-US" sz="2800" kern="0" dirty="0">
              <a:ln w="3175">
                <a:noFill/>
              </a:ln>
              <a:solidFill>
                <a:srgbClr val="FFFFFF"/>
              </a:solidFill>
              <a:latin typeface="Segoe UI"/>
              <a:cs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379595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303588-5529-78E4-6382-756914995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999A93-57F7-AB90-831A-FD0CD4CBEE70}"/>
              </a:ext>
            </a:extLst>
          </p:cNvPr>
          <p:cNvSpPr/>
          <p:nvPr/>
        </p:nvSpPr>
        <p:spPr>
          <a:xfrm>
            <a:off x="312437" y="743878"/>
            <a:ext cx="11696003" cy="5534395"/>
          </a:xfrm>
          <a:prstGeom prst="rect">
            <a:avLst/>
          </a:prstGeom>
          <a:solidFill>
            <a:schemeClr val="bg1"/>
          </a:solidFill>
        </p:spPr>
        <p:txBody>
          <a:bodyPr wrap="square" anchor="t">
            <a:noAutofit/>
          </a:bodyPr>
          <a:lstStyle/>
          <a:p>
            <a:pPr marL="514284" indent="-342900" algn="just" defTabSz="914049">
              <a:buFont typeface="Wingdings" panose="05000000000000000000" pitchFamily="2" charset="2"/>
              <a:buChar char="§"/>
              <a:defRPr/>
            </a:pPr>
            <a:endParaRPr lang="en-US" sz="2600" dirty="0">
              <a:solidFill>
                <a:prstClr val="black"/>
              </a:solidFill>
              <a:cs typeface="Segoe UI Semilight" panose="020B0402040204020203" pitchFamily="34" charset="0"/>
            </a:endParaRPr>
          </a:p>
          <a:p>
            <a:pPr marL="514284" indent="-342900" algn="just" defTabSz="914049">
              <a:buFont typeface="Wingdings" panose="05000000000000000000" pitchFamily="2" charset="2"/>
              <a:buChar char="§"/>
              <a:defRPr/>
            </a:pPr>
            <a:r>
              <a:rPr lang="en-US" sz="2600" dirty="0">
                <a:solidFill>
                  <a:prstClr val="black"/>
                </a:solidFill>
                <a:cs typeface="Segoe UI Semilight" panose="020B0402040204020203" pitchFamily="34" charset="0"/>
              </a:rPr>
              <a:t>Server Python @ Flask</a:t>
            </a:r>
          </a:p>
          <a:p>
            <a:pPr marL="514284" indent="-342900" algn="just" defTabSz="914049">
              <a:buFont typeface="Wingdings" panose="05000000000000000000" pitchFamily="2" charset="2"/>
              <a:buChar char="§"/>
              <a:defRPr/>
            </a:pPr>
            <a:endParaRPr lang="en-US" sz="2600" dirty="0">
              <a:solidFill>
                <a:prstClr val="black"/>
              </a:solidFill>
              <a:cs typeface="Segoe UI Semilight" panose="020B0402040204020203" pitchFamily="34" charset="0"/>
            </a:endParaRPr>
          </a:p>
          <a:p>
            <a:pPr marL="514284" indent="-342900" algn="just" defTabSz="914049">
              <a:buFont typeface="Wingdings" panose="05000000000000000000" pitchFamily="2" charset="2"/>
              <a:buChar char="§"/>
              <a:defRPr/>
            </a:pPr>
            <a:r>
              <a:rPr lang="en-US" sz="2600" dirty="0">
                <a:solidFill>
                  <a:prstClr val="black"/>
                </a:solidFill>
                <a:cs typeface="Segoe UI Semilight" panose="020B0402040204020203" pitchFamily="34" charset="0"/>
              </a:rPr>
              <a:t>Model Hugging face</a:t>
            </a:r>
          </a:p>
          <a:p>
            <a:pPr marL="514284" indent="-342900" algn="just" defTabSz="914049">
              <a:buFont typeface="Wingdings" panose="05000000000000000000" pitchFamily="2" charset="2"/>
              <a:buChar char="§"/>
              <a:defRPr/>
            </a:pPr>
            <a:endParaRPr lang="en-US" sz="2600" dirty="0">
              <a:solidFill>
                <a:prstClr val="black"/>
              </a:solidFill>
              <a:cs typeface="Segoe UI Semilight" panose="020B0402040204020203" pitchFamily="34" charset="0"/>
            </a:endParaRPr>
          </a:p>
          <a:p>
            <a:pPr marL="514284" indent="-342900" algn="just" defTabSz="914049">
              <a:buFont typeface="Wingdings" panose="05000000000000000000" pitchFamily="2" charset="2"/>
              <a:buChar char="§"/>
              <a:defRPr/>
            </a:pPr>
            <a:r>
              <a:rPr lang="en-US" sz="2600" dirty="0">
                <a:solidFill>
                  <a:prstClr val="black"/>
                </a:solidFill>
                <a:cs typeface="Segoe UI Semilight" panose="020B0402040204020203" pitchFamily="34" charset="0"/>
              </a:rPr>
              <a:t>Imagine de Docker</a:t>
            </a:r>
          </a:p>
          <a:p>
            <a:pPr marL="514284" indent="-342900" algn="just" defTabSz="914049">
              <a:buFont typeface="Wingdings" panose="05000000000000000000" pitchFamily="2" charset="2"/>
              <a:buChar char="§"/>
              <a:defRPr/>
            </a:pPr>
            <a:endParaRPr lang="en-US" sz="2600" dirty="0">
              <a:solidFill>
                <a:prstClr val="black"/>
              </a:solidFill>
              <a:cs typeface="Segoe UI Semilight" panose="020B0402040204020203" pitchFamily="34" charset="0"/>
            </a:endParaRPr>
          </a:p>
          <a:p>
            <a:pPr marL="514284" indent="-342900" algn="just" defTabSz="914049">
              <a:buFont typeface="Wingdings" panose="05000000000000000000" pitchFamily="2" charset="2"/>
              <a:buChar char="§"/>
              <a:defRPr/>
            </a:pPr>
            <a:r>
              <a:rPr lang="en-US" sz="2600" dirty="0">
                <a:solidFill>
                  <a:prstClr val="black"/>
                </a:solidFill>
                <a:cs typeface="Segoe UI Semilight" panose="020B0402040204020203" pitchFamily="34" charset="0"/>
              </a:rPr>
              <a:t>Docker Hub </a:t>
            </a:r>
            <a:r>
              <a:rPr lang="en-US" sz="2600" dirty="0" err="1">
                <a:solidFill>
                  <a:prstClr val="black"/>
                </a:solidFill>
                <a:cs typeface="Segoe UI Semilight" panose="020B0402040204020203" pitchFamily="34" charset="0"/>
              </a:rPr>
              <a:t>pentru</a:t>
            </a:r>
            <a:r>
              <a:rPr lang="en-US" sz="2600" dirty="0">
                <a:solidFill>
                  <a:prstClr val="black"/>
                </a:solidFill>
                <a:cs typeface="Segoe UI Semilight" panose="020B0402040204020203" pitchFamily="34" charset="0"/>
              </a:rPr>
              <a:t> registry</a:t>
            </a:r>
          </a:p>
          <a:p>
            <a:pPr marL="514284" indent="-342900" algn="just" defTabSz="914049">
              <a:buFont typeface="Wingdings" panose="05000000000000000000" pitchFamily="2" charset="2"/>
              <a:buChar char="§"/>
              <a:defRPr/>
            </a:pPr>
            <a:endParaRPr lang="en-US" sz="2600" dirty="0">
              <a:solidFill>
                <a:prstClr val="black"/>
              </a:solidFill>
              <a:cs typeface="Segoe UI Semilight" panose="020B0402040204020203" pitchFamily="34" charset="0"/>
            </a:endParaRPr>
          </a:p>
          <a:p>
            <a:pPr marL="514284" indent="-342900" algn="just" defTabSz="914049">
              <a:buFont typeface="Wingdings" panose="05000000000000000000" pitchFamily="2" charset="2"/>
              <a:buChar char="§"/>
              <a:defRPr/>
            </a:pPr>
            <a:r>
              <a:rPr lang="en-US" sz="2600" dirty="0">
                <a:solidFill>
                  <a:prstClr val="black"/>
                </a:solidFill>
                <a:cs typeface="Segoe UI Semilight" panose="020B0402040204020203" pitchFamily="34" charset="0"/>
              </a:rPr>
              <a:t>Cluster AKS / Kind local</a:t>
            </a:r>
          </a:p>
          <a:p>
            <a:pPr marL="514284" indent="-342900" algn="just" defTabSz="914049">
              <a:buFont typeface="Wingdings" panose="05000000000000000000" pitchFamily="2" charset="2"/>
              <a:buChar char="§"/>
              <a:defRPr/>
            </a:pPr>
            <a:endParaRPr lang="en-US" sz="2600" dirty="0">
              <a:solidFill>
                <a:prstClr val="black"/>
              </a:solidFill>
              <a:cs typeface="Segoe UI Semilight" panose="020B0402040204020203" pitchFamily="34" charset="0"/>
            </a:endParaRPr>
          </a:p>
          <a:p>
            <a:pPr marL="514284" indent="-342900" algn="just" defTabSz="914049">
              <a:buFont typeface="Wingdings" panose="05000000000000000000" pitchFamily="2" charset="2"/>
              <a:buChar char="§"/>
              <a:defRPr/>
            </a:pPr>
            <a:r>
              <a:rPr lang="en-US" sz="2600" dirty="0">
                <a:solidFill>
                  <a:prstClr val="black"/>
                </a:solidFill>
                <a:cs typeface="Segoe UI Semilight" panose="020B0402040204020203" pitchFamily="34" charset="0"/>
              </a:rPr>
              <a:t>Teste in JMeter</a:t>
            </a:r>
          </a:p>
          <a:p>
            <a:pPr marL="171384" algn="just" defTabSz="914049">
              <a:defRPr/>
            </a:pPr>
            <a:endParaRPr lang="en-US" sz="2600" dirty="0">
              <a:solidFill>
                <a:prstClr val="black"/>
              </a:solidFill>
              <a:cs typeface="Segoe UI Semilight" panose="020B0402040204020203" pitchFamily="34" charset="0"/>
            </a:endParaRPr>
          </a:p>
        </p:txBody>
      </p:sp>
      <p:sp>
        <p:nvSpPr>
          <p:cNvPr id="5" name="microsoft">
            <a:extLst>
              <a:ext uri="{FF2B5EF4-FFF2-40B4-BE49-F238E27FC236}">
                <a16:creationId xmlns:a16="http://schemas.microsoft.com/office/drawing/2014/main" id="{C0B1892E-465C-A949-88B4-D2F9E2B722D2}"/>
              </a:ext>
            </a:extLst>
          </p:cNvPr>
          <p:cNvSpPr/>
          <p:nvPr/>
        </p:nvSpPr>
        <p:spPr>
          <a:xfrm>
            <a:off x="2877186" y="199588"/>
            <a:ext cx="6174104" cy="4878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 defTabSz="896042" fontAlgn="base">
              <a:lnSpc>
                <a:spcPct val="90000"/>
              </a:lnSpc>
              <a:spcBef>
                <a:spcPct val="0"/>
              </a:spcBef>
              <a:spcAft>
                <a:spcPts val="1174"/>
              </a:spcAft>
            </a:pPr>
            <a:r>
              <a:rPr lang="en-US" sz="2800" kern="0" dirty="0" err="1">
                <a:ln w="3175">
                  <a:noFill/>
                </a:ln>
                <a:solidFill>
                  <a:srgbClr val="FFFFFF"/>
                </a:solidFill>
                <a:latin typeface="Segoe UI"/>
                <a:cs typeface="Segoe UI Semilight"/>
              </a:rPr>
              <a:t>Aplicatie</a:t>
            </a:r>
            <a:r>
              <a:rPr lang="en-US" sz="2800" kern="0" dirty="0">
                <a:ln w="3175">
                  <a:noFill/>
                </a:ln>
                <a:solidFill>
                  <a:srgbClr val="FFFFFF"/>
                </a:solidFill>
                <a:latin typeface="Segoe UI"/>
                <a:cs typeface="Segoe UI Semilight"/>
              </a:rPr>
              <a:t> </a:t>
            </a:r>
            <a:r>
              <a:rPr lang="en-US" sz="2800" kern="0" dirty="0" err="1">
                <a:ln w="3175">
                  <a:noFill/>
                </a:ln>
                <a:solidFill>
                  <a:srgbClr val="FFFFFF"/>
                </a:solidFill>
                <a:latin typeface="Segoe UI"/>
                <a:cs typeface="Segoe UI Semilight"/>
              </a:rPr>
              <a:t>propusa</a:t>
            </a:r>
            <a:r>
              <a:rPr lang="en-US" sz="2800" kern="0" dirty="0">
                <a:ln w="3175">
                  <a:noFill/>
                </a:ln>
                <a:solidFill>
                  <a:srgbClr val="FFFFFF"/>
                </a:solidFill>
                <a:latin typeface="Segoe UI"/>
                <a:cs typeface="Segoe UI Semilight"/>
              </a:rPr>
              <a:t> </a:t>
            </a:r>
            <a:r>
              <a:rPr lang="en-US" sz="2800" kern="0" dirty="0" err="1">
                <a:ln w="3175">
                  <a:noFill/>
                </a:ln>
                <a:solidFill>
                  <a:srgbClr val="FFFFFF"/>
                </a:solidFill>
                <a:latin typeface="Segoe UI"/>
                <a:cs typeface="Segoe UI Semilight"/>
              </a:rPr>
              <a:t>pentru</a:t>
            </a:r>
            <a:r>
              <a:rPr lang="en-US" sz="2800" kern="0" dirty="0">
                <a:ln w="3175">
                  <a:noFill/>
                </a:ln>
                <a:solidFill>
                  <a:srgbClr val="FFFFFF"/>
                </a:solidFill>
                <a:latin typeface="Segoe UI"/>
                <a:cs typeface="Segoe UI Semilight"/>
              </a:rPr>
              <a:t> </a:t>
            </a:r>
            <a:r>
              <a:rPr lang="en-US" sz="2800" kern="0" dirty="0" err="1">
                <a:ln w="3175">
                  <a:noFill/>
                </a:ln>
                <a:solidFill>
                  <a:srgbClr val="FFFFFF"/>
                </a:solidFill>
                <a:latin typeface="Segoe UI"/>
                <a:cs typeface="Segoe UI Semilight"/>
              </a:rPr>
              <a:t>testare</a:t>
            </a:r>
            <a:endParaRPr lang="en-US" sz="2800" kern="0" dirty="0">
              <a:ln w="3175">
                <a:noFill/>
              </a:ln>
              <a:solidFill>
                <a:srgbClr val="FFFFFF"/>
              </a:solidFill>
              <a:latin typeface="Segoe UI"/>
              <a:cs typeface="Segoe UI Semilight"/>
            </a:endParaRPr>
          </a:p>
        </p:txBody>
      </p:sp>
      <p:pic>
        <p:nvPicPr>
          <p:cNvPr id="2050" name="Picture 2" descr="Brand assets - Hugging Face">
            <a:extLst>
              <a:ext uri="{FF2B5EF4-FFF2-40B4-BE49-F238E27FC236}">
                <a16:creationId xmlns:a16="http://schemas.microsoft.com/office/drawing/2014/main" id="{DE806BB2-4835-3785-2F96-6E5D4804D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742" y="2615381"/>
            <a:ext cx="1047134" cy="104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C1592545-DA30-659F-F78B-989E16C35FB4}"/>
              </a:ext>
            </a:extLst>
          </p:cNvPr>
          <p:cNvSpPr/>
          <p:nvPr/>
        </p:nvSpPr>
        <p:spPr>
          <a:xfrm>
            <a:off x="5076876" y="3077497"/>
            <a:ext cx="871640" cy="13304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264F097E-0AC7-E87B-54A3-56E83AECF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62864"/>
            <a:ext cx="963015" cy="105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Docker Vector SVG Icon (8) - SVG Repo">
            <a:extLst>
              <a:ext uri="{FF2B5EF4-FFF2-40B4-BE49-F238E27FC236}">
                <a16:creationId xmlns:a16="http://schemas.microsoft.com/office/drawing/2014/main" id="{62ACB8B4-DBEB-D2EB-DBAF-28F1EACE1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079" y="2598174"/>
            <a:ext cx="1159211" cy="115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358D8DD0-437C-0DD9-DEEB-44ACB9AE7875}"/>
              </a:ext>
            </a:extLst>
          </p:cNvPr>
          <p:cNvSpPr/>
          <p:nvPr/>
        </p:nvSpPr>
        <p:spPr>
          <a:xfrm>
            <a:off x="7059015" y="3111256"/>
            <a:ext cx="871640" cy="13304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4A1D3D7-7748-D745-C320-0CBDB46A52D1}"/>
              </a:ext>
            </a:extLst>
          </p:cNvPr>
          <p:cNvSpPr/>
          <p:nvPr/>
        </p:nvSpPr>
        <p:spPr>
          <a:xfrm rot="17792941">
            <a:off x="8317037" y="2360433"/>
            <a:ext cx="581397" cy="12635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Pricing - Azure Kubernetes Service (AKS) | Microsoft Azure">
            <a:extLst>
              <a:ext uri="{FF2B5EF4-FFF2-40B4-BE49-F238E27FC236}">
                <a16:creationId xmlns:a16="http://schemas.microsoft.com/office/drawing/2014/main" id="{07BACF51-82FB-6E70-7F96-6811AB1DF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807" y="1111917"/>
            <a:ext cx="821960" cy="82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6F1C7FD7-CF7E-5DDD-FA28-D9C4AA9D7964}"/>
              </a:ext>
            </a:extLst>
          </p:cNvPr>
          <p:cNvSpPr/>
          <p:nvPr/>
        </p:nvSpPr>
        <p:spPr>
          <a:xfrm>
            <a:off x="9448517" y="1474720"/>
            <a:ext cx="871640" cy="13304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2" descr="JMeter - Guides">
            <a:extLst>
              <a:ext uri="{FF2B5EF4-FFF2-40B4-BE49-F238E27FC236}">
                <a16:creationId xmlns:a16="http://schemas.microsoft.com/office/drawing/2014/main" id="{91410E6B-4D1F-D09D-0D35-0163A2691E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24" r="38828"/>
          <a:stretch/>
        </p:blipFill>
        <p:spPr bwMode="auto">
          <a:xfrm>
            <a:off x="9785097" y="2500931"/>
            <a:ext cx="1795402" cy="576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9E80D267-DCDE-AEFD-61C2-81C3BF4A3B56}"/>
              </a:ext>
            </a:extLst>
          </p:cNvPr>
          <p:cNvSpPr/>
          <p:nvPr/>
        </p:nvSpPr>
        <p:spPr>
          <a:xfrm rot="16200000">
            <a:off x="10774700" y="2176920"/>
            <a:ext cx="550315" cy="105581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heck Docker Hub Limit · GitLab">
            <a:extLst>
              <a:ext uri="{FF2B5EF4-FFF2-40B4-BE49-F238E27FC236}">
                <a16:creationId xmlns:a16="http://schemas.microsoft.com/office/drawing/2014/main" id="{23B403CC-820A-3928-02E7-2292E9B16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952" y="998987"/>
            <a:ext cx="1236184" cy="98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065CBF29-4E90-C423-7AD2-CC37F1D3FF29}"/>
              </a:ext>
            </a:extLst>
          </p:cNvPr>
          <p:cNvSpPr/>
          <p:nvPr/>
        </p:nvSpPr>
        <p:spPr>
          <a:xfrm rot="3496133">
            <a:off x="8537605" y="2876847"/>
            <a:ext cx="2030201" cy="10435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kind">
            <a:extLst>
              <a:ext uri="{FF2B5EF4-FFF2-40B4-BE49-F238E27FC236}">
                <a16:creationId xmlns:a16="http://schemas.microsoft.com/office/drawing/2014/main" id="{6FDD38E5-103D-F2CC-0C49-203348DC4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5221" y="4171198"/>
            <a:ext cx="1683131" cy="101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5CFF0C99-5734-44BE-BDBA-0F61A7EC7489}"/>
              </a:ext>
            </a:extLst>
          </p:cNvPr>
          <p:cNvSpPr/>
          <p:nvPr/>
        </p:nvSpPr>
        <p:spPr>
          <a:xfrm rot="5400000">
            <a:off x="10564024" y="3417131"/>
            <a:ext cx="646326" cy="159079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9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ED9B056-038A-3087-9902-F6807CAB8AAF}"/>
              </a:ext>
            </a:extLst>
          </p:cNvPr>
          <p:cNvSpPr/>
          <p:nvPr/>
        </p:nvSpPr>
        <p:spPr>
          <a:xfrm>
            <a:off x="312437" y="743878"/>
            <a:ext cx="11696003" cy="5534395"/>
          </a:xfrm>
          <a:prstGeom prst="rect">
            <a:avLst/>
          </a:prstGeom>
          <a:solidFill>
            <a:schemeClr val="bg1"/>
          </a:solidFill>
        </p:spPr>
        <p:txBody>
          <a:bodyPr wrap="square" anchor="t">
            <a:noAutofit/>
          </a:bodyPr>
          <a:lstStyle/>
          <a:p>
            <a:pPr marL="514284" indent="-342900" algn="just" defTabSz="914049">
              <a:buFont typeface="Wingdings" panose="05000000000000000000" pitchFamily="2" charset="2"/>
              <a:buChar char="§"/>
              <a:defRPr/>
            </a:pPr>
            <a:endParaRPr lang="en-US" sz="2600" dirty="0">
              <a:solidFill>
                <a:prstClr val="black"/>
              </a:solidFill>
              <a:cs typeface="Segoe UI Semilight" panose="020B0402040204020203" pitchFamily="34" charset="0"/>
            </a:endParaRPr>
          </a:p>
          <a:p>
            <a:pPr marL="514284" indent="-342900" algn="just" defTabSz="914049">
              <a:buFont typeface="Wingdings" panose="05000000000000000000" pitchFamily="2" charset="2"/>
              <a:buChar char="§"/>
              <a:defRPr/>
            </a:pPr>
            <a:r>
              <a:rPr lang="en-US" sz="2600" dirty="0">
                <a:solidFill>
                  <a:prstClr val="black"/>
                </a:solidFill>
                <a:cs typeface="Segoe UI Semilight" panose="020B0402040204020203" pitchFamily="34" charset="0"/>
              </a:rPr>
              <a:t>Teste de </a:t>
            </a:r>
            <a:r>
              <a:rPr lang="en-US" sz="2600" dirty="0" err="1">
                <a:solidFill>
                  <a:prstClr val="black"/>
                </a:solidFill>
                <a:cs typeface="Segoe UI Semilight" panose="020B0402040204020203" pitchFamily="34" charset="0"/>
              </a:rPr>
              <a:t>performanta</a:t>
            </a:r>
            <a:r>
              <a:rPr lang="en-US" sz="2600" dirty="0">
                <a:solidFill>
                  <a:prstClr val="black"/>
                </a:solidFill>
                <a:cs typeface="Segoe UI Semilight" panose="020B0402040204020203" pitchFamily="34" charset="0"/>
              </a:rPr>
              <a:t> =&gt; </a:t>
            </a:r>
            <a:r>
              <a:rPr lang="en-US" sz="2600" dirty="0" err="1">
                <a:solidFill>
                  <a:prstClr val="black"/>
                </a:solidFill>
                <a:cs typeface="Segoe UI Semilight" panose="020B0402040204020203" pitchFamily="34" charset="0"/>
              </a:rPr>
              <a:t>capacitatea</a:t>
            </a:r>
            <a:r>
              <a:rPr lang="en-US" sz="2600" dirty="0">
                <a:solidFill>
                  <a:prstClr val="black"/>
                </a:solidFill>
                <a:cs typeface="Segoe UI Semilight" panose="020B0402040204020203" pitchFamily="34" charset="0"/>
              </a:rPr>
              <a:t> de a </a:t>
            </a:r>
            <a:r>
              <a:rPr lang="en-US" sz="2600" dirty="0" err="1">
                <a:solidFill>
                  <a:prstClr val="black"/>
                </a:solidFill>
                <a:cs typeface="Segoe UI Semilight" panose="020B0402040204020203" pitchFamily="34" charset="0"/>
              </a:rPr>
              <a:t>gestiona</a:t>
            </a:r>
            <a:endParaRPr lang="en-US" sz="2600" dirty="0">
              <a:solidFill>
                <a:prstClr val="black"/>
              </a:solidFill>
              <a:cs typeface="Segoe UI Semilight" panose="020B0402040204020203" pitchFamily="34" charset="0"/>
            </a:endParaRPr>
          </a:p>
          <a:p>
            <a:pPr marL="171384" algn="just" defTabSz="914049">
              <a:defRPr/>
            </a:pPr>
            <a:r>
              <a:rPr lang="en-US" sz="2600" dirty="0">
                <a:solidFill>
                  <a:prstClr val="black"/>
                </a:solidFill>
                <a:cs typeface="Segoe UI Semilight" panose="020B0402040204020203" pitchFamily="34" charset="0"/>
              </a:rPr>
              <a:t>		multi </a:t>
            </a:r>
            <a:r>
              <a:rPr lang="en-US" sz="2600" dirty="0" err="1">
                <a:solidFill>
                  <a:prstClr val="black"/>
                </a:solidFill>
                <a:cs typeface="Segoe UI Semilight" panose="020B0402040204020203" pitchFamily="34" charset="0"/>
              </a:rPr>
              <a:t>utilizatori</a:t>
            </a:r>
            <a:endParaRPr lang="en-US" sz="2600" dirty="0">
              <a:solidFill>
                <a:prstClr val="black"/>
              </a:solidFill>
              <a:cs typeface="Segoe UI Semilight" panose="020B0402040204020203" pitchFamily="34" charset="0"/>
            </a:endParaRPr>
          </a:p>
          <a:p>
            <a:pPr marL="171384" algn="just" defTabSz="914049">
              <a:defRPr/>
            </a:pPr>
            <a:endParaRPr lang="en-US" sz="2600" dirty="0">
              <a:solidFill>
                <a:prstClr val="black"/>
              </a:solidFill>
              <a:cs typeface="Segoe UI Semilight" panose="020B0402040204020203" pitchFamily="34" charset="0"/>
            </a:endParaRPr>
          </a:p>
          <a:p>
            <a:pPr marL="514284" indent="-342900" algn="just" defTabSz="914049">
              <a:buFont typeface="Wingdings" panose="05000000000000000000" pitchFamily="2" charset="2"/>
              <a:buChar char="§"/>
              <a:defRPr/>
            </a:pPr>
            <a:r>
              <a:rPr lang="en-US" sz="2600" dirty="0" err="1">
                <a:solidFill>
                  <a:prstClr val="black"/>
                </a:solidFill>
                <a:cs typeface="Segoe UI Semilight" panose="020B0402040204020203" pitchFamily="34" charset="0"/>
              </a:rPr>
              <a:t>Complexitate</a:t>
            </a:r>
            <a:r>
              <a:rPr lang="en-US" sz="2600" dirty="0">
                <a:solidFill>
                  <a:prstClr val="black"/>
                </a:solidFill>
                <a:cs typeface="Segoe UI Semilight" panose="020B0402040204020203" pitchFamily="34" charset="0"/>
              </a:rPr>
              <a:t> </a:t>
            </a:r>
            <a:r>
              <a:rPr lang="en-US" sz="2600" dirty="0" err="1">
                <a:solidFill>
                  <a:prstClr val="black"/>
                </a:solidFill>
                <a:cs typeface="Segoe UI Semilight" panose="020B0402040204020203" pitchFamily="34" charset="0"/>
              </a:rPr>
              <a:t>computationala</a:t>
            </a:r>
            <a:r>
              <a:rPr lang="en-US" sz="2600" dirty="0">
                <a:solidFill>
                  <a:prstClr val="black"/>
                </a:solidFill>
                <a:cs typeface="Segoe UI Semilight" panose="020B0402040204020203" pitchFamily="34" charset="0"/>
              </a:rPr>
              <a:t> =&gt; container failures</a:t>
            </a:r>
          </a:p>
          <a:p>
            <a:pPr marL="171384" algn="just" defTabSz="914049">
              <a:defRPr/>
            </a:pPr>
            <a:endParaRPr lang="en-US" sz="2600" dirty="0">
              <a:solidFill>
                <a:prstClr val="black"/>
              </a:solidFill>
              <a:cs typeface="Segoe UI Semilight" panose="020B0402040204020203" pitchFamily="34" charset="0"/>
            </a:endParaRPr>
          </a:p>
          <a:p>
            <a:pPr marL="514284" indent="-342900" algn="just" defTabSz="914049">
              <a:buFont typeface="Wingdings" panose="05000000000000000000" pitchFamily="2" charset="2"/>
              <a:buChar char="§"/>
              <a:defRPr/>
            </a:pPr>
            <a:r>
              <a:rPr lang="en-US" sz="2600" dirty="0" err="1">
                <a:solidFill>
                  <a:prstClr val="black"/>
                </a:solidFill>
                <a:cs typeface="Segoe UI Semilight" panose="020B0402040204020203" pitchFamily="34" charset="0"/>
              </a:rPr>
              <a:t>Fiecare</a:t>
            </a:r>
            <a:r>
              <a:rPr lang="en-US" sz="2600" dirty="0">
                <a:solidFill>
                  <a:prstClr val="black"/>
                </a:solidFill>
                <a:cs typeface="Segoe UI Semilight" panose="020B0402040204020203" pitchFamily="34" charset="0"/>
              </a:rPr>
              <a:t> user = thread, </a:t>
            </a:r>
            <a:r>
              <a:rPr lang="en-US" sz="2600" dirty="0" err="1">
                <a:solidFill>
                  <a:prstClr val="black"/>
                </a:solidFill>
                <a:cs typeface="Segoe UI Semilight" panose="020B0402040204020203" pitchFamily="34" charset="0"/>
              </a:rPr>
              <a:t>deci</a:t>
            </a:r>
            <a:r>
              <a:rPr lang="en-US" sz="2600" dirty="0">
                <a:solidFill>
                  <a:prstClr val="black"/>
                </a:solidFill>
                <a:cs typeface="Segoe UI Semilight" panose="020B0402040204020203" pitchFamily="34" charset="0"/>
              </a:rPr>
              <a:t> </a:t>
            </a:r>
            <a:r>
              <a:rPr lang="en-US" sz="2600" dirty="0" err="1">
                <a:solidFill>
                  <a:prstClr val="black"/>
                </a:solidFill>
                <a:cs typeface="Segoe UI Semilight" panose="020B0402040204020203" pitchFamily="34" charset="0"/>
              </a:rPr>
              <a:t>este</a:t>
            </a:r>
            <a:r>
              <a:rPr lang="en-US" sz="2600" dirty="0">
                <a:solidFill>
                  <a:prstClr val="black"/>
                </a:solidFill>
                <a:cs typeface="Segoe UI Semilight" panose="020B0402040204020203" pitchFamily="34" charset="0"/>
              </a:rPr>
              <a:t> </a:t>
            </a:r>
            <a:r>
              <a:rPr lang="en-US" sz="2600" dirty="0" err="1">
                <a:solidFill>
                  <a:prstClr val="black"/>
                </a:solidFill>
                <a:cs typeface="Segoe UI Semilight" panose="020B0402040204020203" pitchFamily="34" charset="0"/>
              </a:rPr>
              <a:t>limitat</a:t>
            </a:r>
            <a:endParaRPr lang="en-US" sz="2600" dirty="0">
              <a:solidFill>
                <a:prstClr val="black"/>
              </a:solidFill>
              <a:cs typeface="Segoe UI Semilight" panose="020B0402040204020203" pitchFamily="34" charset="0"/>
            </a:endParaRPr>
          </a:p>
          <a:p>
            <a:pPr marL="171384" algn="just" defTabSz="914049">
              <a:defRPr/>
            </a:pPr>
            <a:r>
              <a:rPr lang="en-US" sz="2600" dirty="0">
                <a:solidFill>
                  <a:prstClr val="black"/>
                </a:solidFill>
                <a:cs typeface="Segoe UI Semilight" panose="020B0402040204020203" pitchFamily="34" charset="0"/>
              </a:rPr>
              <a:t>		de </a:t>
            </a:r>
            <a:r>
              <a:rPr lang="en-US" sz="2600" dirty="0" err="1">
                <a:solidFill>
                  <a:prstClr val="black"/>
                </a:solidFill>
                <a:cs typeface="Segoe UI Semilight" panose="020B0402040204020203" pitchFamily="34" charset="0"/>
              </a:rPr>
              <a:t>masina</a:t>
            </a:r>
            <a:r>
              <a:rPr lang="en-US" sz="2600" dirty="0">
                <a:solidFill>
                  <a:prstClr val="black"/>
                </a:solidFill>
                <a:cs typeface="Segoe UI Semilight" panose="020B0402040204020203" pitchFamily="34" charset="0"/>
              </a:rPr>
              <a:t> pe care </a:t>
            </a:r>
            <a:r>
              <a:rPr lang="en-US" sz="2600" dirty="0" err="1">
                <a:solidFill>
                  <a:prstClr val="black"/>
                </a:solidFill>
                <a:cs typeface="Segoe UI Semilight" panose="020B0402040204020203" pitchFamily="34" charset="0"/>
              </a:rPr>
              <a:t>ruleaza</a:t>
            </a:r>
            <a:endParaRPr lang="en-US" sz="2600" dirty="0">
              <a:solidFill>
                <a:prstClr val="black"/>
              </a:solidFill>
              <a:cs typeface="Segoe UI Semilight" panose="020B0402040204020203" pitchFamily="34" charset="0"/>
            </a:endParaRPr>
          </a:p>
          <a:p>
            <a:pPr marL="171384" algn="just" defTabSz="914049">
              <a:defRPr/>
            </a:pPr>
            <a:endParaRPr lang="en-US" sz="2600" dirty="0">
              <a:solidFill>
                <a:prstClr val="black"/>
              </a:solidFill>
              <a:cs typeface="Segoe UI Semilight" panose="020B0402040204020203" pitchFamily="34" charset="0"/>
            </a:endParaRPr>
          </a:p>
          <a:p>
            <a:pPr marL="171384" algn="just" defTabSz="914049">
              <a:defRPr/>
            </a:pPr>
            <a:endParaRPr lang="en-US" sz="2600" dirty="0">
              <a:solidFill>
                <a:prstClr val="black"/>
              </a:solidFill>
              <a:cs typeface="Segoe UI Semilight" panose="020B0402040204020203" pitchFamily="34" charset="0"/>
            </a:endParaRPr>
          </a:p>
          <a:p>
            <a:pPr marL="514284" indent="-342900" algn="just" defTabSz="914049">
              <a:buFont typeface="Wingdings" panose="05000000000000000000" pitchFamily="2" charset="2"/>
              <a:buChar char="§"/>
              <a:defRPr/>
            </a:pPr>
            <a:r>
              <a:rPr lang="en-US" sz="2600" dirty="0" err="1">
                <a:solidFill>
                  <a:prstClr val="black"/>
                </a:solidFill>
                <a:cs typeface="Segoe UI Semilight" panose="020B0402040204020203" pitchFamily="34" charset="0"/>
              </a:rPr>
              <a:t>Conteaza”locul</a:t>
            </a:r>
            <a:r>
              <a:rPr lang="en-US" sz="2600" dirty="0">
                <a:solidFill>
                  <a:prstClr val="black"/>
                </a:solidFill>
                <a:cs typeface="Segoe UI Semilight" panose="020B0402040204020203" pitchFamily="34" charset="0"/>
              </a:rPr>
              <a:t>” </a:t>
            </a:r>
            <a:r>
              <a:rPr lang="en-US" sz="2600" dirty="0" err="1">
                <a:solidFill>
                  <a:prstClr val="black"/>
                </a:solidFill>
                <a:cs typeface="Segoe UI Semilight" panose="020B0402040204020203" pitchFamily="34" charset="0"/>
              </a:rPr>
              <a:t>unde</a:t>
            </a:r>
            <a:r>
              <a:rPr lang="en-US" sz="2600" dirty="0">
                <a:solidFill>
                  <a:prstClr val="black"/>
                </a:solidFill>
                <a:cs typeface="Segoe UI Semilight" panose="020B0402040204020203" pitchFamily="34" charset="0"/>
              </a:rPr>
              <a:t> </a:t>
            </a:r>
            <a:r>
              <a:rPr lang="en-US" sz="2600" dirty="0" err="1">
                <a:solidFill>
                  <a:prstClr val="black"/>
                </a:solidFill>
                <a:cs typeface="Segoe UI Semilight" panose="020B0402040204020203" pitchFamily="34" charset="0"/>
              </a:rPr>
              <a:t>ruleaza</a:t>
            </a:r>
            <a:endParaRPr lang="en-US" sz="2600" dirty="0">
              <a:solidFill>
                <a:prstClr val="black"/>
              </a:solidFill>
              <a:cs typeface="Segoe UI Semilight" panose="020B0402040204020203" pitchFamily="34" charset="0"/>
            </a:endParaRPr>
          </a:p>
          <a:p>
            <a:pPr marL="514284" indent="-342900" algn="just" defTabSz="914049">
              <a:buFont typeface="Wingdings" panose="05000000000000000000" pitchFamily="2" charset="2"/>
              <a:buChar char="§"/>
              <a:defRPr/>
            </a:pPr>
            <a:endParaRPr lang="en-US" sz="2600" dirty="0">
              <a:solidFill>
                <a:prstClr val="black"/>
              </a:solidFill>
              <a:cs typeface="Segoe UI Semilight" panose="020B0402040204020203" pitchFamily="34" charset="0"/>
            </a:endParaRPr>
          </a:p>
          <a:p>
            <a:pPr marL="171384" algn="just" defTabSz="914049">
              <a:defRPr/>
            </a:pPr>
            <a:endParaRPr lang="en-US" sz="2600" dirty="0">
              <a:solidFill>
                <a:prstClr val="black"/>
              </a:solidFill>
              <a:cs typeface="Segoe UI Semilight" panose="020B0402040204020203" pitchFamily="34" charset="0"/>
            </a:endParaRPr>
          </a:p>
        </p:txBody>
      </p:sp>
      <p:sp>
        <p:nvSpPr>
          <p:cNvPr id="5" name="microsoft">
            <a:extLst>
              <a:ext uri="{FF2B5EF4-FFF2-40B4-BE49-F238E27FC236}">
                <a16:creationId xmlns:a16="http://schemas.microsoft.com/office/drawing/2014/main" id="{8B5256A5-55D3-70EC-F82A-96094EAEB68A}"/>
              </a:ext>
            </a:extLst>
          </p:cNvPr>
          <p:cNvSpPr/>
          <p:nvPr/>
        </p:nvSpPr>
        <p:spPr>
          <a:xfrm>
            <a:off x="2877186" y="199588"/>
            <a:ext cx="6174104" cy="4878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 defTabSz="896042" fontAlgn="base">
              <a:lnSpc>
                <a:spcPct val="90000"/>
              </a:lnSpc>
              <a:spcBef>
                <a:spcPct val="0"/>
              </a:spcBef>
              <a:spcAft>
                <a:spcPts val="1174"/>
              </a:spcAft>
            </a:pPr>
            <a:r>
              <a:rPr lang="en-US" sz="2800" kern="0" dirty="0">
                <a:ln w="3175">
                  <a:noFill/>
                </a:ln>
                <a:solidFill>
                  <a:srgbClr val="FFFFFF"/>
                </a:solidFill>
                <a:latin typeface="Segoe UI"/>
                <a:cs typeface="Segoe UI Semilight"/>
              </a:rPr>
              <a:t>Teste de </a:t>
            </a:r>
            <a:r>
              <a:rPr lang="en-US" sz="2800" kern="0" dirty="0" err="1">
                <a:ln w="3175">
                  <a:noFill/>
                </a:ln>
                <a:solidFill>
                  <a:srgbClr val="FFFFFF"/>
                </a:solidFill>
                <a:latin typeface="Segoe UI"/>
                <a:cs typeface="Segoe UI Semilight"/>
              </a:rPr>
              <a:t>performanta</a:t>
            </a:r>
            <a:r>
              <a:rPr lang="en-US" sz="2800" kern="0" dirty="0">
                <a:ln w="3175">
                  <a:noFill/>
                </a:ln>
                <a:solidFill>
                  <a:srgbClr val="FFFFFF"/>
                </a:solidFill>
                <a:latin typeface="Segoe UI"/>
                <a:cs typeface="Segoe UI Semilight"/>
              </a:rPr>
              <a:t> JMeter</a:t>
            </a:r>
          </a:p>
        </p:txBody>
      </p:sp>
      <p:pic>
        <p:nvPicPr>
          <p:cNvPr id="2" name="Picture 12" descr="JMeter - Guides">
            <a:extLst>
              <a:ext uri="{FF2B5EF4-FFF2-40B4-BE49-F238E27FC236}">
                <a16:creationId xmlns:a16="http://schemas.microsoft.com/office/drawing/2014/main" id="{EAA363F0-18BC-2770-F32E-81ABE83BE9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24" r="38828"/>
          <a:stretch/>
        </p:blipFill>
        <p:spPr bwMode="auto">
          <a:xfrm>
            <a:off x="8229600" y="1055588"/>
            <a:ext cx="3223079" cy="103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EE02A574-F851-7D6E-8E35-F7434036A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903" y="2978113"/>
            <a:ext cx="4758813" cy="282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07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A4A1E8-F099-BCAF-EFB2-4ED7F6232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1EA77F-2A08-9870-C81E-DE8F5C5EFB71}"/>
              </a:ext>
            </a:extLst>
          </p:cNvPr>
          <p:cNvSpPr/>
          <p:nvPr/>
        </p:nvSpPr>
        <p:spPr>
          <a:xfrm>
            <a:off x="247998" y="687409"/>
            <a:ext cx="11696003" cy="5534395"/>
          </a:xfrm>
          <a:prstGeom prst="rect">
            <a:avLst/>
          </a:prstGeom>
          <a:solidFill>
            <a:schemeClr val="bg1"/>
          </a:solidFill>
        </p:spPr>
        <p:txBody>
          <a:bodyPr wrap="square" anchor="t">
            <a:noAutofit/>
          </a:bodyPr>
          <a:lstStyle/>
          <a:p>
            <a:pPr marL="514284" marR="0" lvl="0" indent="-342900" algn="just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Segoe UI Semilight" panose="020B0402040204020203" pitchFamily="34" charset="0"/>
            </a:endParaRPr>
          </a:p>
          <a:p>
            <a:pPr marL="514284" marR="0" lvl="0" indent="-342900" algn="just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Segoe UI Semilight" panose="020B0402040204020203" pitchFamily="34" charset="0"/>
              </a:rPr>
              <a:t>Serviciu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Segoe UI Semilight" panose="020B0402040204020203" pitchFamily="34" charset="0"/>
              </a:rPr>
              <a:t> Azure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Segoe UI Semilight" panose="020B0402040204020203" pitchFamily="34" charset="0"/>
              </a:rPr>
              <a:t>pentru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Segoe UI Semilight" panose="020B0402040204020203" pitchFamily="34" charset="0"/>
              </a:rPr>
              <a:t>testarea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Segoe UI Semilight" panose="020B0402040204020203" pitchFamily="34" charset="0"/>
              </a:rPr>
              <a:t>prin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Segoe UI Semilight" panose="020B0402040204020203" pitchFamily="34" charset="0"/>
              </a:rPr>
              <a:t>simularea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Segoe UI Semilight" panose="020B04020402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Segoe UI Semilight" panose="020B0402040204020203" pitchFamily="34" charset="0"/>
              </a:rPr>
              <a:t>unui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Segoe UI Semilight" panose="020B0402040204020203" pitchFamily="34" charset="0"/>
            </a:endParaRPr>
          </a:p>
          <a:p>
            <a:pPr marL="171384" marR="0" lvl="0" algn="just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		</a:t>
            </a:r>
            <a:r>
              <a:rPr lang="en-US" sz="2000" dirty="0" err="1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numar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 mare de </a:t>
            </a:r>
            <a:r>
              <a:rPr lang="en-US" sz="2000" dirty="0" err="1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utilizatori</a:t>
            </a:r>
            <a:endParaRPr lang="en-US" sz="2000" dirty="0">
              <a:solidFill>
                <a:prstClr val="black"/>
              </a:solidFill>
              <a:latin typeface="Aptos" panose="02110004020202020204"/>
              <a:cs typeface="Segoe UI Semilight" panose="020B0402040204020203" pitchFamily="34" charset="0"/>
            </a:endParaRPr>
          </a:p>
          <a:p>
            <a:pPr marL="514284" marR="0" lvl="0" indent="-342900" algn="just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2000" dirty="0">
              <a:solidFill>
                <a:prstClr val="black"/>
              </a:solidFill>
              <a:latin typeface="Aptos" panose="02110004020202020204"/>
              <a:cs typeface="Segoe UI Semilight" panose="020B0402040204020203" pitchFamily="34" charset="0"/>
            </a:endParaRPr>
          </a:p>
          <a:p>
            <a:pPr marL="514284" marR="0" lvl="0" indent="-342900" algn="just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Are la </a:t>
            </a:r>
            <a:r>
              <a:rPr lang="en-US" sz="2000" dirty="0" err="1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baza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 JMeter</a:t>
            </a:r>
          </a:p>
          <a:p>
            <a:pPr marL="514284" marR="0" lvl="0" indent="-342900" algn="just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2000" dirty="0">
              <a:solidFill>
                <a:prstClr val="black"/>
              </a:solidFill>
              <a:latin typeface="Aptos" panose="02110004020202020204"/>
              <a:cs typeface="Segoe UI Semilight" panose="020B0402040204020203" pitchFamily="34" charset="0"/>
            </a:endParaRPr>
          </a:p>
          <a:p>
            <a:pPr marL="514284" marR="0" lvl="0" indent="-342900" algn="just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dirty="0" err="1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Creeaza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mai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multe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 ACI-</a:t>
            </a:r>
            <a:r>
              <a:rPr lang="en-US" sz="2000" dirty="0" err="1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uri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 care </a:t>
            </a:r>
            <a:r>
              <a:rPr lang="en-US" sz="2000" dirty="0" err="1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ruleaza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testele</a:t>
            </a:r>
            <a:endParaRPr lang="en-US" sz="2000" dirty="0">
              <a:solidFill>
                <a:prstClr val="black"/>
              </a:solidFill>
              <a:latin typeface="Aptos" panose="02110004020202020204"/>
              <a:cs typeface="Segoe UI Semilight" panose="020B0402040204020203" pitchFamily="34" charset="0"/>
            </a:endParaRPr>
          </a:p>
          <a:p>
            <a:pPr marL="514284" marR="0" lvl="0" indent="-342900" algn="just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2000" dirty="0">
              <a:solidFill>
                <a:prstClr val="black"/>
              </a:solidFill>
              <a:latin typeface="Aptos" panose="02110004020202020204"/>
              <a:cs typeface="Segoe UI Semilight" panose="020B0402040204020203" pitchFamily="34" charset="0"/>
            </a:endParaRPr>
          </a:p>
          <a:p>
            <a:pPr marL="514284" marR="0" lvl="0" indent="-342900" algn="just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Are la </a:t>
            </a:r>
            <a:r>
              <a:rPr lang="en-US" sz="2000" dirty="0" err="1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baza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sisteme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 open source (Docker, Kubernetes)</a:t>
            </a:r>
          </a:p>
          <a:p>
            <a:pPr marL="514284" marR="0" lvl="0" indent="-342900" algn="just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Segoe UI Semilight" panose="020B0402040204020203" pitchFamily="34" charset="0"/>
            </a:endParaRPr>
          </a:p>
          <a:p>
            <a:pPr marL="514284" marR="0" lvl="0" indent="-342900" algn="just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5" name="microsoft">
            <a:extLst>
              <a:ext uri="{FF2B5EF4-FFF2-40B4-BE49-F238E27FC236}">
                <a16:creationId xmlns:a16="http://schemas.microsoft.com/office/drawing/2014/main" id="{39F3516B-E033-260E-1B33-10BA1230CB66}"/>
              </a:ext>
            </a:extLst>
          </p:cNvPr>
          <p:cNvSpPr/>
          <p:nvPr/>
        </p:nvSpPr>
        <p:spPr>
          <a:xfrm>
            <a:off x="2877186" y="199588"/>
            <a:ext cx="6174104" cy="4878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 defTabSz="896042" fontAlgn="base">
              <a:lnSpc>
                <a:spcPct val="90000"/>
              </a:lnSpc>
              <a:spcBef>
                <a:spcPct val="0"/>
              </a:spcBef>
              <a:spcAft>
                <a:spcPts val="1174"/>
              </a:spcAft>
            </a:pPr>
            <a:r>
              <a:rPr lang="en-US" sz="2800" kern="0" dirty="0">
                <a:ln w="3175">
                  <a:noFill/>
                </a:ln>
                <a:solidFill>
                  <a:srgbClr val="FFFFFF"/>
                </a:solidFill>
                <a:latin typeface="Segoe UI"/>
                <a:cs typeface="Segoe UI Semilight"/>
              </a:rPr>
              <a:t>Azure Load Testing</a:t>
            </a:r>
          </a:p>
        </p:txBody>
      </p:sp>
      <p:pic>
        <p:nvPicPr>
          <p:cNvPr id="3074" name="Picture 2" descr="Azure Load Testing - Pricing ...">
            <a:extLst>
              <a:ext uri="{FF2B5EF4-FFF2-40B4-BE49-F238E27FC236}">
                <a16:creationId xmlns:a16="http://schemas.microsoft.com/office/drawing/2014/main" id="{2CD5EEF9-5808-DA74-56A1-391605933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354" y="1125744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80AD2F7-D63F-CD1C-F870-3B4A5BFAF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290" y="2896149"/>
            <a:ext cx="3805646" cy="310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669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C2D9F5-0E28-6E5B-69C2-F80F8BD95D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3F78BE3-8099-C0B9-99A6-7416D0D843F5}"/>
              </a:ext>
            </a:extLst>
          </p:cNvPr>
          <p:cNvSpPr/>
          <p:nvPr/>
        </p:nvSpPr>
        <p:spPr>
          <a:xfrm>
            <a:off x="247998" y="687409"/>
            <a:ext cx="11696003" cy="5534395"/>
          </a:xfrm>
          <a:prstGeom prst="rect">
            <a:avLst/>
          </a:prstGeom>
          <a:solidFill>
            <a:schemeClr val="bg1"/>
          </a:solidFill>
        </p:spPr>
        <p:txBody>
          <a:bodyPr wrap="square" anchor="t">
            <a:noAutofit/>
          </a:bodyPr>
          <a:lstStyle/>
          <a:p>
            <a:pPr marL="514284" marR="0" lvl="0" indent="-342900" algn="just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Segoe UI Semilight" panose="020B0402040204020203" pitchFamily="34" charset="0"/>
            </a:endParaRPr>
          </a:p>
          <a:p>
            <a:pPr marL="171384" marR="0" lvl="0" algn="just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Segoe UI Semilight" panose="020B0402040204020203" pitchFamily="34" charset="0"/>
            </a:endParaRPr>
          </a:p>
          <a:p>
            <a:pPr marL="514284" marR="0" lvl="0" indent="-342900" algn="just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5" name="microsoft">
            <a:extLst>
              <a:ext uri="{FF2B5EF4-FFF2-40B4-BE49-F238E27FC236}">
                <a16:creationId xmlns:a16="http://schemas.microsoft.com/office/drawing/2014/main" id="{2779694F-0D3D-2E70-4C63-849B1B1226B3}"/>
              </a:ext>
            </a:extLst>
          </p:cNvPr>
          <p:cNvSpPr/>
          <p:nvPr/>
        </p:nvSpPr>
        <p:spPr>
          <a:xfrm>
            <a:off x="2877185" y="199588"/>
            <a:ext cx="6768259" cy="4801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 defTabSz="896042" fontAlgn="base">
              <a:lnSpc>
                <a:spcPct val="90000"/>
              </a:lnSpc>
              <a:spcBef>
                <a:spcPct val="0"/>
              </a:spcBef>
              <a:spcAft>
                <a:spcPts val="1174"/>
              </a:spcAft>
            </a:pPr>
            <a:r>
              <a:rPr lang="en-US" sz="2800" kern="0" dirty="0" err="1">
                <a:ln w="3175">
                  <a:noFill/>
                </a:ln>
                <a:solidFill>
                  <a:srgbClr val="FFFFFF"/>
                </a:solidFill>
                <a:latin typeface="Segoe UI"/>
                <a:cs typeface="Segoe UI Semilight"/>
              </a:rPr>
              <a:t>Diagrama</a:t>
            </a:r>
            <a:r>
              <a:rPr lang="en-US" sz="2800" kern="0" dirty="0">
                <a:ln w="3175">
                  <a:noFill/>
                </a:ln>
                <a:solidFill>
                  <a:srgbClr val="FFFFFF"/>
                </a:solidFill>
                <a:latin typeface="Segoe UI"/>
                <a:cs typeface="Segoe UI Semilight"/>
              </a:rPr>
              <a:t> </a:t>
            </a:r>
            <a:r>
              <a:rPr lang="en-US" sz="2800" kern="0" dirty="0" err="1">
                <a:ln w="3175">
                  <a:noFill/>
                </a:ln>
                <a:solidFill>
                  <a:srgbClr val="FFFFFF"/>
                </a:solidFill>
                <a:latin typeface="Segoe UI"/>
                <a:cs typeface="Segoe UI Semilight"/>
              </a:rPr>
              <a:t>unui</a:t>
            </a:r>
            <a:r>
              <a:rPr lang="en-US" sz="2800" kern="0" dirty="0">
                <a:ln w="3175">
                  <a:noFill/>
                </a:ln>
                <a:solidFill>
                  <a:srgbClr val="FFFFFF"/>
                </a:solidFill>
                <a:latin typeface="Segoe UI"/>
                <a:cs typeface="Segoe UI Semilight"/>
              </a:rPr>
              <a:t> test in Azure Load Testing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81C2DFD-6493-65D9-F686-7BC6FB1B1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673" y="842447"/>
            <a:ext cx="8426652" cy="5173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5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D8DF6-9E81-3AE9-63C5-5688CA9230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1C825E5-AAB6-C28A-2469-1B9940E3445F}"/>
              </a:ext>
            </a:extLst>
          </p:cNvPr>
          <p:cNvSpPr/>
          <p:nvPr/>
        </p:nvSpPr>
        <p:spPr>
          <a:xfrm>
            <a:off x="247998" y="687409"/>
            <a:ext cx="11696003" cy="5534395"/>
          </a:xfrm>
          <a:prstGeom prst="rect">
            <a:avLst/>
          </a:prstGeom>
          <a:solidFill>
            <a:schemeClr val="bg1"/>
          </a:solidFill>
        </p:spPr>
        <p:txBody>
          <a:bodyPr wrap="square" anchor="t">
            <a:noAutofit/>
          </a:bodyPr>
          <a:lstStyle/>
          <a:p>
            <a:pPr marL="514284" marR="0" lvl="0" indent="-342900" algn="just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Segoe UI Semilight" panose="020B0402040204020203" pitchFamily="34" charset="0"/>
            </a:endParaRPr>
          </a:p>
          <a:p>
            <a:pPr marL="514284" marR="0" lvl="0" indent="-342900" algn="just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Segoe UI Semilight" panose="020B0402040204020203" pitchFamily="34" charset="0"/>
              </a:rPr>
              <a:t>Server Python @ Flask</a:t>
            </a:r>
          </a:p>
          <a:p>
            <a:pPr marL="514284" marR="0" lvl="0" indent="-342900" algn="just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Segoe UI Semilight" panose="020B0402040204020203" pitchFamily="34" charset="0"/>
            </a:endParaRPr>
          </a:p>
          <a:p>
            <a:pPr marL="514284" marR="0" lvl="0" indent="-342900" algn="just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Test </a:t>
            </a:r>
            <a:r>
              <a:rPr lang="en-US" sz="2000" dirty="0" err="1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Jmeter</a:t>
            </a:r>
            <a:endParaRPr lang="en-US" sz="2000" dirty="0">
              <a:solidFill>
                <a:prstClr val="black"/>
              </a:solidFill>
              <a:latin typeface="Aptos" panose="02110004020202020204"/>
              <a:cs typeface="Segoe UI Semilight" panose="020B0402040204020203" pitchFamily="34" charset="0"/>
            </a:endParaRPr>
          </a:p>
          <a:p>
            <a:pPr marL="514284" marR="0" lvl="0" indent="-342900" algn="just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2000" dirty="0">
              <a:solidFill>
                <a:prstClr val="black"/>
              </a:solidFill>
              <a:latin typeface="Aptos" panose="02110004020202020204"/>
              <a:cs typeface="Segoe UI Semilight" panose="020B0402040204020203" pitchFamily="34" charset="0"/>
            </a:endParaRPr>
          </a:p>
          <a:p>
            <a:pPr marL="514284" marR="0" lvl="0" indent="-342900" algn="just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Segoe UI Semilight" panose="020B0402040204020203" pitchFamily="34" charset="0"/>
              </a:rPr>
              <a:t>Docker cu Docker Hub</a:t>
            </a:r>
          </a:p>
          <a:p>
            <a:pPr marL="514284" marR="0" lvl="0" indent="-342900" algn="just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Segoe UI Semilight" panose="020B0402040204020203" pitchFamily="34" charset="0"/>
            </a:endParaRPr>
          </a:p>
          <a:p>
            <a:pPr marL="514284" marR="0" lvl="0" indent="-342900" algn="just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Segoe UI Semilight" panose="020B0402040204020203" pitchFamily="34" charset="0"/>
              </a:rPr>
              <a:t>Kind cu Kubernetes</a:t>
            </a:r>
          </a:p>
          <a:p>
            <a:pPr marL="514284" marR="0" lvl="0" indent="-342900" algn="just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Segoe UI Semilight" panose="020B0402040204020203" pitchFamily="34" charset="0"/>
            </a:endParaRPr>
          </a:p>
          <a:p>
            <a:pPr marL="514284" marR="0" lvl="0" indent="-342900" algn="just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Helm Charts </a:t>
            </a:r>
            <a:r>
              <a:rPr lang="en-US" sz="2000" dirty="0" err="1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pentru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replicabilitatea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aplicatiei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Segoe UI Semilight" panose="020B0402040204020203" pitchFamily="34" charset="0"/>
            </a:endParaRPr>
          </a:p>
          <a:p>
            <a:pPr marL="971484" lvl="1" indent="-342900" algn="just" defTabSz="914049">
              <a:buFont typeface="Wingdings" panose="05000000000000000000" pitchFamily="2" charset="2"/>
              <a:buChar char="§"/>
              <a:defRPr/>
            </a:pPr>
            <a:endParaRPr lang="en-US" sz="2000" dirty="0">
              <a:solidFill>
                <a:prstClr val="black"/>
              </a:solidFill>
              <a:latin typeface="Aptos" panose="02110004020202020204"/>
              <a:cs typeface="Segoe UI Semilight" panose="020B0402040204020203" pitchFamily="34" charset="0"/>
            </a:endParaRPr>
          </a:p>
        </p:txBody>
      </p:sp>
      <p:sp>
        <p:nvSpPr>
          <p:cNvPr id="5" name="microsoft">
            <a:extLst>
              <a:ext uri="{FF2B5EF4-FFF2-40B4-BE49-F238E27FC236}">
                <a16:creationId xmlns:a16="http://schemas.microsoft.com/office/drawing/2014/main" id="{E5828698-5D7A-F9F6-8922-2A4E83233B0F}"/>
              </a:ext>
            </a:extLst>
          </p:cNvPr>
          <p:cNvSpPr/>
          <p:nvPr/>
        </p:nvSpPr>
        <p:spPr>
          <a:xfrm>
            <a:off x="2015613" y="207278"/>
            <a:ext cx="8504903" cy="4801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 defTabSz="896042" fontAlgn="base">
              <a:lnSpc>
                <a:spcPct val="90000"/>
              </a:lnSpc>
              <a:spcBef>
                <a:spcPct val="0"/>
              </a:spcBef>
              <a:spcAft>
                <a:spcPts val="1174"/>
              </a:spcAft>
            </a:pPr>
            <a:r>
              <a:rPr lang="en-US" sz="2800" kern="0" dirty="0" err="1">
                <a:ln w="3175">
                  <a:noFill/>
                </a:ln>
                <a:solidFill>
                  <a:srgbClr val="FFFFFF"/>
                </a:solidFill>
                <a:latin typeface="Segoe UI"/>
                <a:cs typeface="Segoe UI Semilight"/>
              </a:rPr>
              <a:t>Aplicatie</a:t>
            </a:r>
            <a:r>
              <a:rPr lang="en-US" sz="2800" kern="0" dirty="0">
                <a:ln w="3175">
                  <a:noFill/>
                </a:ln>
                <a:solidFill>
                  <a:srgbClr val="FFFFFF"/>
                </a:solidFill>
                <a:latin typeface="Segoe UI"/>
                <a:cs typeface="Segoe UI Semilight"/>
              </a:rPr>
              <a:t> de </a:t>
            </a:r>
            <a:r>
              <a:rPr lang="en-US" sz="2800" kern="0" dirty="0" err="1">
                <a:ln w="3175">
                  <a:noFill/>
                </a:ln>
                <a:solidFill>
                  <a:srgbClr val="FFFFFF"/>
                </a:solidFill>
                <a:latin typeface="Segoe UI"/>
                <a:cs typeface="Segoe UI Semilight"/>
              </a:rPr>
              <a:t>testare</a:t>
            </a:r>
            <a:r>
              <a:rPr lang="en-US" sz="2800" kern="0" dirty="0">
                <a:ln w="3175">
                  <a:noFill/>
                </a:ln>
                <a:solidFill>
                  <a:srgbClr val="FFFFFF"/>
                </a:solidFill>
                <a:latin typeface="Segoe UI"/>
                <a:cs typeface="Segoe UI Semilight"/>
              </a:rPr>
              <a:t> cu </a:t>
            </a:r>
            <a:r>
              <a:rPr lang="en-US" sz="2800" kern="0" dirty="0" err="1">
                <a:ln w="3175">
                  <a:noFill/>
                </a:ln>
                <a:solidFill>
                  <a:srgbClr val="FFFFFF"/>
                </a:solidFill>
                <a:latin typeface="Segoe UI"/>
                <a:cs typeface="Segoe UI Semilight"/>
              </a:rPr>
              <a:t>numar</a:t>
            </a:r>
            <a:r>
              <a:rPr lang="en-US" sz="2800" kern="0" dirty="0">
                <a:ln w="3175">
                  <a:noFill/>
                </a:ln>
                <a:solidFill>
                  <a:srgbClr val="FFFFFF"/>
                </a:solidFill>
                <a:latin typeface="Segoe UI"/>
                <a:cs typeface="Segoe UI Semilight"/>
              </a:rPr>
              <a:t> mare de </a:t>
            </a:r>
            <a:r>
              <a:rPr lang="en-US" sz="2800" kern="0" dirty="0" err="1">
                <a:ln w="3175">
                  <a:noFill/>
                </a:ln>
                <a:solidFill>
                  <a:srgbClr val="FFFFFF"/>
                </a:solidFill>
                <a:latin typeface="Segoe UI"/>
                <a:cs typeface="Segoe UI Semilight"/>
              </a:rPr>
              <a:t>utilizatori</a:t>
            </a:r>
            <a:endParaRPr lang="en-US" sz="2800" kern="0" dirty="0">
              <a:ln w="3175">
                <a:noFill/>
              </a:ln>
              <a:solidFill>
                <a:srgbClr val="FFFFFF"/>
              </a:solidFill>
              <a:latin typeface="Segoe UI"/>
              <a:cs typeface="Segoe UI Semilight"/>
            </a:endParaRPr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A3CB8CF5-EB2F-7255-CEE4-6C70CAD75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486" y="1307995"/>
            <a:ext cx="963015" cy="105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0" descr="Docker Vector SVG Icon (8) - SVG Repo">
            <a:extLst>
              <a:ext uri="{FF2B5EF4-FFF2-40B4-BE49-F238E27FC236}">
                <a16:creationId xmlns:a16="http://schemas.microsoft.com/office/drawing/2014/main" id="{9B8AD49D-20FA-1E9D-3B22-04555690D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631" y="1256873"/>
            <a:ext cx="1159211" cy="115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913A569-6E2F-A1F2-A503-0A972F662E3C}"/>
              </a:ext>
            </a:extLst>
          </p:cNvPr>
          <p:cNvSpPr/>
          <p:nvPr/>
        </p:nvSpPr>
        <p:spPr>
          <a:xfrm>
            <a:off x="6955246" y="1769955"/>
            <a:ext cx="871640" cy="13304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2" descr="JMeter - Guides">
            <a:extLst>
              <a:ext uri="{FF2B5EF4-FFF2-40B4-BE49-F238E27FC236}">
                <a16:creationId xmlns:a16="http://schemas.microsoft.com/office/drawing/2014/main" id="{98401C77-3C1E-1074-B738-4DFEFADE29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24" r="38828"/>
          <a:stretch/>
        </p:blipFill>
        <p:spPr bwMode="auto">
          <a:xfrm>
            <a:off x="2951315" y="1548196"/>
            <a:ext cx="1795402" cy="576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9B1E8E0C-0158-E1AD-FCCA-429418913FAA}"/>
              </a:ext>
            </a:extLst>
          </p:cNvPr>
          <p:cNvSpPr/>
          <p:nvPr/>
        </p:nvSpPr>
        <p:spPr>
          <a:xfrm rot="10800000">
            <a:off x="4686832" y="1836478"/>
            <a:ext cx="871640" cy="13304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Check Docker Hub Limit · GitLab">
            <a:extLst>
              <a:ext uri="{FF2B5EF4-FFF2-40B4-BE49-F238E27FC236}">
                <a16:creationId xmlns:a16="http://schemas.microsoft.com/office/drawing/2014/main" id="{1DA82416-AF1C-6F7C-4094-549595460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1762" y="1379879"/>
            <a:ext cx="1236184" cy="98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F93CFD8F-6A5A-1D0F-B459-DC59A954F6F7}"/>
              </a:ext>
            </a:extLst>
          </p:cNvPr>
          <p:cNvSpPr/>
          <p:nvPr/>
        </p:nvSpPr>
        <p:spPr>
          <a:xfrm>
            <a:off x="9419887" y="1805898"/>
            <a:ext cx="871640" cy="13304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4" descr="kind">
            <a:extLst>
              <a:ext uri="{FF2B5EF4-FFF2-40B4-BE49-F238E27FC236}">
                <a16:creationId xmlns:a16="http://schemas.microsoft.com/office/drawing/2014/main" id="{AD39FB81-93DE-BE94-1FB2-6E91F869F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346" y="3331131"/>
            <a:ext cx="1683131" cy="101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13DEA455-FF02-6399-79F2-46B3ECB00730}"/>
              </a:ext>
            </a:extLst>
          </p:cNvPr>
          <p:cNvSpPr/>
          <p:nvPr/>
        </p:nvSpPr>
        <p:spPr>
          <a:xfrm rot="7331614">
            <a:off x="9793357" y="2702695"/>
            <a:ext cx="871640" cy="13304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Helm">
            <a:extLst>
              <a:ext uri="{FF2B5EF4-FFF2-40B4-BE49-F238E27FC236}">
                <a16:creationId xmlns:a16="http://schemas.microsoft.com/office/drawing/2014/main" id="{3F84BFA0-95A1-C5FD-A0FD-37793402D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411" y="3084760"/>
            <a:ext cx="1092475" cy="125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B055753E-354E-B131-8F98-1FAA68E5DE47}"/>
              </a:ext>
            </a:extLst>
          </p:cNvPr>
          <p:cNvSpPr/>
          <p:nvPr/>
        </p:nvSpPr>
        <p:spPr>
          <a:xfrm>
            <a:off x="8171631" y="3714632"/>
            <a:ext cx="871640" cy="13304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0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66CF2F-D45D-521D-889B-CB0D1C9E2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76C94D-6FF2-1967-21B7-BB60064DA60B}"/>
              </a:ext>
            </a:extLst>
          </p:cNvPr>
          <p:cNvSpPr/>
          <p:nvPr/>
        </p:nvSpPr>
        <p:spPr>
          <a:xfrm>
            <a:off x="247998" y="687409"/>
            <a:ext cx="11696003" cy="5534395"/>
          </a:xfrm>
          <a:prstGeom prst="rect">
            <a:avLst/>
          </a:prstGeom>
          <a:solidFill>
            <a:schemeClr val="bg1"/>
          </a:solidFill>
        </p:spPr>
        <p:txBody>
          <a:bodyPr wrap="square" anchor="t">
            <a:noAutofit/>
          </a:bodyPr>
          <a:lstStyle/>
          <a:p>
            <a:pPr marL="514284" marR="0" lvl="0" indent="-342900" algn="just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Segoe UI Semilight" panose="020B0402040204020203" pitchFamily="34" charset="0"/>
            </a:endParaRPr>
          </a:p>
          <a:p>
            <a:pPr marL="628584" lvl="1" algn="just" defTabSz="914049">
              <a:defRPr/>
            </a:pPr>
            <a:endParaRPr lang="en-US" sz="2000" dirty="0">
              <a:solidFill>
                <a:prstClr val="black"/>
              </a:solidFill>
              <a:latin typeface="Aptos" panose="02110004020202020204"/>
              <a:cs typeface="Segoe UI Semilight" panose="020B0402040204020203" pitchFamily="34" charset="0"/>
            </a:endParaRPr>
          </a:p>
        </p:txBody>
      </p:sp>
      <p:sp>
        <p:nvSpPr>
          <p:cNvPr id="5" name="microsoft">
            <a:extLst>
              <a:ext uri="{FF2B5EF4-FFF2-40B4-BE49-F238E27FC236}">
                <a16:creationId xmlns:a16="http://schemas.microsoft.com/office/drawing/2014/main" id="{45B4D3F7-C060-A528-8BC3-385EC31170B2}"/>
              </a:ext>
            </a:extLst>
          </p:cNvPr>
          <p:cNvSpPr/>
          <p:nvPr/>
        </p:nvSpPr>
        <p:spPr>
          <a:xfrm>
            <a:off x="2015613" y="207278"/>
            <a:ext cx="8504903" cy="4247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 defTabSz="896042" fontAlgn="base">
              <a:lnSpc>
                <a:spcPct val="90000"/>
              </a:lnSpc>
              <a:spcBef>
                <a:spcPct val="0"/>
              </a:spcBef>
              <a:spcAft>
                <a:spcPts val="1174"/>
              </a:spcAft>
            </a:pPr>
            <a:r>
              <a:rPr lang="en-US" sz="2400" kern="0" dirty="0" err="1">
                <a:ln w="3175">
                  <a:noFill/>
                </a:ln>
                <a:solidFill>
                  <a:srgbClr val="FFFFFF"/>
                </a:solidFill>
                <a:latin typeface="Segoe UI"/>
                <a:cs typeface="Segoe UI Semilight"/>
              </a:rPr>
              <a:t>Diagrama</a:t>
            </a:r>
            <a:r>
              <a:rPr lang="en-US" sz="2400" kern="0" dirty="0">
                <a:ln w="3175">
                  <a:noFill/>
                </a:ln>
                <a:solidFill>
                  <a:srgbClr val="FFFFFF"/>
                </a:solidFill>
                <a:latin typeface="Segoe UI"/>
                <a:cs typeface="Segoe UI Semilight"/>
              </a:rPr>
              <a:t> </a:t>
            </a:r>
            <a:r>
              <a:rPr lang="en-US" sz="2400" kern="0" dirty="0" err="1">
                <a:ln w="3175">
                  <a:noFill/>
                </a:ln>
                <a:solidFill>
                  <a:srgbClr val="FFFFFF"/>
                </a:solidFill>
                <a:latin typeface="Segoe UI"/>
                <a:cs typeface="Segoe UI Semilight"/>
              </a:rPr>
              <a:t>aplicatiei</a:t>
            </a:r>
            <a:r>
              <a:rPr lang="en-US" sz="2400" kern="0" dirty="0">
                <a:ln w="3175">
                  <a:noFill/>
                </a:ln>
                <a:solidFill>
                  <a:srgbClr val="FFFFFF"/>
                </a:solidFill>
                <a:latin typeface="Segoe UI"/>
                <a:cs typeface="Segoe UI Semilight"/>
              </a:rPr>
              <a:t> de </a:t>
            </a:r>
            <a:r>
              <a:rPr lang="en-US" sz="2400" kern="0" dirty="0" err="1">
                <a:ln w="3175">
                  <a:noFill/>
                </a:ln>
                <a:solidFill>
                  <a:srgbClr val="FFFFFF"/>
                </a:solidFill>
                <a:latin typeface="Segoe UI"/>
                <a:cs typeface="Segoe UI Semilight"/>
              </a:rPr>
              <a:t>testare</a:t>
            </a:r>
            <a:r>
              <a:rPr lang="en-US" sz="2400" kern="0" dirty="0">
                <a:ln w="3175">
                  <a:noFill/>
                </a:ln>
                <a:solidFill>
                  <a:srgbClr val="FFFFFF"/>
                </a:solidFill>
                <a:latin typeface="Segoe UI"/>
                <a:cs typeface="Segoe UI Semilight"/>
              </a:rPr>
              <a:t> cu </a:t>
            </a:r>
            <a:r>
              <a:rPr lang="en-US" sz="2400" kern="0" dirty="0" err="1">
                <a:ln w="3175">
                  <a:noFill/>
                </a:ln>
                <a:solidFill>
                  <a:srgbClr val="FFFFFF"/>
                </a:solidFill>
                <a:latin typeface="Segoe UI"/>
                <a:cs typeface="Segoe UI Semilight"/>
              </a:rPr>
              <a:t>numar</a:t>
            </a:r>
            <a:r>
              <a:rPr lang="en-US" sz="2400" kern="0" dirty="0">
                <a:ln w="3175">
                  <a:noFill/>
                </a:ln>
                <a:solidFill>
                  <a:srgbClr val="FFFFFF"/>
                </a:solidFill>
                <a:latin typeface="Segoe UI"/>
                <a:cs typeface="Segoe UI Semilight"/>
              </a:rPr>
              <a:t> mare de </a:t>
            </a:r>
            <a:r>
              <a:rPr lang="en-US" sz="2400" kern="0" dirty="0" err="1">
                <a:ln w="3175">
                  <a:noFill/>
                </a:ln>
                <a:solidFill>
                  <a:srgbClr val="FFFFFF"/>
                </a:solidFill>
                <a:latin typeface="Segoe UI"/>
                <a:cs typeface="Segoe UI Semilight"/>
              </a:rPr>
              <a:t>utilizatori</a:t>
            </a:r>
            <a:endParaRPr lang="en-US" sz="2400" kern="0" dirty="0">
              <a:ln w="3175">
                <a:noFill/>
              </a:ln>
              <a:solidFill>
                <a:srgbClr val="FFFFFF"/>
              </a:solidFill>
              <a:latin typeface="Segoe UI"/>
              <a:cs typeface="Segoe UI Semilight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C521269-7609-97A0-18F4-536EA72C5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26" y="781664"/>
            <a:ext cx="4772558" cy="5294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0626C624-199E-A960-CE71-76C0359E9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064" y="1688640"/>
            <a:ext cx="5181461" cy="353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41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05FFAC-2998-B466-4CB7-98D356971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C2CC06C-A4A7-E955-F4AB-E6BCAD37AF14}"/>
              </a:ext>
            </a:extLst>
          </p:cNvPr>
          <p:cNvSpPr/>
          <p:nvPr/>
        </p:nvSpPr>
        <p:spPr>
          <a:xfrm>
            <a:off x="247998" y="687409"/>
            <a:ext cx="11696003" cy="5534395"/>
          </a:xfrm>
          <a:prstGeom prst="rect">
            <a:avLst/>
          </a:prstGeom>
          <a:solidFill>
            <a:schemeClr val="bg1"/>
          </a:solidFill>
        </p:spPr>
        <p:txBody>
          <a:bodyPr wrap="square" anchor="t">
            <a:noAutofit/>
          </a:bodyPr>
          <a:lstStyle/>
          <a:p>
            <a:pPr marL="514284" marR="0" lvl="0" indent="-342900" algn="just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Segoe UI Semilight" panose="020B0402040204020203" pitchFamily="34" charset="0"/>
            </a:endParaRPr>
          </a:p>
          <a:p>
            <a:pPr marL="628584" lvl="1" algn="just" defTabSz="914049">
              <a:defRPr/>
            </a:pPr>
            <a:endParaRPr lang="en-US" sz="2000" dirty="0">
              <a:solidFill>
                <a:prstClr val="black"/>
              </a:solidFill>
              <a:latin typeface="Aptos" panose="02110004020202020204"/>
              <a:cs typeface="Segoe UI Semilight" panose="020B0402040204020203" pitchFamily="34" charset="0"/>
            </a:endParaRPr>
          </a:p>
        </p:txBody>
      </p:sp>
      <p:sp>
        <p:nvSpPr>
          <p:cNvPr id="5" name="microsoft">
            <a:extLst>
              <a:ext uri="{FF2B5EF4-FFF2-40B4-BE49-F238E27FC236}">
                <a16:creationId xmlns:a16="http://schemas.microsoft.com/office/drawing/2014/main" id="{5BA74E97-3ABA-38A6-95DB-868A985DA5C5}"/>
              </a:ext>
            </a:extLst>
          </p:cNvPr>
          <p:cNvSpPr/>
          <p:nvPr/>
        </p:nvSpPr>
        <p:spPr>
          <a:xfrm>
            <a:off x="1720645" y="207278"/>
            <a:ext cx="9094839" cy="3970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 defTabSz="896042" fontAlgn="base">
              <a:lnSpc>
                <a:spcPct val="90000"/>
              </a:lnSpc>
              <a:spcBef>
                <a:spcPct val="0"/>
              </a:spcBef>
              <a:spcAft>
                <a:spcPts val="1174"/>
              </a:spcAft>
            </a:pPr>
            <a:r>
              <a:rPr lang="en-US" sz="2200" kern="0" dirty="0" err="1">
                <a:ln w="3175">
                  <a:noFill/>
                </a:ln>
                <a:solidFill>
                  <a:srgbClr val="FFFFFF"/>
                </a:solidFill>
                <a:latin typeface="Segoe UI"/>
                <a:cs typeface="Segoe UI Semilight"/>
              </a:rPr>
              <a:t>Diagrama</a:t>
            </a:r>
            <a:r>
              <a:rPr lang="en-US" sz="2200" kern="0" dirty="0">
                <a:ln w="3175">
                  <a:noFill/>
                </a:ln>
                <a:solidFill>
                  <a:srgbClr val="FFFFFF"/>
                </a:solidFill>
                <a:latin typeface="Segoe UI"/>
                <a:cs typeface="Segoe UI Semilight"/>
              </a:rPr>
              <a:t> </a:t>
            </a:r>
            <a:r>
              <a:rPr lang="en-US" sz="2200" kern="0" dirty="0" err="1">
                <a:ln w="3175">
                  <a:noFill/>
                </a:ln>
                <a:solidFill>
                  <a:srgbClr val="FFFFFF"/>
                </a:solidFill>
                <a:latin typeface="Segoe UI"/>
                <a:cs typeface="Segoe UI Semilight"/>
              </a:rPr>
              <a:t>unui</a:t>
            </a:r>
            <a:r>
              <a:rPr lang="en-US" sz="2200" kern="0" dirty="0">
                <a:ln w="3175">
                  <a:noFill/>
                </a:ln>
                <a:solidFill>
                  <a:srgbClr val="FFFFFF"/>
                </a:solidFill>
                <a:latin typeface="Segoe UI"/>
                <a:cs typeface="Segoe UI Semilight"/>
              </a:rPr>
              <a:t> test cu </a:t>
            </a:r>
            <a:r>
              <a:rPr lang="en-US" sz="2200" kern="0" dirty="0" err="1">
                <a:ln w="3175">
                  <a:noFill/>
                </a:ln>
                <a:solidFill>
                  <a:srgbClr val="FFFFFF"/>
                </a:solidFill>
                <a:latin typeface="Segoe UI"/>
                <a:cs typeface="Segoe UI Semilight"/>
              </a:rPr>
              <a:t>aplicatia</a:t>
            </a:r>
            <a:r>
              <a:rPr lang="en-US" sz="2200" kern="0" dirty="0">
                <a:ln w="3175">
                  <a:noFill/>
                </a:ln>
                <a:solidFill>
                  <a:srgbClr val="FFFFFF"/>
                </a:solidFill>
                <a:latin typeface="Segoe UI"/>
                <a:cs typeface="Segoe UI Semilight"/>
              </a:rPr>
              <a:t> de </a:t>
            </a:r>
            <a:r>
              <a:rPr lang="en-US" sz="2200" kern="0" dirty="0" err="1">
                <a:ln w="3175">
                  <a:noFill/>
                </a:ln>
                <a:solidFill>
                  <a:srgbClr val="FFFFFF"/>
                </a:solidFill>
                <a:latin typeface="Segoe UI"/>
                <a:cs typeface="Segoe UI Semilight"/>
              </a:rPr>
              <a:t>testare</a:t>
            </a:r>
            <a:r>
              <a:rPr lang="en-US" sz="2200" kern="0" dirty="0">
                <a:ln w="3175">
                  <a:noFill/>
                </a:ln>
                <a:solidFill>
                  <a:srgbClr val="FFFFFF"/>
                </a:solidFill>
                <a:latin typeface="Segoe UI"/>
                <a:cs typeface="Segoe UI Semilight"/>
              </a:rPr>
              <a:t> cu </a:t>
            </a:r>
            <a:r>
              <a:rPr lang="en-US" sz="2200" kern="0" dirty="0" err="1">
                <a:ln w="3175">
                  <a:noFill/>
                </a:ln>
                <a:solidFill>
                  <a:srgbClr val="FFFFFF"/>
                </a:solidFill>
                <a:latin typeface="Segoe UI"/>
                <a:cs typeface="Segoe UI Semilight"/>
              </a:rPr>
              <a:t>numar</a:t>
            </a:r>
            <a:r>
              <a:rPr lang="en-US" sz="2200" kern="0" dirty="0">
                <a:ln w="3175">
                  <a:noFill/>
                </a:ln>
                <a:solidFill>
                  <a:srgbClr val="FFFFFF"/>
                </a:solidFill>
                <a:latin typeface="Segoe UI"/>
                <a:cs typeface="Segoe UI Semilight"/>
              </a:rPr>
              <a:t> mare de </a:t>
            </a:r>
            <a:r>
              <a:rPr lang="en-US" sz="2200" kern="0" dirty="0" err="1">
                <a:ln w="3175">
                  <a:noFill/>
                </a:ln>
                <a:solidFill>
                  <a:srgbClr val="FFFFFF"/>
                </a:solidFill>
                <a:latin typeface="Segoe UI"/>
                <a:cs typeface="Segoe UI Semilight"/>
              </a:rPr>
              <a:t>utilizatori</a:t>
            </a:r>
            <a:endParaRPr lang="en-US" sz="2200" kern="0" dirty="0">
              <a:ln w="3175">
                <a:noFill/>
              </a:ln>
              <a:solidFill>
                <a:srgbClr val="FFFFFF"/>
              </a:solidFill>
              <a:latin typeface="Segoe UI"/>
              <a:cs typeface="Segoe UI Semilight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6C4FBE5-EAFB-F8C9-F9C0-3F3BFFAAC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432" y="959246"/>
            <a:ext cx="4627358" cy="4939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14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B05E91-0FA6-A293-0698-2085A12FA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02CD2F8-94BB-F802-7268-5D051B5B9A94}"/>
              </a:ext>
            </a:extLst>
          </p:cNvPr>
          <p:cNvSpPr/>
          <p:nvPr/>
        </p:nvSpPr>
        <p:spPr>
          <a:xfrm>
            <a:off x="247998" y="687409"/>
            <a:ext cx="11696003" cy="5534395"/>
          </a:xfrm>
          <a:prstGeom prst="rect">
            <a:avLst/>
          </a:prstGeom>
          <a:solidFill>
            <a:schemeClr val="bg1"/>
          </a:solidFill>
        </p:spPr>
        <p:txBody>
          <a:bodyPr wrap="square" anchor="t">
            <a:noAutofit/>
          </a:bodyPr>
          <a:lstStyle/>
          <a:p>
            <a:pPr marL="514284" marR="0" lvl="0" indent="-342900" algn="just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Segoe UI Semilight" panose="020B0402040204020203" pitchFamily="34" charset="0"/>
            </a:endParaRPr>
          </a:p>
          <a:p>
            <a:pPr marL="514284" marR="0" lvl="0" indent="-342900" algn="just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Segoe UI Semilight" panose="020B0402040204020203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Numar de pod-</a:t>
            </a:r>
            <a:r>
              <a:rPr lang="en-US" sz="2000" dirty="0" err="1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uri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 egal cu </a:t>
            </a:r>
            <a:r>
              <a:rPr lang="en-US" sz="2000" dirty="0" err="1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numarul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 de </a:t>
            </a:r>
            <a:r>
              <a:rPr lang="en-US" sz="2000" dirty="0" err="1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noduri</a:t>
            </a:r>
            <a:endParaRPr lang="en-US" sz="2000" dirty="0">
              <a:solidFill>
                <a:prstClr val="black"/>
              </a:solidFill>
              <a:latin typeface="Aptos" panose="02110004020202020204"/>
              <a:cs typeface="Segoe UI Semilight" panose="020B0402040204020203" pitchFamily="34" charset="0"/>
            </a:endParaRPr>
          </a:p>
          <a:p>
            <a:pPr marL="514284" marR="0" lvl="0" indent="-342900" algn="just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2000" dirty="0">
              <a:solidFill>
                <a:prstClr val="black"/>
              </a:solidFill>
              <a:latin typeface="Aptos" panose="02110004020202020204"/>
              <a:cs typeface="Segoe UI Semilight" panose="020B0402040204020203" pitchFamily="34" charset="0"/>
            </a:endParaRPr>
          </a:p>
          <a:p>
            <a:pPr marL="514284" marR="0" lvl="0" indent="-342900" algn="just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dirty="0" err="1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Concatenarea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metricilor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 de pe </a:t>
            </a:r>
            <a:r>
              <a:rPr lang="en-US" sz="2000" dirty="0" err="1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masinile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 care </a:t>
            </a:r>
            <a:r>
              <a:rPr lang="en-US" sz="2000" dirty="0" err="1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ruleaza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 teste</a:t>
            </a:r>
          </a:p>
          <a:p>
            <a:pPr marL="514284" marR="0" lvl="0" indent="-342900" algn="just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2000" dirty="0">
              <a:solidFill>
                <a:prstClr val="black"/>
              </a:solidFill>
              <a:latin typeface="Aptos" panose="02110004020202020204"/>
              <a:cs typeface="Segoe UI Semilight" panose="020B0402040204020203" pitchFamily="34" charset="0"/>
            </a:endParaRPr>
          </a:p>
          <a:p>
            <a:pPr marL="514284" marR="0" lvl="0" indent="-342900" algn="just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dirty="0" err="1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Interfata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intuitiva</a:t>
            </a:r>
            <a:endParaRPr lang="en-US" sz="2000" dirty="0">
              <a:solidFill>
                <a:prstClr val="black"/>
              </a:solidFill>
              <a:latin typeface="Aptos" panose="02110004020202020204"/>
              <a:cs typeface="Segoe UI Semilight" panose="020B0402040204020203" pitchFamily="34" charset="0"/>
            </a:endParaRPr>
          </a:p>
          <a:p>
            <a:pPr marL="514284" marR="0" lvl="0" indent="-342900" algn="just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2000" dirty="0">
              <a:solidFill>
                <a:prstClr val="black"/>
              </a:solidFill>
              <a:latin typeface="Aptos" panose="02110004020202020204"/>
              <a:cs typeface="Segoe UI Semilight" panose="020B0402040204020203" pitchFamily="34" charset="0"/>
            </a:endParaRPr>
          </a:p>
          <a:p>
            <a:pPr marL="514284" marR="0" lvl="0" indent="-342900" algn="just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Tool-</a:t>
            </a:r>
            <a:r>
              <a:rPr lang="en-US" sz="2000" dirty="0" err="1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uri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 AI </a:t>
            </a:r>
            <a:r>
              <a:rPr lang="en-US" sz="2000" dirty="0" err="1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pentru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documentare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si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validarea</a:t>
            </a:r>
            <a:r>
              <a:rPr lang="en-US" sz="2000" dirty="0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Aptos" panose="02110004020202020204"/>
                <a:cs typeface="Segoe UI Semilight" panose="020B0402040204020203" pitchFamily="34" charset="0"/>
              </a:rPr>
              <a:t>codului</a:t>
            </a:r>
            <a:endParaRPr lang="en-US" sz="2000" dirty="0">
              <a:solidFill>
                <a:prstClr val="black"/>
              </a:solidFill>
              <a:latin typeface="Aptos" panose="02110004020202020204"/>
              <a:cs typeface="Segoe UI Semilight" panose="020B0402040204020203" pitchFamily="34" charset="0"/>
            </a:endParaRPr>
          </a:p>
          <a:p>
            <a:pPr marL="514284" marR="0" lvl="0" indent="-342900" algn="just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Segoe UI Semilight" panose="020B0402040204020203" pitchFamily="34" charset="0"/>
            </a:endParaRPr>
          </a:p>
          <a:p>
            <a:pPr marL="514284" marR="0" lvl="0" indent="-342900" algn="just" defTabSz="914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5" name="microsoft">
            <a:extLst>
              <a:ext uri="{FF2B5EF4-FFF2-40B4-BE49-F238E27FC236}">
                <a16:creationId xmlns:a16="http://schemas.microsoft.com/office/drawing/2014/main" id="{ED9F7531-ABCF-E9EE-A95A-125FFD5ED9BA}"/>
              </a:ext>
            </a:extLst>
          </p:cNvPr>
          <p:cNvSpPr/>
          <p:nvPr/>
        </p:nvSpPr>
        <p:spPr>
          <a:xfrm>
            <a:off x="2877186" y="199588"/>
            <a:ext cx="6174104" cy="4878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 defTabSz="896042" fontAlgn="base">
              <a:lnSpc>
                <a:spcPct val="90000"/>
              </a:lnSpc>
              <a:spcBef>
                <a:spcPct val="0"/>
              </a:spcBef>
              <a:spcAft>
                <a:spcPts val="1174"/>
              </a:spcAft>
            </a:pPr>
            <a:r>
              <a:rPr lang="en-US" sz="2800" kern="0" dirty="0" err="1">
                <a:ln w="3175">
                  <a:noFill/>
                </a:ln>
                <a:solidFill>
                  <a:srgbClr val="FFFFFF"/>
                </a:solidFill>
                <a:latin typeface="Segoe UI"/>
                <a:cs typeface="Segoe UI Semilight"/>
              </a:rPr>
              <a:t>Concluzii</a:t>
            </a:r>
            <a:r>
              <a:rPr lang="en-US" sz="2800" kern="0" dirty="0">
                <a:ln w="3175">
                  <a:noFill/>
                </a:ln>
                <a:solidFill>
                  <a:srgbClr val="FFFFFF"/>
                </a:solidFill>
                <a:latin typeface="Segoe UI"/>
                <a:cs typeface="Segoe UI Semilight"/>
              </a:rPr>
              <a:t> </a:t>
            </a:r>
            <a:r>
              <a:rPr lang="en-US" sz="2800" kern="0" dirty="0" err="1">
                <a:ln w="3175">
                  <a:noFill/>
                </a:ln>
                <a:solidFill>
                  <a:srgbClr val="FFFFFF"/>
                </a:solidFill>
                <a:latin typeface="Segoe UI"/>
                <a:cs typeface="Segoe UI Semilight"/>
              </a:rPr>
              <a:t>tehnice</a:t>
            </a:r>
            <a:endParaRPr lang="en-US" sz="2800" kern="0" dirty="0">
              <a:ln w="3175">
                <a:noFill/>
              </a:ln>
              <a:solidFill>
                <a:srgbClr val="FFFFFF"/>
              </a:solidFill>
              <a:latin typeface="Segoe UI"/>
              <a:cs typeface="Segoe UI Semilight"/>
            </a:endParaRPr>
          </a:p>
        </p:txBody>
      </p:sp>
      <p:pic>
        <p:nvPicPr>
          <p:cNvPr id="7170" name="Picture 2" descr="Azure has a new logo, but where do you ...">
            <a:extLst>
              <a:ext uri="{FF2B5EF4-FFF2-40B4-BE49-F238E27FC236}">
                <a16:creationId xmlns:a16="http://schemas.microsoft.com/office/drawing/2014/main" id="{447F1317-F275-6C84-E5A4-E37E9A96A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7716" y="835742"/>
            <a:ext cx="1351903" cy="1351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F2663D2B-14F2-8C21-E5C7-6DA0A2540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122" y="1828800"/>
            <a:ext cx="1454263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ChatGPT Logo - Chat gpt Icon on White ...">
            <a:extLst>
              <a:ext uri="{FF2B5EF4-FFF2-40B4-BE49-F238E27FC236}">
                <a16:creationId xmlns:a16="http://schemas.microsoft.com/office/drawing/2014/main" id="{3F19041B-A29B-7CAA-655A-4A1CD1997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7716" y="3454606"/>
            <a:ext cx="1455019" cy="145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Github Copilot icon SVG Vector &amp; PNG ...">
            <a:extLst>
              <a:ext uri="{FF2B5EF4-FFF2-40B4-BE49-F238E27FC236}">
                <a16:creationId xmlns:a16="http://schemas.microsoft.com/office/drawing/2014/main" id="{F64506BB-7AAC-F97D-B8A5-569F56533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122" y="4182115"/>
            <a:ext cx="1563027" cy="1563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>
            <a:extLst>
              <a:ext uri="{FF2B5EF4-FFF2-40B4-BE49-F238E27FC236}">
                <a16:creationId xmlns:a16="http://schemas.microsoft.com/office/drawing/2014/main" id="{00B5F7C9-4123-E912-9961-429CF9025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84" y="3633173"/>
            <a:ext cx="7237552" cy="109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10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1262</TotalTime>
  <Words>447</Words>
  <Application>Microsoft Office PowerPoint</Application>
  <PresentationFormat>Widescreen</PresentationFormat>
  <Paragraphs>91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-apple-system</vt:lpstr>
      <vt:lpstr>Aptos</vt:lpstr>
      <vt:lpstr>Aptos Display</vt:lpstr>
      <vt:lpstr>Arial</vt:lpstr>
      <vt:lpstr>Segoe UI</vt:lpstr>
      <vt:lpstr>Segoe UI Semilight</vt:lpstr>
      <vt:lpstr>Wingdings</vt:lpstr>
      <vt:lpstr>Office Theme</vt:lpstr>
      <vt:lpstr>Testarea aplicatiilor prin simularea unui numar mare de utilizatori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Darius Gherca</dc:creator>
  <cp:lastModifiedBy>Darius Gherca</cp:lastModifiedBy>
  <cp:revision>22</cp:revision>
  <dcterms:created xsi:type="dcterms:W3CDTF">2024-09-11T07:45:57Z</dcterms:created>
  <dcterms:modified xsi:type="dcterms:W3CDTF">2025-05-16T19:41:26Z</dcterms:modified>
</cp:coreProperties>
</file>