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4" r:id="rId2"/>
    <p:sldId id="373" r:id="rId3"/>
    <p:sldId id="306" r:id="rId4"/>
    <p:sldId id="329" r:id="rId5"/>
    <p:sldId id="332" r:id="rId6"/>
    <p:sldId id="333" r:id="rId7"/>
    <p:sldId id="335" r:id="rId8"/>
    <p:sldId id="334" r:id="rId9"/>
    <p:sldId id="33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/>
    <p:restoredTop sz="94518"/>
  </p:normalViewPr>
  <p:slideViewPr>
    <p:cSldViewPr snapToGrid="0" snapToObjects="1">
      <p:cViewPr varScale="1">
        <p:scale>
          <a:sx n="132" d="100"/>
          <a:sy n="132" d="100"/>
        </p:scale>
        <p:origin x="1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Reader-centered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513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Establish relevance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get the reader’s attention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speak to reader’s goals and interests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explain facts from reader’s perspective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use examples and analogies as appropriate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Make information easy to find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state main points up front - overview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order information by importance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use clear headings, bulleted lists, etc., effectively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pay attention to details of tables, figures, captions, etc.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– eliminate irrelevant information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• Sentences longer than 35 words, paragraphs longer than 150 words need surgery.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5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during 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reorganize information</a:t>
            </a:r>
          </a:p>
          <a:p>
            <a:pPr lvl="1"/>
            <a:r>
              <a:rPr lang="en-US" sz="2400" dirty="0"/>
              <a:t>often move entire paragraphs!</a:t>
            </a:r>
          </a:p>
          <a:p>
            <a:r>
              <a:rPr lang="en-US" sz="2800" dirty="0"/>
              <a:t>deepen or extend analysis</a:t>
            </a:r>
          </a:p>
          <a:p>
            <a:r>
              <a:rPr lang="en-US" sz="2800" dirty="0"/>
              <a:t>narrow focus, scope</a:t>
            </a:r>
          </a:p>
          <a:p>
            <a:r>
              <a:rPr lang="en-US" sz="2800" dirty="0"/>
              <a:t>add data and supporting information</a:t>
            </a:r>
          </a:p>
          <a:p>
            <a:r>
              <a:rPr lang="en-US" sz="2800" dirty="0"/>
              <a:t>adjust details of argument</a:t>
            </a:r>
          </a:p>
          <a:p>
            <a:r>
              <a:rPr lang="en-US" sz="2800" dirty="0"/>
              <a:t>eliminate repetition and/or restating the obvious</a:t>
            </a:r>
          </a:p>
          <a:p>
            <a:r>
              <a:rPr lang="en-US" sz="2800" dirty="0"/>
              <a:t>allocate space to highlight or diminish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9370" y="16002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sz="3600" dirty="0"/>
              <a:t>畫蛇添足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351" y="2476019"/>
            <a:ext cx="1437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huàshétiānzú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1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590"/>
          </a:xfrm>
        </p:spPr>
        <p:txBody>
          <a:bodyPr>
            <a:normAutofit fontScale="90000"/>
          </a:bodyPr>
          <a:lstStyle/>
          <a:p>
            <a:r>
              <a:rPr lang="en-US" dirty="0"/>
              <a:t>Possible Tasks while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68" y="1081274"/>
            <a:ext cx="8708104" cy="4925117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correct any remaining weaknesses in organization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improve coherence / transitions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drop unnecessary information and eliminate “wordiness”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“when in doubt, cut it out” – paragraphs, sentences, words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goal is more succinct without losing breadth, depth, or complexity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create “audience appeal”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improve sentence structure and correct grammar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improve vocabulary and word choice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finalize graphics (tables, figures, pictures, etc.)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provide or adjust visual aspects of text (title, headings, layout, font, etc.)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96464" y="5839827"/>
            <a:ext cx="39510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Bù</a:t>
            </a:r>
            <a:r>
              <a:rPr lang="en-US" sz="2800" dirty="0"/>
              <a:t> </a:t>
            </a:r>
            <a:r>
              <a:rPr lang="en-US" sz="2800" dirty="0" err="1"/>
              <a:t>Zhī</a:t>
            </a:r>
            <a:r>
              <a:rPr lang="en-US" sz="2800" dirty="0"/>
              <a:t> </a:t>
            </a:r>
            <a:r>
              <a:rPr lang="en-US" sz="2800" dirty="0" err="1"/>
              <a:t>Ròu</a:t>
            </a:r>
            <a:r>
              <a:rPr lang="en-US" sz="2800" dirty="0"/>
              <a:t> </a:t>
            </a:r>
            <a:r>
              <a:rPr lang="en-US" sz="2800" dirty="0" err="1"/>
              <a:t>Wèi-不知肉味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168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Emphasis of Important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without redundancy</a:t>
            </a:r>
          </a:p>
          <a:p>
            <a:r>
              <a:rPr lang="en-US" dirty="0"/>
              <a:t>Short sentences, dashes, colons</a:t>
            </a:r>
          </a:p>
          <a:p>
            <a:r>
              <a:rPr lang="en-US" dirty="0"/>
              <a:t>Dependent clauses, subordination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Figures / Tables</a:t>
            </a:r>
          </a:p>
          <a:p>
            <a:r>
              <a:rPr lang="en-US" dirty="0"/>
              <a:t>Look for opportunities for parallel arguments</a:t>
            </a:r>
          </a:p>
          <a:p>
            <a:pPr lvl="1"/>
            <a:r>
              <a:rPr lang="en-US" dirty="0"/>
              <a:t>Consistency facilitates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70325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1590"/>
          </a:xfrm>
        </p:spPr>
        <p:txBody>
          <a:bodyPr>
            <a:normAutofit fontScale="90000"/>
          </a:bodyPr>
          <a:lstStyle/>
          <a:p>
            <a:r>
              <a:rPr lang="en-US" dirty="0"/>
              <a:t>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798"/>
            <a:ext cx="8229600" cy="50453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Before editing someone’s document, </a:t>
            </a:r>
          </a:p>
          <a:p>
            <a:pPr marL="0" indent="0" algn="ctr">
              <a:buNone/>
            </a:pPr>
            <a:r>
              <a:rPr lang="en-US" dirty="0"/>
              <a:t>you should first consider the constraints</a:t>
            </a:r>
          </a:p>
          <a:p>
            <a:endParaRPr lang="en-US" sz="2400" dirty="0"/>
          </a:p>
          <a:p>
            <a:r>
              <a:rPr lang="en-US" sz="2400" dirty="0"/>
              <a:t>Audience of Document</a:t>
            </a:r>
          </a:p>
          <a:p>
            <a:r>
              <a:rPr lang="en-US" sz="2400" dirty="0"/>
              <a:t>Process to Publish Document</a:t>
            </a:r>
          </a:p>
          <a:p>
            <a:r>
              <a:rPr lang="en-US" sz="2400" dirty="0"/>
              <a:t>Other Editors of Document (where are your strengths)</a:t>
            </a:r>
          </a:p>
          <a:p>
            <a:r>
              <a:rPr lang="en-US" sz="2400" dirty="0"/>
              <a:t>Format of Document</a:t>
            </a:r>
          </a:p>
          <a:p>
            <a:r>
              <a:rPr lang="en-US" sz="2400" dirty="0"/>
              <a:t>Formality of Document</a:t>
            </a:r>
          </a:p>
          <a:p>
            <a:r>
              <a:rPr lang="en-US" sz="2400" dirty="0"/>
              <a:t>Circumstances, Politics and Ethics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462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180"/>
            <a:ext cx="8229600" cy="644425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600" dirty="0"/>
              <a:t>Three aspects of the writing affect the way that editors assess documents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Content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Is the content appropriate?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Is the content complete and accurate?</a:t>
            </a:r>
            <a:br>
              <a:rPr lang="en-US" dirty="0"/>
            </a:br>
            <a:r>
              <a:rPr lang="en-US" dirty="0"/>
              <a:t>	Is the content correct?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Style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Is the language clear and engaging?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Are the visuals effective?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Is the layout appealing?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Does the organization facilitate reader’s understanding?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Form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Word usage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	Grammar, spelling, and punctuation</a:t>
            </a:r>
          </a:p>
        </p:txBody>
      </p:sp>
    </p:spTree>
    <p:extLst>
      <p:ext uri="{BB962C8B-B14F-4D97-AF65-F5344CB8AC3E}">
        <p14:creationId xmlns:p14="http://schemas.microsoft.com/office/powerpoint/2010/main" val="215182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060"/>
          </a:xfrm>
        </p:spPr>
        <p:txBody>
          <a:bodyPr>
            <a:normAutofit fontScale="90000"/>
          </a:bodyPr>
          <a:lstStyle/>
          <a:p>
            <a:r>
              <a:rPr lang="en-US" dirty="0"/>
              <a:t>Editing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0" y="1235430"/>
            <a:ext cx="8686800" cy="53479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Read the entire piece once or even twice before you comment, so as to develop a clear sense of the purpose and audience and scope.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Focus first on the big picture content and organization, and then on the particulars.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Be honest but remain diplomatic and supportive.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Explain why, if pointing out that something is confusing or doesn’t work.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Make </a:t>
            </a:r>
            <a:r>
              <a:rPr lang="en-US" u="sng" dirty="0">
                <a:solidFill>
                  <a:srgbClr val="FF0000"/>
                </a:solidFill>
              </a:rPr>
              <a:t>specific recommendations </a:t>
            </a:r>
            <a:r>
              <a:rPr lang="en-US" dirty="0"/>
              <a:t>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22537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87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editing someone’s writing, consider tone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4775"/>
            <a:ext cx="8229600" cy="3721388"/>
          </a:xfrm>
        </p:spPr>
        <p:txBody>
          <a:bodyPr/>
          <a:lstStyle/>
          <a:p>
            <a:r>
              <a:rPr lang="en-US" dirty="0"/>
              <a:t>Lead with the positive</a:t>
            </a:r>
          </a:p>
          <a:p>
            <a:r>
              <a:rPr lang="en-US" dirty="0"/>
              <a:t>Edit as you would wish to be edited</a:t>
            </a:r>
          </a:p>
        </p:txBody>
      </p:sp>
    </p:spTree>
    <p:extLst>
      <p:ext uri="{BB962C8B-B14F-4D97-AF65-F5344CB8AC3E}">
        <p14:creationId xmlns:p14="http://schemas.microsoft.com/office/powerpoint/2010/main" val="3072360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</a:t>
            </a:r>
            <a:r>
              <a:rPr lang="en-US" dirty="0"/>
              <a:t>s</a:t>
            </a:r>
            <a:r>
              <a:rPr lang="en-US"/>
              <a:t>ummary</a:t>
            </a:r>
            <a:r>
              <a:rPr lang="en-US" dirty="0"/>
              <a:t>, as author or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Think about</a:t>
            </a:r>
          </a:p>
          <a:p>
            <a:pPr>
              <a:lnSpc>
                <a:spcPct val="120000"/>
              </a:lnSpc>
            </a:pPr>
            <a:r>
              <a:rPr lang="en-US" dirty="0"/>
              <a:t>structure</a:t>
            </a:r>
          </a:p>
          <a:p>
            <a:pPr>
              <a:lnSpc>
                <a:spcPct val="120000"/>
              </a:lnSpc>
            </a:pPr>
            <a:r>
              <a:rPr lang="en-US" dirty="0"/>
              <a:t>flow</a:t>
            </a:r>
          </a:p>
          <a:p>
            <a:pPr>
              <a:lnSpc>
                <a:spcPct val="120000"/>
              </a:lnSpc>
            </a:pPr>
            <a:r>
              <a:rPr lang="en-US" dirty="0"/>
              <a:t>words and visuals</a:t>
            </a:r>
          </a:p>
          <a:p>
            <a:pPr>
              <a:lnSpc>
                <a:spcPct val="120000"/>
              </a:lnSpc>
            </a:pPr>
            <a:r>
              <a:rPr lang="en-US" dirty="0"/>
              <a:t>the reader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Often approach those tasks separately</a:t>
            </a:r>
          </a:p>
          <a:p>
            <a:pPr>
              <a:lnSpc>
                <a:spcPct val="120000"/>
              </a:lnSpc>
            </a:pPr>
            <a:r>
              <a:rPr lang="en-US" dirty="0"/>
              <a:t>I cannot read a manuscript for both science and grammar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Tasks need to be separated</a:t>
            </a:r>
          </a:p>
          <a:p>
            <a:pPr>
              <a:lnSpc>
                <a:spcPct val="120000"/>
              </a:lnSpc>
            </a:pPr>
            <a:r>
              <a:rPr lang="en-US" dirty="0"/>
              <a:t>Often the </a:t>
            </a:r>
            <a:r>
              <a:rPr lang="en-US"/>
              <a:t>grammar inhibits </a:t>
            </a:r>
            <a:r>
              <a:rPr lang="en-US" dirty="0"/>
              <a:t>understanding the science and logic</a:t>
            </a:r>
          </a:p>
        </p:txBody>
      </p:sp>
    </p:spTree>
    <p:extLst>
      <p:ext uri="{BB962C8B-B14F-4D97-AF65-F5344CB8AC3E}">
        <p14:creationId xmlns:p14="http://schemas.microsoft.com/office/powerpoint/2010/main" val="2977766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4986</TotalTime>
  <Words>530</Words>
  <Application>Microsoft Macintosh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Use Reader-centered Strategies</vt:lpstr>
      <vt:lpstr>Tasks during Revision</vt:lpstr>
      <vt:lpstr>Possible Tasks while Editing</vt:lpstr>
      <vt:lpstr>Emphasis of Important Points</vt:lpstr>
      <vt:lpstr>Editing</vt:lpstr>
      <vt:lpstr>PowerPoint Presentation</vt:lpstr>
      <vt:lpstr>Editing advice</vt:lpstr>
      <vt:lpstr>When editing someone’s writing, consider tone</vt:lpstr>
      <vt:lpstr>In summary, as author or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Science Writing  for Astronomy</dc:title>
  <dc:creator>Gregory Herczeg</dc:creator>
  <cp:lastModifiedBy>Herczeg, Gregory</cp:lastModifiedBy>
  <cp:revision>111</cp:revision>
  <dcterms:created xsi:type="dcterms:W3CDTF">2020-06-11T18:44:58Z</dcterms:created>
  <dcterms:modified xsi:type="dcterms:W3CDTF">2023-05-16T03:51:06Z</dcterms:modified>
</cp:coreProperties>
</file>