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48089-25CB-45EC-AF0A-60D393F909CD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994FF-6A62-467E-92A4-D13D451B5AE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94FF-6A62-467E-92A4-D13D451B5AE6}" type="slidenum">
              <a:rPr lang="ro-RO" smtClean="0"/>
              <a:t>1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F10490-3034-4DFF-B5BC-8E329FDAFD28}" type="datetimeFigureOut">
              <a:rPr lang="ro-RO" smtClean="0"/>
              <a:t>26.06.2016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609FD-C704-4AC0-B782-E9A581A41FF9}" type="slidenum">
              <a:rPr lang="ro-RO" smtClean="0"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O soluţie flexibilă la problema orarului în cadrul Universităţii Transilvania din Braşov 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Student</a:t>
            </a:r>
            <a:r>
              <a:rPr lang="en-US" dirty="0" smtClean="0"/>
              <a:t>: </a:t>
            </a:r>
            <a:r>
              <a:rPr lang="ro-RO" dirty="0" err="1" smtClean="0"/>
              <a:t>Gherghelău</a:t>
            </a:r>
            <a:r>
              <a:rPr lang="ro-RO" dirty="0" smtClean="0"/>
              <a:t> Andrei</a:t>
            </a:r>
            <a:endParaRPr lang="en-US" dirty="0" smtClean="0"/>
          </a:p>
          <a:p>
            <a:r>
              <a:rPr lang="en-US" dirty="0" err="1" smtClean="0"/>
              <a:t>Prof.Coord</a:t>
            </a:r>
            <a:r>
              <a:rPr lang="en-US" dirty="0" smtClean="0"/>
              <a:t>: </a:t>
            </a:r>
            <a:r>
              <a:rPr lang="en-US" dirty="0" err="1" smtClean="0"/>
              <a:t>Prof.Univ</a:t>
            </a:r>
            <a:r>
              <a:rPr lang="en-US" dirty="0" smtClean="0"/>
              <a:t>. Dr. </a:t>
            </a:r>
            <a:r>
              <a:rPr lang="en-US" dirty="0" err="1" smtClean="0"/>
              <a:t>Dorin</a:t>
            </a:r>
            <a:r>
              <a:rPr lang="en-US" dirty="0" smtClean="0"/>
              <a:t> </a:t>
            </a:r>
            <a:r>
              <a:rPr lang="en-US" dirty="0" err="1" smtClean="0"/>
              <a:t>Bocu</a:t>
            </a:r>
            <a:endParaRPr lang="ro-RO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ție Web?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 Cross </a:t>
            </a:r>
            <a:r>
              <a:rPr lang="ro-RO" dirty="0" err="1" smtClean="0"/>
              <a:t>device</a:t>
            </a:r>
            <a:r>
              <a:rPr lang="ro-RO" dirty="0" smtClean="0"/>
              <a:t> / </a:t>
            </a:r>
            <a:r>
              <a:rPr lang="ro-RO" dirty="0" err="1" smtClean="0"/>
              <a:t>Cross</a:t>
            </a:r>
            <a:r>
              <a:rPr lang="ro-RO" dirty="0" smtClean="0"/>
              <a:t> </a:t>
            </a:r>
            <a:r>
              <a:rPr lang="ro-RO" dirty="0" err="1" smtClean="0"/>
              <a:t>platform</a:t>
            </a:r>
            <a:endParaRPr lang="ro-RO" dirty="0" smtClean="0"/>
          </a:p>
          <a:p>
            <a:r>
              <a:rPr lang="ro-RO" dirty="0" smtClean="0"/>
              <a:t> </a:t>
            </a:r>
            <a:r>
              <a:rPr lang="ro-RO" dirty="0" smtClean="0"/>
              <a:t>Ușor de folosit</a:t>
            </a:r>
          </a:p>
          <a:p>
            <a:r>
              <a:rPr lang="ro-RO" dirty="0" smtClean="0"/>
              <a:t> </a:t>
            </a:r>
            <a:r>
              <a:rPr lang="ro-RO" dirty="0" smtClean="0"/>
              <a:t>Accesibilitate 24 / </a:t>
            </a:r>
            <a:r>
              <a:rPr lang="ro-RO" dirty="0" err="1" smtClean="0"/>
              <a:t>24</a:t>
            </a:r>
            <a:endParaRPr lang="ro-RO" dirty="0" smtClean="0"/>
          </a:p>
          <a:p>
            <a:r>
              <a:rPr lang="ro-RO" dirty="0" smtClean="0"/>
              <a:t> </a:t>
            </a:r>
            <a:r>
              <a:rPr lang="ro-RO" dirty="0" smtClean="0"/>
              <a:t>Rapiditate</a:t>
            </a:r>
          </a:p>
          <a:p>
            <a:r>
              <a:rPr lang="ro-RO" dirty="0" smtClean="0"/>
              <a:t> </a:t>
            </a:r>
            <a:r>
              <a:rPr lang="ro-RO" dirty="0" err="1" smtClean="0"/>
              <a:t>Scalabilitate</a:t>
            </a:r>
            <a:endParaRPr lang="ro-RO" dirty="0" smtClean="0"/>
          </a:p>
          <a:p>
            <a:r>
              <a:rPr lang="ro-RO" dirty="0" smtClean="0"/>
              <a:t> Ușor de extins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 </a:t>
            </a:r>
            <a:r>
              <a:rPr lang="ro-RO" dirty="0" smtClean="0"/>
              <a:t>Ce tehnologii s-au folosit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Web API 2 </a:t>
            </a:r>
          </a:p>
          <a:p>
            <a:r>
              <a:rPr lang="ro-RO" dirty="0" smtClean="0"/>
              <a:t>Angular JS</a:t>
            </a:r>
          </a:p>
          <a:p>
            <a:r>
              <a:rPr lang="ro-RO" dirty="0" err="1" smtClean="0"/>
              <a:t>Bootstrap</a:t>
            </a:r>
            <a:endParaRPr lang="ro-RO" dirty="0" smtClean="0"/>
          </a:p>
          <a:p>
            <a:r>
              <a:rPr lang="ro-RO" dirty="0" err="1" smtClean="0"/>
              <a:t>Sql</a:t>
            </a:r>
            <a:r>
              <a:rPr lang="ro-RO" dirty="0" smtClean="0"/>
              <a:t> Server 2012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Deployment</a:t>
            </a:r>
            <a:r>
              <a:rPr lang="ro-RO" dirty="0" smtClean="0"/>
              <a:t> și unelte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IIS – Web Server</a:t>
            </a:r>
          </a:p>
          <a:p>
            <a:r>
              <a:rPr lang="ro-RO" dirty="0" err="1" smtClean="0"/>
              <a:t>Postman</a:t>
            </a:r>
            <a:r>
              <a:rPr lang="ro-RO" dirty="0" smtClean="0"/>
              <a:t> – </a:t>
            </a:r>
            <a:r>
              <a:rPr lang="ro-RO" dirty="0" err="1" smtClean="0"/>
              <a:t>Testing</a:t>
            </a:r>
            <a:r>
              <a:rPr lang="ro-RO" dirty="0" smtClean="0"/>
              <a:t> </a:t>
            </a:r>
            <a:r>
              <a:rPr lang="ro-RO" dirty="0" err="1" smtClean="0"/>
              <a:t>tool</a:t>
            </a:r>
            <a:endParaRPr lang="ro-RO" dirty="0" smtClean="0"/>
          </a:p>
          <a:p>
            <a:r>
              <a:rPr lang="ro-RO" dirty="0" smtClean="0"/>
              <a:t>SVN – Private </a:t>
            </a:r>
            <a:r>
              <a:rPr lang="ro-RO" dirty="0" err="1" smtClean="0"/>
              <a:t>repo</a:t>
            </a:r>
            <a:endParaRPr lang="ro-RO" dirty="0" smtClean="0"/>
          </a:p>
          <a:p>
            <a:r>
              <a:rPr lang="ro-RO" dirty="0" err="1" smtClean="0"/>
              <a:t>Git</a:t>
            </a:r>
            <a:r>
              <a:rPr lang="ro-RO" dirty="0" smtClean="0"/>
              <a:t> – Public </a:t>
            </a:r>
            <a:r>
              <a:rPr lang="ro-RO" dirty="0" err="1" smtClean="0"/>
              <a:t>repo</a:t>
            </a:r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Aplicație - prezentare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 </a:t>
            </a:r>
            <a:r>
              <a:rPr lang="ro-RO" dirty="0" smtClean="0"/>
              <a:t>Aplicație bazată pe </a:t>
            </a:r>
            <a:r>
              <a:rPr lang="ro-RO" dirty="0" err="1" smtClean="0"/>
              <a:t>office-uri</a:t>
            </a:r>
            <a:endParaRPr lang="ro-RO" dirty="0" smtClean="0"/>
          </a:p>
          <a:p>
            <a:r>
              <a:rPr lang="ro-RO" dirty="0" smtClean="0"/>
              <a:t>Back Office - </a:t>
            </a:r>
            <a:r>
              <a:rPr lang="ro-RO" dirty="0" err="1" smtClean="0"/>
              <a:t>Administration</a:t>
            </a:r>
            <a:endParaRPr lang="ro-RO" dirty="0" smtClean="0"/>
          </a:p>
          <a:p>
            <a:r>
              <a:rPr lang="ro-RO" dirty="0" smtClean="0"/>
              <a:t>Front Office – Student, Profesor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 Întrebări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o-RO" dirty="0" smtClean="0"/>
              <a:t>Vă mulțumesc pentru atenție !</a:t>
            </a:r>
          </a:p>
          <a:p>
            <a:pPr algn="ctr">
              <a:buNone/>
            </a:pPr>
            <a:r>
              <a:rPr lang="ro-RO" dirty="0" err="1" smtClean="0"/>
              <a:t>Gherghelău</a:t>
            </a:r>
            <a:r>
              <a:rPr lang="ro-RO" dirty="0" smtClean="0"/>
              <a:t> Andrei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</TotalTime>
  <Words>116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O soluţie flexibilă la problema orarului în cadrul Universităţii Transilvania din Braşov </vt:lpstr>
      <vt:lpstr>De ce aplicație Web? </vt:lpstr>
      <vt:lpstr> Ce tehnologii s-au folosit</vt:lpstr>
      <vt:lpstr>Deployment și unelte folosite</vt:lpstr>
      <vt:lpstr>Aplicație - prezentare</vt:lpstr>
      <vt:lpstr> Întrebări ?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Soluție pentru menținerea</dc:title>
  <dc:creator>Andrei</dc:creator>
  <cp:lastModifiedBy>Andrei</cp:lastModifiedBy>
  <cp:revision>26</cp:revision>
  <dcterms:created xsi:type="dcterms:W3CDTF">2016-06-26T09:49:23Z</dcterms:created>
  <dcterms:modified xsi:type="dcterms:W3CDTF">2016-06-26T13:55:53Z</dcterms:modified>
</cp:coreProperties>
</file>