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3" r:id="rId7"/>
    <p:sldId id="259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 Hermosillo" userId="3dd8891482d2fc60" providerId="LiveId" clId="{50C4989F-22A0-4C8E-8237-A4503DCA933A}"/>
    <pc:docChg chg="addSld modSld">
      <pc:chgData name="Gio Hermosillo" userId="3dd8891482d2fc60" providerId="LiveId" clId="{50C4989F-22A0-4C8E-8237-A4503DCA933A}" dt="2021-03-12T02:28:14.058" v="102" actId="20577"/>
      <pc:docMkLst>
        <pc:docMk/>
      </pc:docMkLst>
      <pc:sldChg chg="modSp new mod">
        <pc:chgData name="Gio Hermosillo" userId="3dd8891482d2fc60" providerId="LiveId" clId="{50C4989F-22A0-4C8E-8237-A4503DCA933A}" dt="2021-03-12T02:28:14.058" v="102" actId="20577"/>
        <pc:sldMkLst>
          <pc:docMk/>
          <pc:sldMk cId="1955180743" sldId="256"/>
        </pc:sldMkLst>
        <pc:spChg chg="mod">
          <ac:chgData name="Gio Hermosillo" userId="3dd8891482d2fc60" providerId="LiveId" clId="{50C4989F-22A0-4C8E-8237-A4503DCA933A}" dt="2021-03-12T02:28:06.129" v="79" actId="20577"/>
          <ac:spMkLst>
            <pc:docMk/>
            <pc:sldMk cId="1955180743" sldId="256"/>
            <ac:spMk id="2" creationId="{77333426-B324-4303-8A75-B2BD4B83FBBB}"/>
          </ac:spMkLst>
        </pc:spChg>
        <pc:spChg chg="mod">
          <ac:chgData name="Gio Hermosillo" userId="3dd8891482d2fc60" providerId="LiveId" clId="{50C4989F-22A0-4C8E-8237-A4503DCA933A}" dt="2021-03-12T02:28:14.058" v="102" actId="20577"/>
          <ac:spMkLst>
            <pc:docMk/>
            <pc:sldMk cId="1955180743" sldId="256"/>
            <ac:spMk id="3" creationId="{725BE908-E617-4FA0-88B2-0524EE11D1FF}"/>
          </ac:spMkLst>
        </pc:spChg>
      </pc:sldChg>
      <pc:sldChg chg="new">
        <pc:chgData name="Gio Hermosillo" userId="3dd8891482d2fc60" providerId="LiveId" clId="{50C4989F-22A0-4C8E-8237-A4503DCA933A}" dt="2021-03-12T01:09:00.237" v="1" actId="680"/>
        <pc:sldMkLst>
          <pc:docMk/>
          <pc:sldMk cId="3349387603" sldId="257"/>
        </pc:sldMkLst>
      </pc:sldChg>
      <pc:sldChg chg="new">
        <pc:chgData name="Gio Hermosillo" userId="3dd8891482d2fc60" providerId="LiveId" clId="{50C4989F-22A0-4C8E-8237-A4503DCA933A}" dt="2021-03-12T01:09:00.467" v="2" actId="680"/>
        <pc:sldMkLst>
          <pc:docMk/>
          <pc:sldMk cId="464398572" sldId="258"/>
        </pc:sldMkLst>
      </pc:sldChg>
      <pc:sldChg chg="new">
        <pc:chgData name="Gio Hermosillo" userId="3dd8891482d2fc60" providerId="LiveId" clId="{50C4989F-22A0-4C8E-8237-A4503DCA933A}" dt="2021-03-12T01:09:01.533" v="3" actId="680"/>
        <pc:sldMkLst>
          <pc:docMk/>
          <pc:sldMk cId="2256442143" sldId="259"/>
        </pc:sldMkLst>
      </pc:sldChg>
      <pc:sldChg chg="new">
        <pc:chgData name="Gio Hermosillo" userId="3dd8891482d2fc60" providerId="LiveId" clId="{50C4989F-22A0-4C8E-8237-A4503DCA933A}" dt="2021-03-12T01:09:01.954" v="4" actId="680"/>
        <pc:sldMkLst>
          <pc:docMk/>
          <pc:sldMk cId="1047278466" sldId="260"/>
        </pc:sldMkLst>
      </pc:sldChg>
      <pc:sldChg chg="new">
        <pc:chgData name="Gio Hermosillo" userId="3dd8891482d2fc60" providerId="LiveId" clId="{50C4989F-22A0-4C8E-8237-A4503DCA933A}" dt="2021-03-12T01:09:02.117" v="5" actId="680"/>
        <pc:sldMkLst>
          <pc:docMk/>
          <pc:sldMk cId="4007856537" sldId="261"/>
        </pc:sldMkLst>
      </pc:sldChg>
      <pc:sldChg chg="new">
        <pc:chgData name="Gio Hermosillo" userId="3dd8891482d2fc60" providerId="LiveId" clId="{50C4989F-22A0-4C8E-8237-A4503DCA933A}" dt="2021-03-12T01:09:02.396" v="6" actId="680"/>
        <pc:sldMkLst>
          <pc:docMk/>
          <pc:sldMk cId="2157355281" sldId="262"/>
        </pc:sldMkLst>
      </pc:sldChg>
      <pc:sldChg chg="new">
        <pc:chgData name="Gio Hermosillo" userId="3dd8891482d2fc60" providerId="LiveId" clId="{50C4989F-22A0-4C8E-8237-A4503DCA933A}" dt="2021-03-12T01:09:02.584" v="7" actId="680"/>
        <pc:sldMkLst>
          <pc:docMk/>
          <pc:sldMk cId="3939558032" sldId="263"/>
        </pc:sldMkLst>
      </pc:sldChg>
      <pc:sldChg chg="new">
        <pc:chgData name="Gio Hermosillo" userId="3dd8891482d2fc60" providerId="LiveId" clId="{50C4989F-22A0-4C8E-8237-A4503DCA933A}" dt="2021-03-12T01:09:03.325" v="8" actId="680"/>
        <pc:sldMkLst>
          <pc:docMk/>
          <pc:sldMk cId="3559070842" sldId="264"/>
        </pc:sldMkLst>
      </pc:sldChg>
      <pc:sldChg chg="new">
        <pc:chgData name="Gio Hermosillo" userId="3dd8891482d2fc60" providerId="LiveId" clId="{50C4989F-22A0-4C8E-8237-A4503DCA933A}" dt="2021-03-12T01:09:04.196" v="9" actId="680"/>
        <pc:sldMkLst>
          <pc:docMk/>
          <pc:sldMk cId="1636629903" sldId="265"/>
        </pc:sldMkLst>
      </pc:sldChg>
      <pc:sldChg chg="new">
        <pc:chgData name="Gio Hermosillo" userId="3dd8891482d2fc60" providerId="LiveId" clId="{50C4989F-22A0-4C8E-8237-A4503DCA933A}" dt="2021-03-12T01:09:10.274" v="10" actId="680"/>
        <pc:sldMkLst>
          <pc:docMk/>
          <pc:sldMk cId="1216431174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B8EA9-BD61-4A69-9C74-AE42A9BD13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72F5C5-607B-44B5-AFA7-D19AE17BBADA}">
      <dgm:prSet/>
      <dgm:spPr/>
      <dgm:t>
        <a:bodyPr/>
        <a:lstStyle/>
        <a:p>
          <a:r>
            <a:rPr lang="en-US"/>
            <a:t>Cryptocurrency started in 2008</a:t>
          </a:r>
        </a:p>
      </dgm:t>
    </dgm:pt>
    <dgm:pt modelId="{5C374542-DC7D-4C3C-B63A-CF81747D8133}" type="parTrans" cxnId="{4A7993DB-E0AE-4253-9489-B1F36574F282}">
      <dgm:prSet/>
      <dgm:spPr/>
      <dgm:t>
        <a:bodyPr/>
        <a:lstStyle/>
        <a:p>
          <a:endParaRPr lang="en-US"/>
        </a:p>
      </dgm:t>
    </dgm:pt>
    <dgm:pt modelId="{F9A73E27-08A9-4F2B-8F55-4C6763886540}" type="sibTrans" cxnId="{4A7993DB-E0AE-4253-9489-B1F36574F282}">
      <dgm:prSet/>
      <dgm:spPr/>
      <dgm:t>
        <a:bodyPr/>
        <a:lstStyle/>
        <a:p>
          <a:endParaRPr lang="en-US"/>
        </a:p>
      </dgm:t>
    </dgm:pt>
    <dgm:pt modelId="{8B5DB299-F3BE-4C41-A682-D37006CD7E1A}">
      <dgm:prSet/>
      <dgm:spPr/>
      <dgm:t>
        <a:bodyPr/>
        <a:lstStyle/>
        <a:p>
          <a:r>
            <a:rPr lang="en-US"/>
            <a:t>Increase in popularity and recognition over the years </a:t>
          </a:r>
        </a:p>
      </dgm:t>
    </dgm:pt>
    <dgm:pt modelId="{39A78B40-2229-4E77-83B5-20AE0B4F0F0D}" type="parTrans" cxnId="{F856F91C-046F-49F6-9362-1101F732FEB8}">
      <dgm:prSet/>
      <dgm:spPr/>
      <dgm:t>
        <a:bodyPr/>
        <a:lstStyle/>
        <a:p>
          <a:endParaRPr lang="en-US"/>
        </a:p>
      </dgm:t>
    </dgm:pt>
    <dgm:pt modelId="{39F1BB04-9C41-40BC-A7F2-09DA48858C40}" type="sibTrans" cxnId="{F856F91C-046F-49F6-9362-1101F732FEB8}">
      <dgm:prSet/>
      <dgm:spPr/>
      <dgm:t>
        <a:bodyPr/>
        <a:lstStyle/>
        <a:p>
          <a:endParaRPr lang="en-US"/>
        </a:p>
      </dgm:t>
    </dgm:pt>
    <dgm:pt modelId="{878A99E9-04D7-4632-8117-C979BADB3DB8}">
      <dgm:prSet/>
      <dgm:spPr/>
      <dgm:t>
        <a:bodyPr/>
        <a:lstStyle/>
        <a:p>
          <a:r>
            <a:rPr lang="en-US"/>
            <a:t>More and more investors want to start diversifying into it</a:t>
          </a:r>
        </a:p>
      </dgm:t>
    </dgm:pt>
    <dgm:pt modelId="{24D1F11B-D513-47B5-98D0-2F86724C195D}" type="parTrans" cxnId="{FF99E0AB-A18D-4158-81ED-E8724E9A561E}">
      <dgm:prSet/>
      <dgm:spPr/>
      <dgm:t>
        <a:bodyPr/>
        <a:lstStyle/>
        <a:p>
          <a:endParaRPr lang="en-US"/>
        </a:p>
      </dgm:t>
    </dgm:pt>
    <dgm:pt modelId="{C381F7D9-4599-4C24-B8FC-07CD68A919DF}" type="sibTrans" cxnId="{FF99E0AB-A18D-4158-81ED-E8724E9A561E}">
      <dgm:prSet/>
      <dgm:spPr/>
      <dgm:t>
        <a:bodyPr/>
        <a:lstStyle/>
        <a:p>
          <a:endParaRPr lang="en-US"/>
        </a:p>
      </dgm:t>
    </dgm:pt>
    <dgm:pt modelId="{42FB2EE0-C166-40C6-8EDF-D94CC0681795}" type="pres">
      <dgm:prSet presAssocID="{D9BB8EA9-BD61-4A69-9C74-AE42A9BD13CE}" presName="root" presStyleCnt="0">
        <dgm:presLayoutVars>
          <dgm:dir/>
          <dgm:resizeHandles val="exact"/>
        </dgm:presLayoutVars>
      </dgm:prSet>
      <dgm:spPr/>
    </dgm:pt>
    <dgm:pt modelId="{DCAE16FB-F093-4AB5-B749-6127E3D5AD87}" type="pres">
      <dgm:prSet presAssocID="{0E72F5C5-607B-44B5-AFA7-D19AE17BBADA}" presName="compNode" presStyleCnt="0"/>
      <dgm:spPr/>
    </dgm:pt>
    <dgm:pt modelId="{FBC225B3-FD09-4963-870F-2465A82BC271}" type="pres">
      <dgm:prSet presAssocID="{0E72F5C5-607B-44B5-AFA7-D19AE17BBADA}" presName="bgRect" presStyleLbl="bgShp" presStyleIdx="0" presStyleCnt="3"/>
      <dgm:spPr/>
    </dgm:pt>
    <dgm:pt modelId="{E07E142B-1DA6-4E21-B2F0-C64720A32FF8}" type="pres">
      <dgm:prSet presAssocID="{0E72F5C5-607B-44B5-AFA7-D19AE17BBA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1"/>
        </a:ext>
      </dgm:extLst>
    </dgm:pt>
    <dgm:pt modelId="{5AB151B9-9F5D-4F0A-8721-DF402C66EA61}" type="pres">
      <dgm:prSet presAssocID="{0E72F5C5-607B-44B5-AFA7-D19AE17BBADA}" presName="spaceRect" presStyleCnt="0"/>
      <dgm:spPr/>
    </dgm:pt>
    <dgm:pt modelId="{E6A2307C-D566-4F83-ABC1-87100657F544}" type="pres">
      <dgm:prSet presAssocID="{0E72F5C5-607B-44B5-AFA7-D19AE17BBADA}" presName="parTx" presStyleLbl="revTx" presStyleIdx="0" presStyleCnt="3">
        <dgm:presLayoutVars>
          <dgm:chMax val="0"/>
          <dgm:chPref val="0"/>
        </dgm:presLayoutVars>
      </dgm:prSet>
      <dgm:spPr/>
    </dgm:pt>
    <dgm:pt modelId="{17CA30C7-A4D8-48F3-8C57-74F04F0EBA6B}" type="pres">
      <dgm:prSet presAssocID="{F9A73E27-08A9-4F2B-8F55-4C6763886540}" presName="sibTrans" presStyleCnt="0"/>
      <dgm:spPr/>
    </dgm:pt>
    <dgm:pt modelId="{2DA2A253-026E-4D75-BF76-DA0E13479F70}" type="pres">
      <dgm:prSet presAssocID="{8B5DB299-F3BE-4C41-A682-D37006CD7E1A}" presName="compNode" presStyleCnt="0"/>
      <dgm:spPr/>
    </dgm:pt>
    <dgm:pt modelId="{624655E6-B95D-45D0-A381-9C6BC34E5809}" type="pres">
      <dgm:prSet presAssocID="{8B5DB299-F3BE-4C41-A682-D37006CD7E1A}" presName="bgRect" presStyleLbl="bgShp" presStyleIdx="1" presStyleCnt="3"/>
      <dgm:spPr/>
    </dgm:pt>
    <dgm:pt modelId="{3AA00E0A-AACE-4CEF-A85F-3A57E11FD552}" type="pres">
      <dgm:prSet presAssocID="{8B5DB299-F3BE-4C41-A682-D37006CD7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9793181-86FB-4CE5-9802-8D2C6E9B4DC9}" type="pres">
      <dgm:prSet presAssocID="{8B5DB299-F3BE-4C41-A682-D37006CD7E1A}" presName="spaceRect" presStyleCnt="0"/>
      <dgm:spPr/>
    </dgm:pt>
    <dgm:pt modelId="{69A5698B-9885-41CF-A021-776BC910711F}" type="pres">
      <dgm:prSet presAssocID="{8B5DB299-F3BE-4C41-A682-D37006CD7E1A}" presName="parTx" presStyleLbl="revTx" presStyleIdx="1" presStyleCnt="3">
        <dgm:presLayoutVars>
          <dgm:chMax val="0"/>
          <dgm:chPref val="0"/>
        </dgm:presLayoutVars>
      </dgm:prSet>
      <dgm:spPr/>
    </dgm:pt>
    <dgm:pt modelId="{EA2BDB29-BD0E-4B5B-87FA-DB96880C9635}" type="pres">
      <dgm:prSet presAssocID="{39F1BB04-9C41-40BC-A7F2-09DA48858C40}" presName="sibTrans" presStyleCnt="0"/>
      <dgm:spPr/>
    </dgm:pt>
    <dgm:pt modelId="{773CE817-BCDB-41F0-B6E2-3B9A618FD70D}" type="pres">
      <dgm:prSet presAssocID="{878A99E9-04D7-4632-8117-C979BADB3DB8}" presName="compNode" presStyleCnt="0"/>
      <dgm:spPr/>
    </dgm:pt>
    <dgm:pt modelId="{E959D5CE-7A26-408A-8385-8BBAE5C34F75}" type="pres">
      <dgm:prSet presAssocID="{878A99E9-04D7-4632-8117-C979BADB3DB8}" presName="bgRect" presStyleLbl="bgShp" presStyleIdx="2" presStyleCnt="3"/>
      <dgm:spPr/>
    </dgm:pt>
    <dgm:pt modelId="{317681B4-4D3C-4A74-887E-C84633D1B8A2}" type="pres">
      <dgm:prSet presAssocID="{878A99E9-04D7-4632-8117-C979BADB3D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36E79C6-0E3F-447F-BEA6-0F0769018EB5}" type="pres">
      <dgm:prSet presAssocID="{878A99E9-04D7-4632-8117-C979BADB3DB8}" presName="spaceRect" presStyleCnt="0"/>
      <dgm:spPr/>
    </dgm:pt>
    <dgm:pt modelId="{7438F391-1CA4-457C-8AAD-AFE54D7F9A21}" type="pres">
      <dgm:prSet presAssocID="{878A99E9-04D7-4632-8117-C979BADB3D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56F91C-046F-49F6-9362-1101F732FEB8}" srcId="{D9BB8EA9-BD61-4A69-9C74-AE42A9BD13CE}" destId="{8B5DB299-F3BE-4C41-A682-D37006CD7E1A}" srcOrd="1" destOrd="0" parTransId="{39A78B40-2229-4E77-83B5-20AE0B4F0F0D}" sibTransId="{39F1BB04-9C41-40BC-A7F2-09DA48858C40}"/>
    <dgm:cxn modelId="{8E53DD5C-3A6B-490F-AA12-FC0A4BA49927}" type="presOf" srcId="{8B5DB299-F3BE-4C41-A682-D37006CD7E1A}" destId="{69A5698B-9885-41CF-A021-776BC910711F}" srcOrd="0" destOrd="0" presId="urn:microsoft.com/office/officeart/2018/2/layout/IconVerticalSolidList"/>
    <dgm:cxn modelId="{CA15A594-C0E6-41DC-924E-D88328F2646E}" type="presOf" srcId="{0E72F5C5-607B-44B5-AFA7-D19AE17BBADA}" destId="{E6A2307C-D566-4F83-ABC1-87100657F544}" srcOrd="0" destOrd="0" presId="urn:microsoft.com/office/officeart/2018/2/layout/IconVerticalSolidList"/>
    <dgm:cxn modelId="{FF99E0AB-A18D-4158-81ED-E8724E9A561E}" srcId="{D9BB8EA9-BD61-4A69-9C74-AE42A9BD13CE}" destId="{878A99E9-04D7-4632-8117-C979BADB3DB8}" srcOrd="2" destOrd="0" parTransId="{24D1F11B-D513-47B5-98D0-2F86724C195D}" sibTransId="{C381F7D9-4599-4C24-B8FC-07CD68A919DF}"/>
    <dgm:cxn modelId="{C94496D2-200E-48AC-BDE7-2BB8BCC04893}" type="presOf" srcId="{878A99E9-04D7-4632-8117-C979BADB3DB8}" destId="{7438F391-1CA4-457C-8AAD-AFE54D7F9A21}" srcOrd="0" destOrd="0" presId="urn:microsoft.com/office/officeart/2018/2/layout/IconVerticalSolidList"/>
    <dgm:cxn modelId="{4A7993DB-E0AE-4253-9489-B1F36574F282}" srcId="{D9BB8EA9-BD61-4A69-9C74-AE42A9BD13CE}" destId="{0E72F5C5-607B-44B5-AFA7-D19AE17BBADA}" srcOrd="0" destOrd="0" parTransId="{5C374542-DC7D-4C3C-B63A-CF81747D8133}" sibTransId="{F9A73E27-08A9-4F2B-8F55-4C6763886540}"/>
    <dgm:cxn modelId="{7116CEEE-4ACE-455B-9D3E-34665E5910CB}" type="presOf" srcId="{D9BB8EA9-BD61-4A69-9C74-AE42A9BD13CE}" destId="{42FB2EE0-C166-40C6-8EDF-D94CC0681795}" srcOrd="0" destOrd="0" presId="urn:microsoft.com/office/officeart/2018/2/layout/IconVerticalSolidList"/>
    <dgm:cxn modelId="{CCBD5BD9-581B-4EFA-B7D4-827544229712}" type="presParOf" srcId="{42FB2EE0-C166-40C6-8EDF-D94CC0681795}" destId="{DCAE16FB-F093-4AB5-B749-6127E3D5AD87}" srcOrd="0" destOrd="0" presId="urn:microsoft.com/office/officeart/2018/2/layout/IconVerticalSolidList"/>
    <dgm:cxn modelId="{FC0F464D-7283-45DC-924D-DBC34E372244}" type="presParOf" srcId="{DCAE16FB-F093-4AB5-B749-6127E3D5AD87}" destId="{FBC225B3-FD09-4963-870F-2465A82BC271}" srcOrd="0" destOrd="0" presId="urn:microsoft.com/office/officeart/2018/2/layout/IconVerticalSolidList"/>
    <dgm:cxn modelId="{43A94C6F-5B22-452E-9E7C-8719718A3800}" type="presParOf" srcId="{DCAE16FB-F093-4AB5-B749-6127E3D5AD87}" destId="{E07E142B-1DA6-4E21-B2F0-C64720A32FF8}" srcOrd="1" destOrd="0" presId="urn:microsoft.com/office/officeart/2018/2/layout/IconVerticalSolidList"/>
    <dgm:cxn modelId="{B23D5E1F-9329-4635-A9E4-7F40A0C7FC21}" type="presParOf" srcId="{DCAE16FB-F093-4AB5-B749-6127E3D5AD87}" destId="{5AB151B9-9F5D-4F0A-8721-DF402C66EA61}" srcOrd="2" destOrd="0" presId="urn:microsoft.com/office/officeart/2018/2/layout/IconVerticalSolidList"/>
    <dgm:cxn modelId="{EEF7E1E1-E77C-4570-896E-20390E905F78}" type="presParOf" srcId="{DCAE16FB-F093-4AB5-B749-6127E3D5AD87}" destId="{E6A2307C-D566-4F83-ABC1-87100657F544}" srcOrd="3" destOrd="0" presId="urn:microsoft.com/office/officeart/2018/2/layout/IconVerticalSolidList"/>
    <dgm:cxn modelId="{7E58AEA4-4E5D-419E-9EBA-BB055226B0DE}" type="presParOf" srcId="{42FB2EE0-C166-40C6-8EDF-D94CC0681795}" destId="{17CA30C7-A4D8-48F3-8C57-74F04F0EBA6B}" srcOrd="1" destOrd="0" presId="urn:microsoft.com/office/officeart/2018/2/layout/IconVerticalSolidList"/>
    <dgm:cxn modelId="{73E55F0D-A512-4CEF-9B94-A93D1B96825B}" type="presParOf" srcId="{42FB2EE0-C166-40C6-8EDF-D94CC0681795}" destId="{2DA2A253-026E-4D75-BF76-DA0E13479F70}" srcOrd="2" destOrd="0" presId="urn:microsoft.com/office/officeart/2018/2/layout/IconVerticalSolidList"/>
    <dgm:cxn modelId="{C2B65204-594E-46DD-801F-8DD00EF35385}" type="presParOf" srcId="{2DA2A253-026E-4D75-BF76-DA0E13479F70}" destId="{624655E6-B95D-45D0-A381-9C6BC34E5809}" srcOrd="0" destOrd="0" presId="urn:microsoft.com/office/officeart/2018/2/layout/IconVerticalSolidList"/>
    <dgm:cxn modelId="{66B6CB13-A9CF-43F9-8F95-3D021ADDDEB1}" type="presParOf" srcId="{2DA2A253-026E-4D75-BF76-DA0E13479F70}" destId="{3AA00E0A-AACE-4CEF-A85F-3A57E11FD552}" srcOrd="1" destOrd="0" presId="urn:microsoft.com/office/officeart/2018/2/layout/IconVerticalSolidList"/>
    <dgm:cxn modelId="{CBC3B310-BEFA-499F-841A-AB442BA2F4F8}" type="presParOf" srcId="{2DA2A253-026E-4D75-BF76-DA0E13479F70}" destId="{69793181-86FB-4CE5-9802-8D2C6E9B4DC9}" srcOrd="2" destOrd="0" presId="urn:microsoft.com/office/officeart/2018/2/layout/IconVerticalSolidList"/>
    <dgm:cxn modelId="{268027CC-7ED7-446E-95E9-EE988F0AAEBF}" type="presParOf" srcId="{2DA2A253-026E-4D75-BF76-DA0E13479F70}" destId="{69A5698B-9885-41CF-A021-776BC910711F}" srcOrd="3" destOrd="0" presId="urn:microsoft.com/office/officeart/2018/2/layout/IconVerticalSolidList"/>
    <dgm:cxn modelId="{1232DF73-E152-4EDA-9351-CAF22B717933}" type="presParOf" srcId="{42FB2EE0-C166-40C6-8EDF-D94CC0681795}" destId="{EA2BDB29-BD0E-4B5B-87FA-DB96880C9635}" srcOrd="3" destOrd="0" presId="urn:microsoft.com/office/officeart/2018/2/layout/IconVerticalSolidList"/>
    <dgm:cxn modelId="{34EAD649-E04B-4647-BF98-1904DAF85D48}" type="presParOf" srcId="{42FB2EE0-C166-40C6-8EDF-D94CC0681795}" destId="{773CE817-BCDB-41F0-B6E2-3B9A618FD70D}" srcOrd="4" destOrd="0" presId="urn:microsoft.com/office/officeart/2018/2/layout/IconVerticalSolidList"/>
    <dgm:cxn modelId="{5C4027AB-26ED-4BFB-8AFF-11AF3335D6E6}" type="presParOf" srcId="{773CE817-BCDB-41F0-B6E2-3B9A618FD70D}" destId="{E959D5CE-7A26-408A-8385-8BBAE5C34F75}" srcOrd="0" destOrd="0" presId="urn:microsoft.com/office/officeart/2018/2/layout/IconVerticalSolidList"/>
    <dgm:cxn modelId="{6F86C1C9-8D1D-498F-B7B3-3E13357E79E2}" type="presParOf" srcId="{773CE817-BCDB-41F0-B6E2-3B9A618FD70D}" destId="{317681B4-4D3C-4A74-887E-C84633D1B8A2}" srcOrd="1" destOrd="0" presId="urn:microsoft.com/office/officeart/2018/2/layout/IconVerticalSolidList"/>
    <dgm:cxn modelId="{B02C7380-D0A6-4250-AFF5-A96C40171DBB}" type="presParOf" srcId="{773CE817-BCDB-41F0-B6E2-3B9A618FD70D}" destId="{036E79C6-0E3F-447F-BEA6-0F0769018EB5}" srcOrd="2" destOrd="0" presId="urn:microsoft.com/office/officeart/2018/2/layout/IconVerticalSolidList"/>
    <dgm:cxn modelId="{0A0E3CEC-6494-4662-8451-C73D8602785C}" type="presParOf" srcId="{773CE817-BCDB-41F0-B6E2-3B9A618FD70D}" destId="{7438F391-1CA4-457C-8AAD-AFE54D7F9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225B3-FD09-4963-870F-2465A82BC27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E142B-1DA6-4E21-B2F0-C64720A32FF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307C-D566-4F83-ABC1-87100657F54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Cryptocurrency started in 2008</a:t>
          </a:r>
        </a:p>
      </dsp:txBody>
      <dsp:txXfrm>
        <a:off x="1941716" y="718"/>
        <a:ext cx="4571887" cy="1681139"/>
      </dsp:txXfrm>
    </dsp:sp>
    <dsp:sp modelId="{624655E6-B95D-45D0-A381-9C6BC34E580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00E0A-AACE-4CEF-A85F-3A57E11FD55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5698B-9885-41CF-A021-776BC910711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 in popularity and recognition over the years </a:t>
          </a:r>
        </a:p>
      </dsp:txBody>
      <dsp:txXfrm>
        <a:off x="1941716" y="2102143"/>
        <a:ext cx="4571887" cy="1681139"/>
      </dsp:txXfrm>
    </dsp:sp>
    <dsp:sp modelId="{E959D5CE-7A26-408A-8385-8BBAE5C34F7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681B4-4D3C-4A74-887E-C84633D1B8A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8F391-1CA4-457C-8AAD-AFE54D7F9A2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and more investors want to start diversifying into it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0FFB-286F-4952-AAB6-061840C7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60A48-5128-4531-AE9D-F2A120E84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8AD0-C057-409D-865D-81DCDE8E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988B-B597-4DBC-AD44-A8F88BD9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A2E5-058D-47BA-BAC5-0643E285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749C-4D4C-47A3-8F19-44771978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D4BB-C051-4089-BAC7-AAF4FFD5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D2BD-B50B-473A-9A30-CB5C1A2D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C827-CAF4-4A68-B0EC-13C7B2F0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DBF7-7682-403F-9EB5-639EA205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5BD44-7E9D-4F5E-87F9-15010AC6F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84FE-8204-4B82-AFB3-11EAE94A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665E-A039-4D6E-A01B-A26B330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1D35-18DF-484A-B452-DC9FA4B6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CCD0-9FBD-413D-AC7C-D747D72D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8CA9-2C70-4787-B0B9-ED41C461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0B8C-29F7-41B9-B38E-29F022BE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68F5-E051-4214-BD14-3F5BD69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EDB7-D9DC-4451-AAEE-FF8DDB32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E90F-83A9-48C4-9AA9-A44D56E6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48B0-D4E0-496B-B43B-F414FDD3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F1B-CFBD-4655-AE4A-8636C495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AD5E-E0A9-4ACD-8E13-5BCFA4B7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D21A-A401-4F32-8A98-280B6D63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D1F7-451A-418A-9341-C6B36F84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5E59-EB80-4910-B7DE-674ACACC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F533-9A08-460E-82C2-928AC574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4E31A-97C3-44CC-B1E8-DF078090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61FCC-0713-4A01-84A3-E27F826A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1B3E4-4459-4A51-B944-92D592D4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F9B10-39BD-4F7F-AB63-F8B0810A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9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958-4245-4E09-A179-2130C38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7B5A-8642-4C4B-BD81-60C30D7A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B79D9-E53C-4AA2-BE0B-6D4A635F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13677-B76B-45A6-A5DA-7FFEE819A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C8D4A-EF33-4A50-8569-62E67A353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A63FD-AC4F-4120-8056-9C9E422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517C0-FB15-483D-AD87-8AF8FA79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3A740-80DA-470C-9832-7AEC81E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BF56-5252-43D4-B9CD-080FA3EE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56A45-3F34-4E30-937E-203FC7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DB7AF-67C3-40F7-A9C6-BBE6C611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AFD4-1A79-42FB-93AD-69506351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41ABE-0AA2-4CB6-9ACB-AF80F811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856F5-10AC-46AE-AC59-4F39ABC0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ADBE7-E3B6-4094-8243-D423C45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42E6-8BC8-42D4-9508-79EBA3D8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0712-58F2-4623-85D5-5DB6ABE2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CFF72-9606-4135-B39A-F9A1537D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F8A5-A0A8-4CB2-B2AE-66896C14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157A-92DC-41D1-8CBB-00FD616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8C3A-FA43-4EFC-B335-4BB1656C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7D75-DA08-4528-9422-25971072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4134A-B23B-4422-B63E-A7DA5D335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A7414-2951-4532-8FCF-7957A2F11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2265F-F951-4E66-B303-937FC4DF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3C0F-520A-464D-9F02-06EA0F61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78FB-8255-4EA1-8464-D8037960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8EBF0-F459-469D-99F4-168FC3F9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FE4D-A9E6-4032-9C5D-3808A5FB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4E0-4AD1-4A2F-A8B4-5DFDDA1BD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17C4B-08D4-4D99-A561-13C4FF53534B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BD7A-5671-49FF-B60F-51D6DE48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4EE0-A1B4-4084-9A73-00D92F34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3852-A8D2-4239-909C-1B5FB083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22AC71-D0B5-4042-B813-8B8F9F96C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3" r="-1" b="-1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BE908-E617-4FA0-88B2-0524EE11D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 Giovanni Hermosillo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33426-B324-4303-8A75-B2BD4B83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Predicting Ethereum</a:t>
            </a:r>
          </a:p>
        </p:txBody>
      </p:sp>
    </p:spTree>
    <p:extLst>
      <p:ext uri="{BB962C8B-B14F-4D97-AF65-F5344CB8AC3E}">
        <p14:creationId xmlns:p14="http://schemas.microsoft.com/office/powerpoint/2010/main" val="195518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A94F-AF2E-4881-A447-36D52FC7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Model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0C7A-6E49-4F22-9EE3-CAA4913D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400" dirty="0"/>
              <a:t>Takes the past performance of the S&amp;P 500 and Ethereum</a:t>
            </a:r>
          </a:p>
          <a:p>
            <a:r>
              <a:rPr lang="en-US" sz="2400" dirty="0"/>
              <a:t>Predicts if the price of Ethereum will increase/decrease </a:t>
            </a:r>
          </a:p>
          <a:p>
            <a:endParaRPr lang="en-US" sz="18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ow to Decrease or Increase DHT: Part III - Lost Empire Herbs">
            <a:extLst>
              <a:ext uri="{FF2B5EF4-FFF2-40B4-BE49-F238E27FC236}">
                <a16:creationId xmlns:a16="http://schemas.microsoft.com/office/drawing/2014/main" id="{3AD30CD1-5D93-419E-9208-0F31DE17C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453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7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8D4E6D-18B2-4E8C-9C9C-6F5B9C01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56423" y="523805"/>
            <a:ext cx="8235577" cy="5696020"/>
          </a:xfrm>
          <a:custGeom>
            <a:avLst/>
            <a:gdLst>
              <a:gd name="connsiteX0" fmla="*/ 5623282 w 8235577"/>
              <a:gd name="connsiteY0" fmla="*/ 5696020 h 5696020"/>
              <a:gd name="connsiteX1" fmla="*/ 4729313 w 8235577"/>
              <a:gd name="connsiteY1" fmla="*/ 5696020 h 5696020"/>
              <a:gd name="connsiteX2" fmla="*/ 893969 w 8235577"/>
              <a:gd name="connsiteY2" fmla="*/ 5696020 h 5696020"/>
              <a:gd name="connsiteX3" fmla="*/ 0 w 8235577"/>
              <a:gd name="connsiteY3" fmla="*/ 5696020 h 5696020"/>
              <a:gd name="connsiteX4" fmla="*/ 0 w 8235577"/>
              <a:gd name="connsiteY4" fmla="*/ 0 h 5696020"/>
              <a:gd name="connsiteX5" fmla="*/ 893969 w 8235577"/>
              <a:gd name="connsiteY5" fmla="*/ 0 h 5696020"/>
              <a:gd name="connsiteX6" fmla="*/ 7341608 w 8235577"/>
              <a:gd name="connsiteY6" fmla="*/ 0 h 5696020"/>
              <a:gd name="connsiteX7" fmla="*/ 8235577 w 8235577"/>
              <a:gd name="connsiteY7" fmla="*/ 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35577" h="5696020">
                <a:moveTo>
                  <a:pt x="5623282" y="5696020"/>
                </a:moveTo>
                <a:lnTo>
                  <a:pt x="4729313" y="5696020"/>
                </a:lnTo>
                <a:lnTo>
                  <a:pt x="893969" y="5696020"/>
                </a:lnTo>
                <a:lnTo>
                  <a:pt x="0" y="5696020"/>
                </a:lnTo>
                <a:lnTo>
                  <a:pt x="0" y="0"/>
                </a:lnTo>
                <a:lnTo>
                  <a:pt x="893969" y="0"/>
                </a:lnTo>
                <a:lnTo>
                  <a:pt x="7341608" y="0"/>
                </a:lnTo>
                <a:lnTo>
                  <a:pt x="823557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2ED1D-40B7-4CCD-8538-ECF05830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351"/>
            <a:ext cx="3805518" cy="2892625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7B2F2C-7E0D-4DAE-B0AE-E261907C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279" y="883023"/>
            <a:ext cx="5040144" cy="509195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recommendation: Use model as an investment trading assistance tool 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recommendation: Use trending plots for yearly decisions 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recommendation: Research other cryptocurrencies </a:t>
            </a:r>
          </a:p>
        </p:txBody>
      </p:sp>
    </p:spTree>
    <p:extLst>
      <p:ext uri="{BB962C8B-B14F-4D97-AF65-F5344CB8AC3E}">
        <p14:creationId xmlns:p14="http://schemas.microsoft.com/office/powerpoint/2010/main" val="163662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46C99-CC55-4BA5-8C47-9B6FDC06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Situation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5A1B75-9426-4EBB-825F-577B160CF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5675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43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2ABC1-365C-4F1E-8894-D92B36EC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088"/>
            <a:ext cx="4277264" cy="2862729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8196-4E46-4EA2-B158-98F7E709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978" y="1338724"/>
            <a:ext cx="4583821" cy="44151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 more investors are wanting to diversify their assets, many are left wondering where to start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97DC-5E92-4C6A-B67C-1DDA5FF5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88062C15-8ED0-4C8C-9C19-79741FE5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FD42-753E-444D-88D7-B2BD335F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Create a model that will help investors decide when to buy/sell their Ethereum</a:t>
            </a:r>
          </a:p>
          <a:p>
            <a:r>
              <a:rPr lang="en-US" dirty="0"/>
              <a:t>Use the S&amp;P 500 as a basis for predicting Ethereum </a:t>
            </a:r>
          </a:p>
        </p:txBody>
      </p:sp>
    </p:spTree>
    <p:extLst>
      <p:ext uri="{BB962C8B-B14F-4D97-AF65-F5344CB8AC3E}">
        <p14:creationId xmlns:p14="http://schemas.microsoft.com/office/powerpoint/2010/main" val="46439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4375D-E520-408D-BA15-F631B06A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S&amp;P 500? </a:t>
            </a:r>
          </a:p>
        </p:txBody>
      </p:sp>
      <p:pic>
        <p:nvPicPr>
          <p:cNvPr id="5122" name="Picture 2" descr="What Is The S&amp;P 500? Full Explanation and Tutorials">
            <a:extLst>
              <a:ext uri="{FF2B5EF4-FFF2-40B4-BE49-F238E27FC236}">
                <a16:creationId xmlns:a16="http://schemas.microsoft.com/office/drawing/2014/main" id="{5608C2E1-1EB6-4DB4-AAB4-F24AB6D6D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r="-6" b="-6"/>
          <a:stretch/>
        </p:blipFill>
        <p:spPr bwMode="auto">
          <a:xfrm>
            <a:off x="327547" y="2454903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A380-AB62-4360-81A1-B4488ECB3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Its an index of the 500 largest U.S. publicly traded companies </a:t>
            </a:r>
          </a:p>
          <a:p>
            <a:r>
              <a:rPr lang="en-US" sz="2000">
                <a:solidFill>
                  <a:srgbClr val="FFFFFF"/>
                </a:solidFill>
              </a:rPr>
              <a:t>It acts as a benchmark for the overall market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5735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Ethereum: What The Future Looks Like In The Next 5 Years - UKTN (UK Tech  News)">
            <a:extLst>
              <a:ext uri="{FF2B5EF4-FFF2-40B4-BE49-F238E27FC236}">
                <a16:creationId xmlns:a16="http://schemas.microsoft.com/office/drawing/2014/main" id="{47D44BE6-D47C-44EA-A299-00B70B54E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7" t="5821" r="21994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D9DF0-3D82-47A5-9747-59E1F257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Why Ethereum?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E875-0717-4D13-A712-B0305911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oldest cryptocurrency after Bitcoin </a:t>
            </a:r>
          </a:p>
          <a:p>
            <a:r>
              <a:rPr lang="en-US" sz="2000" dirty="0"/>
              <a:t>It’s used to make money, create smart contracts, develop apps, etc.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39558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FF87-4632-40C9-AE9E-ED154737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S&amp;P 500 vs. Ethereum Performance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2200E6-B9B0-4AE8-BCAE-DB6D7B0F0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55" y="1340601"/>
            <a:ext cx="7098890" cy="247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CAAAAC-8014-42BD-B4E7-A53EA606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37" y="4024610"/>
            <a:ext cx="7089108" cy="24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4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52BB-D0BD-41D7-B8E9-CDE84B24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S&amp;P 500 Trends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484312-39D5-4777-B61A-E42E886657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8" y="1690689"/>
            <a:ext cx="11074772" cy="43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27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589A-5336-42A5-9D71-5C327E4B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Ethereum Trends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262E31-EBE7-4E01-ABEE-EA5B19736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8" y="1690689"/>
            <a:ext cx="11074772" cy="43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5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Ethereum</vt:lpstr>
      <vt:lpstr>Situation</vt:lpstr>
      <vt:lpstr>Problem</vt:lpstr>
      <vt:lpstr>Approach</vt:lpstr>
      <vt:lpstr>Why S&amp;P 500? </vt:lpstr>
      <vt:lpstr>Why Ethereum? </vt:lpstr>
      <vt:lpstr>S&amp;P 500 vs. Ethereum Performance </vt:lpstr>
      <vt:lpstr>S&amp;P 500 Trends</vt:lpstr>
      <vt:lpstr>Ethereum Trends</vt:lpstr>
      <vt:lpstr>Model Functions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 500 vs. Ethereum</dc:title>
  <dc:creator>Gio Hermosillo</dc:creator>
  <cp:lastModifiedBy>Gio Hermosillo</cp:lastModifiedBy>
  <cp:revision>12</cp:revision>
  <dcterms:created xsi:type="dcterms:W3CDTF">2021-03-12T01:08:51Z</dcterms:created>
  <dcterms:modified xsi:type="dcterms:W3CDTF">2021-03-12T17:19:11Z</dcterms:modified>
</cp:coreProperties>
</file>