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4DB56D-DD51-46DB-BB13-C9D2F7218046}" v="49" dt="2020-10-04T22:04:53.4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o Hermosillo" userId="3dd8891482d2fc60" providerId="LiveId" clId="{D34DB56D-DD51-46DB-BB13-C9D2F7218046}"/>
    <pc:docChg chg="undo redo custSel addSld modSld sldOrd">
      <pc:chgData name="Gio Hermosillo" userId="3dd8891482d2fc60" providerId="LiveId" clId="{D34DB56D-DD51-46DB-BB13-C9D2F7218046}" dt="2020-10-04T22:12:46.194" v="2280" actId="27636"/>
      <pc:docMkLst>
        <pc:docMk/>
      </pc:docMkLst>
      <pc:sldChg chg="modSp mod">
        <pc:chgData name="Gio Hermosillo" userId="3dd8891482d2fc60" providerId="LiveId" clId="{D34DB56D-DD51-46DB-BB13-C9D2F7218046}" dt="2020-10-04T21:11:00.794" v="195"/>
        <pc:sldMkLst>
          <pc:docMk/>
          <pc:sldMk cId="2157654019" sldId="257"/>
        </pc:sldMkLst>
        <pc:spChg chg="mod">
          <ac:chgData name="Gio Hermosillo" userId="3dd8891482d2fc60" providerId="LiveId" clId="{D34DB56D-DD51-46DB-BB13-C9D2F7218046}" dt="2020-10-04T21:09:44.696" v="184" actId="27636"/>
          <ac:spMkLst>
            <pc:docMk/>
            <pc:sldMk cId="2157654019" sldId="257"/>
            <ac:spMk id="13" creationId="{BCFD7B9D-31B4-4620-82F6-C43506F3F829}"/>
          </ac:spMkLst>
        </pc:spChg>
        <pc:spChg chg="mod">
          <ac:chgData name="Gio Hermosillo" userId="3dd8891482d2fc60" providerId="LiveId" clId="{D34DB56D-DD51-46DB-BB13-C9D2F7218046}" dt="2020-10-04T21:11:00.794" v="195"/>
          <ac:spMkLst>
            <pc:docMk/>
            <pc:sldMk cId="2157654019" sldId="257"/>
            <ac:spMk id="14" creationId="{8B7ED011-8E80-4A5B-AC96-4190EC4F89EF}"/>
          </ac:spMkLst>
        </pc:spChg>
      </pc:sldChg>
      <pc:sldChg chg="addSp delSp modSp mod modClrScheme chgLayout">
        <pc:chgData name="Gio Hermosillo" userId="3dd8891482d2fc60" providerId="LiveId" clId="{D34DB56D-DD51-46DB-BB13-C9D2F7218046}" dt="2020-10-04T21:25:48.291" v="991" actId="20577"/>
        <pc:sldMkLst>
          <pc:docMk/>
          <pc:sldMk cId="2191176711" sldId="258"/>
        </pc:sldMkLst>
        <pc:spChg chg="mod ord">
          <ac:chgData name="Gio Hermosillo" userId="3dd8891482d2fc60" providerId="LiveId" clId="{D34DB56D-DD51-46DB-BB13-C9D2F7218046}" dt="2020-10-04T21:24:24.835" v="973" actId="700"/>
          <ac:spMkLst>
            <pc:docMk/>
            <pc:sldMk cId="2191176711" sldId="258"/>
            <ac:spMk id="2" creationId="{DBA0F8D4-6231-4E78-9701-C6376D9BB349}"/>
          </ac:spMkLst>
        </pc:spChg>
        <pc:spChg chg="mod ord">
          <ac:chgData name="Gio Hermosillo" userId="3dd8891482d2fc60" providerId="LiveId" clId="{D34DB56D-DD51-46DB-BB13-C9D2F7218046}" dt="2020-10-04T21:25:48.291" v="991" actId="20577"/>
          <ac:spMkLst>
            <pc:docMk/>
            <pc:sldMk cId="2191176711" sldId="258"/>
            <ac:spMk id="3" creationId="{621F5FB2-A069-4C69-B5D5-116C0987C5C8}"/>
          </ac:spMkLst>
        </pc:spChg>
        <pc:spChg chg="add del mod ord">
          <ac:chgData name="Gio Hermosillo" userId="3dd8891482d2fc60" providerId="LiveId" clId="{D34DB56D-DD51-46DB-BB13-C9D2F7218046}" dt="2020-10-04T21:25:06.037" v="981" actId="27636"/>
          <ac:spMkLst>
            <pc:docMk/>
            <pc:sldMk cId="2191176711" sldId="258"/>
            <ac:spMk id="4" creationId="{C0372D42-05F2-49E6-B15E-D361809D7E86}"/>
          </ac:spMkLst>
        </pc:spChg>
      </pc:sldChg>
      <pc:sldChg chg="addSp delSp modSp mod ord">
        <pc:chgData name="Gio Hermosillo" userId="3dd8891482d2fc60" providerId="LiveId" clId="{D34DB56D-DD51-46DB-BB13-C9D2F7218046}" dt="2020-10-04T22:12:46.194" v="2280" actId="27636"/>
        <pc:sldMkLst>
          <pc:docMk/>
          <pc:sldMk cId="2749378756" sldId="259"/>
        </pc:sldMkLst>
        <pc:spChg chg="mod">
          <ac:chgData name="Gio Hermosillo" userId="3dd8891482d2fc60" providerId="LiveId" clId="{D34DB56D-DD51-46DB-BB13-C9D2F7218046}" dt="2020-10-04T21:15:12.094" v="287" actId="20577"/>
          <ac:spMkLst>
            <pc:docMk/>
            <pc:sldMk cId="2749378756" sldId="259"/>
            <ac:spMk id="2" creationId="{7964BA91-0A65-4781-B69D-2F2520B668FD}"/>
          </ac:spMkLst>
        </pc:spChg>
        <pc:spChg chg="add del mod">
          <ac:chgData name="Gio Hermosillo" userId="3dd8891482d2fc60" providerId="LiveId" clId="{D34DB56D-DD51-46DB-BB13-C9D2F7218046}" dt="2020-10-04T22:12:46.194" v="2280" actId="27636"/>
          <ac:spMkLst>
            <pc:docMk/>
            <pc:sldMk cId="2749378756" sldId="259"/>
            <ac:spMk id="3" creationId="{2BBB1B3E-86B3-402D-9694-5F8B9A0DCB0E}"/>
          </ac:spMkLst>
        </pc:spChg>
        <pc:spChg chg="add del mod">
          <ac:chgData name="Gio Hermosillo" userId="3dd8891482d2fc60" providerId="LiveId" clId="{D34DB56D-DD51-46DB-BB13-C9D2F7218046}" dt="2020-10-04T21:34:44.585" v="1004"/>
          <ac:spMkLst>
            <pc:docMk/>
            <pc:sldMk cId="2749378756" sldId="259"/>
            <ac:spMk id="4" creationId="{A00F7B6D-8D92-4604-ADF5-BADCD09E5A38}"/>
          </ac:spMkLst>
        </pc:spChg>
        <pc:picChg chg="add mod">
          <ac:chgData name="Gio Hermosillo" userId="3dd8891482d2fc60" providerId="LiveId" clId="{D34DB56D-DD51-46DB-BB13-C9D2F7218046}" dt="2020-10-04T21:59:51.897" v="1487" actId="1076"/>
          <ac:picMkLst>
            <pc:docMk/>
            <pc:sldMk cId="2749378756" sldId="259"/>
            <ac:picMk id="6" creationId="{869FDF41-05CC-4A85-B58A-388FFBB39AEB}"/>
          </ac:picMkLst>
        </pc:picChg>
      </pc:sldChg>
      <pc:sldChg chg="addSp modSp mod">
        <pc:chgData name="Gio Hermosillo" userId="3dd8891482d2fc60" providerId="LiveId" clId="{D34DB56D-DD51-46DB-BB13-C9D2F7218046}" dt="2020-10-04T22:02:38.947" v="1552" actId="20577"/>
        <pc:sldMkLst>
          <pc:docMk/>
          <pc:sldMk cId="323648094" sldId="260"/>
        </pc:sldMkLst>
        <pc:spChg chg="mod">
          <ac:chgData name="Gio Hermosillo" userId="3dd8891482d2fc60" providerId="LiveId" clId="{D34DB56D-DD51-46DB-BB13-C9D2F7218046}" dt="2020-10-04T21:15:43.024" v="293"/>
          <ac:spMkLst>
            <pc:docMk/>
            <pc:sldMk cId="323648094" sldId="260"/>
            <ac:spMk id="2" creationId="{409D34C4-34A6-4E8C-BAFB-897F183D185D}"/>
          </ac:spMkLst>
        </pc:spChg>
        <pc:spChg chg="mod">
          <ac:chgData name="Gio Hermosillo" userId="3dd8891482d2fc60" providerId="LiveId" clId="{D34DB56D-DD51-46DB-BB13-C9D2F7218046}" dt="2020-10-04T22:02:38.947" v="1552" actId="20577"/>
          <ac:spMkLst>
            <pc:docMk/>
            <pc:sldMk cId="323648094" sldId="260"/>
            <ac:spMk id="3" creationId="{3031C127-2D7B-4924-9125-8EBE92265462}"/>
          </ac:spMkLst>
        </pc:spChg>
        <pc:picChg chg="add mod">
          <ac:chgData name="Gio Hermosillo" userId="3dd8891482d2fc60" providerId="LiveId" clId="{D34DB56D-DD51-46DB-BB13-C9D2F7218046}" dt="2020-10-04T21:57:53.838" v="1370" actId="1076"/>
          <ac:picMkLst>
            <pc:docMk/>
            <pc:sldMk cId="323648094" sldId="260"/>
            <ac:picMk id="5" creationId="{3364954E-E9A2-4ED4-BC2C-AC974370F801}"/>
          </ac:picMkLst>
        </pc:picChg>
        <pc:picChg chg="add mod">
          <ac:chgData name="Gio Hermosillo" userId="3dd8891482d2fc60" providerId="LiveId" clId="{D34DB56D-DD51-46DB-BB13-C9D2F7218046}" dt="2020-10-04T22:00:29.803" v="1491" actId="1076"/>
          <ac:picMkLst>
            <pc:docMk/>
            <pc:sldMk cId="323648094" sldId="260"/>
            <ac:picMk id="7" creationId="{4E941BFB-E1C2-4DBA-B084-55CB56832348}"/>
          </ac:picMkLst>
        </pc:picChg>
      </pc:sldChg>
      <pc:sldChg chg="modSp mod">
        <pc:chgData name="Gio Hermosillo" userId="3dd8891482d2fc60" providerId="LiveId" clId="{D34DB56D-DD51-46DB-BB13-C9D2F7218046}" dt="2020-10-04T22:11:15.708" v="2220" actId="20577"/>
        <pc:sldMkLst>
          <pc:docMk/>
          <pc:sldMk cId="1252915612" sldId="261"/>
        </pc:sldMkLst>
        <pc:spChg chg="mod">
          <ac:chgData name="Gio Hermosillo" userId="3dd8891482d2fc60" providerId="LiveId" clId="{D34DB56D-DD51-46DB-BB13-C9D2F7218046}" dt="2020-10-04T21:16:13.959" v="324" actId="20577"/>
          <ac:spMkLst>
            <pc:docMk/>
            <pc:sldMk cId="1252915612" sldId="261"/>
            <ac:spMk id="2" creationId="{2C85279A-C66A-4335-B45F-4621C912A01F}"/>
          </ac:spMkLst>
        </pc:spChg>
        <pc:spChg chg="mod">
          <ac:chgData name="Gio Hermosillo" userId="3dd8891482d2fc60" providerId="LiveId" clId="{D34DB56D-DD51-46DB-BB13-C9D2F7218046}" dt="2020-10-04T22:11:15.708" v="2220" actId="20577"/>
          <ac:spMkLst>
            <pc:docMk/>
            <pc:sldMk cId="1252915612" sldId="261"/>
            <ac:spMk id="3" creationId="{AAE973B8-0FBB-49BC-A0E0-50DC25499258}"/>
          </ac:spMkLst>
        </pc:spChg>
      </pc:sldChg>
      <pc:sldChg chg="addSp delSp modSp new mod ord">
        <pc:chgData name="Gio Hermosillo" userId="3dd8891482d2fc60" providerId="LiveId" clId="{D34DB56D-DD51-46DB-BB13-C9D2F7218046}" dt="2020-10-04T22:04:59.210" v="1712" actId="20577"/>
        <pc:sldMkLst>
          <pc:docMk/>
          <pc:sldMk cId="1056412027" sldId="262"/>
        </pc:sldMkLst>
        <pc:spChg chg="mod">
          <ac:chgData name="Gio Hermosillo" userId="3dd8891482d2fc60" providerId="LiveId" clId="{D34DB56D-DD51-46DB-BB13-C9D2F7218046}" dt="2020-10-04T21:47:03.497" v="1237" actId="1076"/>
          <ac:spMkLst>
            <pc:docMk/>
            <pc:sldMk cId="1056412027" sldId="262"/>
            <ac:spMk id="2" creationId="{5E2EA346-BF2D-484F-AFF7-8D133B4BEF1C}"/>
          </ac:spMkLst>
        </pc:spChg>
        <pc:spChg chg="del">
          <ac:chgData name="Gio Hermosillo" userId="3dd8891482d2fc60" providerId="LiveId" clId="{D34DB56D-DD51-46DB-BB13-C9D2F7218046}" dt="2020-10-04T21:45:18.301" v="1227"/>
          <ac:spMkLst>
            <pc:docMk/>
            <pc:sldMk cId="1056412027" sldId="262"/>
            <ac:spMk id="3" creationId="{1ED943AB-0886-4086-87CC-944C8C0631A4}"/>
          </ac:spMkLst>
        </pc:spChg>
        <pc:spChg chg="add mod">
          <ac:chgData name="Gio Hermosillo" userId="3dd8891482d2fc60" providerId="LiveId" clId="{D34DB56D-DD51-46DB-BB13-C9D2F7218046}" dt="2020-10-04T22:04:59.210" v="1712" actId="20577"/>
          <ac:spMkLst>
            <pc:docMk/>
            <pc:sldMk cId="1056412027" sldId="262"/>
            <ac:spMk id="4" creationId="{C8D5D970-4D2B-44CD-A976-1941380B266F}"/>
          </ac:spMkLst>
        </pc:spChg>
        <pc:picChg chg="add del mod">
          <ac:chgData name="Gio Hermosillo" userId="3dd8891482d2fc60" providerId="LiveId" clId="{D34DB56D-DD51-46DB-BB13-C9D2F7218046}" dt="2020-10-04T22:02:13.239" v="1544" actId="21"/>
          <ac:picMkLst>
            <pc:docMk/>
            <pc:sldMk cId="1056412027" sldId="262"/>
            <ac:picMk id="2050" creationId="{C1A3DB99-91A2-42D2-B7D5-29354D9CA2DD}"/>
          </ac:picMkLst>
        </pc:picChg>
        <pc:picChg chg="add del mod">
          <ac:chgData name="Gio Hermosillo" userId="3dd8891482d2fc60" providerId="LiveId" clId="{D34DB56D-DD51-46DB-BB13-C9D2F7218046}" dt="2020-10-04T21:57:31.631" v="1367" actId="21"/>
          <ac:picMkLst>
            <pc:docMk/>
            <pc:sldMk cId="1056412027" sldId="262"/>
            <ac:picMk id="2052" creationId="{B582CE5B-45B2-4CB4-A076-AC35BDAC86E3}"/>
          </ac:picMkLst>
        </pc:picChg>
        <pc:picChg chg="add del mod">
          <ac:chgData name="Gio Hermosillo" userId="3dd8891482d2fc60" providerId="LiveId" clId="{D34DB56D-DD51-46DB-BB13-C9D2F7218046}" dt="2020-10-04T21:59:27.070" v="1482" actId="21"/>
          <ac:picMkLst>
            <pc:docMk/>
            <pc:sldMk cId="1056412027" sldId="262"/>
            <ac:picMk id="2054" creationId="{82B43AEA-3408-4A40-BFB4-E9A1D868D220}"/>
          </ac:picMkLst>
        </pc:picChg>
        <pc:picChg chg="add del mod">
          <ac:chgData name="Gio Hermosillo" userId="3dd8891482d2fc60" providerId="LiveId" clId="{D34DB56D-DD51-46DB-BB13-C9D2F7218046}" dt="2020-10-04T22:00:14.195" v="1488" actId="21"/>
          <ac:picMkLst>
            <pc:docMk/>
            <pc:sldMk cId="1056412027" sldId="262"/>
            <ac:picMk id="2056" creationId="{08D17F49-BCEC-4901-89B8-92B50D0C6D52}"/>
          </ac:picMkLst>
        </pc:picChg>
        <pc:picChg chg="add mod">
          <ac:chgData name="Gio Hermosillo" userId="3dd8891482d2fc60" providerId="LiveId" clId="{D34DB56D-DD51-46DB-BB13-C9D2F7218046}" dt="2020-10-04T22:04:53.490" v="1711" actId="1076"/>
          <ac:picMkLst>
            <pc:docMk/>
            <pc:sldMk cId="1056412027" sldId="262"/>
            <ac:picMk id="2058" creationId="{16D02D15-7AD1-4337-9DA9-4D7402D72AF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D072E-FF1C-4F36-8BB2-FC30D3A024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00EE54-F66F-494D-BED8-730D816DDD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261646D-DEAD-4AB5-9798-7DB3B52C03F1}"/>
              </a:ext>
            </a:extLst>
          </p:cNvPr>
          <p:cNvSpPr>
            <a:spLocks noGrp="1"/>
          </p:cNvSpPr>
          <p:nvPr>
            <p:ph type="dt" sz="half" idx="10"/>
          </p:nvPr>
        </p:nvSpPr>
        <p:spPr/>
        <p:txBody>
          <a:bodyPr/>
          <a:lstStyle/>
          <a:p>
            <a:fld id="{F97D1D97-AE4B-406A-8847-DBCE5438E39A}" type="datetimeFigureOut">
              <a:rPr lang="en-US" smtClean="0"/>
              <a:t>10/4/2020</a:t>
            </a:fld>
            <a:endParaRPr lang="en-US"/>
          </a:p>
        </p:txBody>
      </p:sp>
      <p:sp>
        <p:nvSpPr>
          <p:cNvPr id="5" name="Footer Placeholder 4">
            <a:extLst>
              <a:ext uri="{FF2B5EF4-FFF2-40B4-BE49-F238E27FC236}">
                <a16:creationId xmlns:a16="http://schemas.microsoft.com/office/drawing/2014/main" id="{34B19C46-494D-4180-92C3-CB18CBFE8F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27898A-F4BE-4495-88A9-D35FEB8767A0}"/>
              </a:ext>
            </a:extLst>
          </p:cNvPr>
          <p:cNvSpPr>
            <a:spLocks noGrp="1"/>
          </p:cNvSpPr>
          <p:nvPr>
            <p:ph type="sldNum" sz="quarter" idx="12"/>
          </p:nvPr>
        </p:nvSpPr>
        <p:spPr/>
        <p:txBody>
          <a:bodyPr/>
          <a:lstStyle/>
          <a:p>
            <a:fld id="{7544F13A-0CD7-48E9-A909-65540DB1B207}" type="slidenum">
              <a:rPr lang="en-US" smtClean="0"/>
              <a:t>‹#›</a:t>
            </a:fld>
            <a:endParaRPr lang="en-US"/>
          </a:p>
        </p:txBody>
      </p:sp>
    </p:spTree>
    <p:extLst>
      <p:ext uri="{BB962C8B-B14F-4D97-AF65-F5344CB8AC3E}">
        <p14:creationId xmlns:p14="http://schemas.microsoft.com/office/powerpoint/2010/main" val="3907987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1448B-EE7F-403C-AC1B-AF87B072442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2837556-83C1-4C1F-A389-7244AED5B4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8891F8-25F8-451A-B9BA-42E12E6DB199}"/>
              </a:ext>
            </a:extLst>
          </p:cNvPr>
          <p:cNvSpPr>
            <a:spLocks noGrp="1"/>
          </p:cNvSpPr>
          <p:nvPr>
            <p:ph type="dt" sz="half" idx="10"/>
          </p:nvPr>
        </p:nvSpPr>
        <p:spPr/>
        <p:txBody>
          <a:bodyPr/>
          <a:lstStyle/>
          <a:p>
            <a:fld id="{F97D1D97-AE4B-406A-8847-DBCE5438E39A}" type="datetimeFigureOut">
              <a:rPr lang="en-US" smtClean="0"/>
              <a:t>10/4/2020</a:t>
            </a:fld>
            <a:endParaRPr lang="en-US"/>
          </a:p>
        </p:txBody>
      </p:sp>
      <p:sp>
        <p:nvSpPr>
          <p:cNvPr id="5" name="Footer Placeholder 4">
            <a:extLst>
              <a:ext uri="{FF2B5EF4-FFF2-40B4-BE49-F238E27FC236}">
                <a16:creationId xmlns:a16="http://schemas.microsoft.com/office/drawing/2014/main" id="{E7AADDB4-95F9-4C51-B9D4-611A351E6B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D1FB19-5FE9-41F5-A083-F29F19BFC00D}"/>
              </a:ext>
            </a:extLst>
          </p:cNvPr>
          <p:cNvSpPr>
            <a:spLocks noGrp="1"/>
          </p:cNvSpPr>
          <p:nvPr>
            <p:ph type="sldNum" sz="quarter" idx="12"/>
          </p:nvPr>
        </p:nvSpPr>
        <p:spPr/>
        <p:txBody>
          <a:bodyPr/>
          <a:lstStyle/>
          <a:p>
            <a:fld id="{7544F13A-0CD7-48E9-A909-65540DB1B207}" type="slidenum">
              <a:rPr lang="en-US" smtClean="0"/>
              <a:t>‹#›</a:t>
            </a:fld>
            <a:endParaRPr lang="en-US"/>
          </a:p>
        </p:txBody>
      </p:sp>
    </p:spTree>
    <p:extLst>
      <p:ext uri="{BB962C8B-B14F-4D97-AF65-F5344CB8AC3E}">
        <p14:creationId xmlns:p14="http://schemas.microsoft.com/office/powerpoint/2010/main" val="3067845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416951-FF60-4FED-BF25-FAE9EB3A92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A96A1F-4061-45FC-B2CA-9810929D9F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8A83D2-CFBF-4B03-9254-1842E887E97E}"/>
              </a:ext>
            </a:extLst>
          </p:cNvPr>
          <p:cNvSpPr>
            <a:spLocks noGrp="1"/>
          </p:cNvSpPr>
          <p:nvPr>
            <p:ph type="dt" sz="half" idx="10"/>
          </p:nvPr>
        </p:nvSpPr>
        <p:spPr/>
        <p:txBody>
          <a:bodyPr/>
          <a:lstStyle/>
          <a:p>
            <a:fld id="{F97D1D97-AE4B-406A-8847-DBCE5438E39A}" type="datetimeFigureOut">
              <a:rPr lang="en-US" smtClean="0"/>
              <a:t>10/4/2020</a:t>
            </a:fld>
            <a:endParaRPr lang="en-US"/>
          </a:p>
        </p:txBody>
      </p:sp>
      <p:sp>
        <p:nvSpPr>
          <p:cNvPr id="5" name="Footer Placeholder 4">
            <a:extLst>
              <a:ext uri="{FF2B5EF4-FFF2-40B4-BE49-F238E27FC236}">
                <a16:creationId xmlns:a16="http://schemas.microsoft.com/office/drawing/2014/main" id="{5A90ACDF-8E9B-45D1-AC4E-7994B1DD6B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6DD5A6-6F14-46CB-8811-7C9C8B6E20C8}"/>
              </a:ext>
            </a:extLst>
          </p:cNvPr>
          <p:cNvSpPr>
            <a:spLocks noGrp="1"/>
          </p:cNvSpPr>
          <p:nvPr>
            <p:ph type="sldNum" sz="quarter" idx="12"/>
          </p:nvPr>
        </p:nvSpPr>
        <p:spPr/>
        <p:txBody>
          <a:bodyPr/>
          <a:lstStyle/>
          <a:p>
            <a:fld id="{7544F13A-0CD7-48E9-A909-65540DB1B207}" type="slidenum">
              <a:rPr lang="en-US" smtClean="0"/>
              <a:t>‹#›</a:t>
            </a:fld>
            <a:endParaRPr lang="en-US"/>
          </a:p>
        </p:txBody>
      </p:sp>
    </p:spTree>
    <p:extLst>
      <p:ext uri="{BB962C8B-B14F-4D97-AF65-F5344CB8AC3E}">
        <p14:creationId xmlns:p14="http://schemas.microsoft.com/office/powerpoint/2010/main" val="356298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38344-40F9-43E8-9C4C-AC355BCCC4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B1FF61-DC2C-4E4C-B677-55FCBB4381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44D911-EC00-4260-BD68-F9E0DA58D38F}"/>
              </a:ext>
            </a:extLst>
          </p:cNvPr>
          <p:cNvSpPr>
            <a:spLocks noGrp="1"/>
          </p:cNvSpPr>
          <p:nvPr>
            <p:ph type="dt" sz="half" idx="10"/>
          </p:nvPr>
        </p:nvSpPr>
        <p:spPr/>
        <p:txBody>
          <a:bodyPr/>
          <a:lstStyle/>
          <a:p>
            <a:fld id="{F97D1D97-AE4B-406A-8847-DBCE5438E39A}" type="datetimeFigureOut">
              <a:rPr lang="en-US" smtClean="0"/>
              <a:t>10/4/2020</a:t>
            </a:fld>
            <a:endParaRPr lang="en-US"/>
          </a:p>
        </p:txBody>
      </p:sp>
      <p:sp>
        <p:nvSpPr>
          <p:cNvPr id="5" name="Footer Placeholder 4">
            <a:extLst>
              <a:ext uri="{FF2B5EF4-FFF2-40B4-BE49-F238E27FC236}">
                <a16:creationId xmlns:a16="http://schemas.microsoft.com/office/drawing/2014/main" id="{FB7F02F0-E697-4537-8E9D-1D2886ECDA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2EBF69-A609-44A6-926A-CC049C2FEC42}"/>
              </a:ext>
            </a:extLst>
          </p:cNvPr>
          <p:cNvSpPr>
            <a:spLocks noGrp="1"/>
          </p:cNvSpPr>
          <p:nvPr>
            <p:ph type="sldNum" sz="quarter" idx="12"/>
          </p:nvPr>
        </p:nvSpPr>
        <p:spPr/>
        <p:txBody>
          <a:bodyPr/>
          <a:lstStyle/>
          <a:p>
            <a:fld id="{7544F13A-0CD7-48E9-A909-65540DB1B207}" type="slidenum">
              <a:rPr lang="en-US" smtClean="0"/>
              <a:t>‹#›</a:t>
            </a:fld>
            <a:endParaRPr lang="en-US"/>
          </a:p>
        </p:txBody>
      </p:sp>
    </p:spTree>
    <p:extLst>
      <p:ext uri="{BB962C8B-B14F-4D97-AF65-F5344CB8AC3E}">
        <p14:creationId xmlns:p14="http://schemas.microsoft.com/office/powerpoint/2010/main" val="2645294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E1A79-962A-42C6-9368-6965DC3E85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47740EE-817E-440E-A902-3EE2ADEF53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0F68C1-C6D0-46CC-8A91-E056F1A4584A}"/>
              </a:ext>
            </a:extLst>
          </p:cNvPr>
          <p:cNvSpPr>
            <a:spLocks noGrp="1"/>
          </p:cNvSpPr>
          <p:nvPr>
            <p:ph type="dt" sz="half" idx="10"/>
          </p:nvPr>
        </p:nvSpPr>
        <p:spPr/>
        <p:txBody>
          <a:bodyPr/>
          <a:lstStyle/>
          <a:p>
            <a:fld id="{F97D1D97-AE4B-406A-8847-DBCE5438E39A}" type="datetimeFigureOut">
              <a:rPr lang="en-US" smtClean="0"/>
              <a:t>10/4/2020</a:t>
            </a:fld>
            <a:endParaRPr lang="en-US"/>
          </a:p>
        </p:txBody>
      </p:sp>
      <p:sp>
        <p:nvSpPr>
          <p:cNvPr id="5" name="Footer Placeholder 4">
            <a:extLst>
              <a:ext uri="{FF2B5EF4-FFF2-40B4-BE49-F238E27FC236}">
                <a16:creationId xmlns:a16="http://schemas.microsoft.com/office/drawing/2014/main" id="{96596C7F-FEC8-4C68-8A48-72935C15E6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391F0-EDE2-4C47-B82D-C5F82929C148}"/>
              </a:ext>
            </a:extLst>
          </p:cNvPr>
          <p:cNvSpPr>
            <a:spLocks noGrp="1"/>
          </p:cNvSpPr>
          <p:nvPr>
            <p:ph type="sldNum" sz="quarter" idx="12"/>
          </p:nvPr>
        </p:nvSpPr>
        <p:spPr/>
        <p:txBody>
          <a:bodyPr/>
          <a:lstStyle/>
          <a:p>
            <a:fld id="{7544F13A-0CD7-48E9-A909-65540DB1B207}" type="slidenum">
              <a:rPr lang="en-US" smtClean="0"/>
              <a:t>‹#›</a:t>
            </a:fld>
            <a:endParaRPr lang="en-US"/>
          </a:p>
        </p:txBody>
      </p:sp>
    </p:spTree>
    <p:extLst>
      <p:ext uri="{BB962C8B-B14F-4D97-AF65-F5344CB8AC3E}">
        <p14:creationId xmlns:p14="http://schemas.microsoft.com/office/powerpoint/2010/main" val="2767420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85A8C-BFFA-4C21-8249-54C405F576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C5E2FF-08CE-4F04-91C6-463CB57B36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804BBA-3FBB-42A7-844B-7A125D28CD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1A3ADF6-7D47-4B90-99A9-DC791F01A9F1}"/>
              </a:ext>
            </a:extLst>
          </p:cNvPr>
          <p:cNvSpPr>
            <a:spLocks noGrp="1"/>
          </p:cNvSpPr>
          <p:nvPr>
            <p:ph type="dt" sz="half" idx="10"/>
          </p:nvPr>
        </p:nvSpPr>
        <p:spPr/>
        <p:txBody>
          <a:bodyPr/>
          <a:lstStyle/>
          <a:p>
            <a:fld id="{F97D1D97-AE4B-406A-8847-DBCE5438E39A}" type="datetimeFigureOut">
              <a:rPr lang="en-US" smtClean="0"/>
              <a:t>10/4/2020</a:t>
            </a:fld>
            <a:endParaRPr lang="en-US"/>
          </a:p>
        </p:txBody>
      </p:sp>
      <p:sp>
        <p:nvSpPr>
          <p:cNvPr id="6" name="Footer Placeholder 5">
            <a:extLst>
              <a:ext uri="{FF2B5EF4-FFF2-40B4-BE49-F238E27FC236}">
                <a16:creationId xmlns:a16="http://schemas.microsoft.com/office/drawing/2014/main" id="{81FA4648-0B5E-4A34-9FD3-CCD51D5A5B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3709BA-428C-44AE-9D93-77816740BE74}"/>
              </a:ext>
            </a:extLst>
          </p:cNvPr>
          <p:cNvSpPr>
            <a:spLocks noGrp="1"/>
          </p:cNvSpPr>
          <p:nvPr>
            <p:ph type="sldNum" sz="quarter" idx="12"/>
          </p:nvPr>
        </p:nvSpPr>
        <p:spPr/>
        <p:txBody>
          <a:bodyPr/>
          <a:lstStyle/>
          <a:p>
            <a:fld id="{7544F13A-0CD7-48E9-A909-65540DB1B207}" type="slidenum">
              <a:rPr lang="en-US" smtClean="0"/>
              <a:t>‹#›</a:t>
            </a:fld>
            <a:endParaRPr lang="en-US"/>
          </a:p>
        </p:txBody>
      </p:sp>
    </p:spTree>
    <p:extLst>
      <p:ext uri="{BB962C8B-B14F-4D97-AF65-F5344CB8AC3E}">
        <p14:creationId xmlns:p14="http://schemas.microsoft.com/office/powerpoint/2010/main" val="1087730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99188-6705-45EB-9EE0-F5A5D11BEB0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8AA73F5-1BEF-4484-87A3-9B5A6A64EC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0CF35D-D8FF-4327-B431-50FC4D0709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A4AD458-7908-4DD0-9C9A-FC882407D3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78C784-34A7-4C39-B86B-12E7E5EC9E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C434D7-CC74-4ABB-9273-66873C8461F2}"/>
              </a:ext>
            </a:extLst>
          </p:cNvPr>
          <p:cNvSpPr>
            <a:spLocks noGrp="1"/>
          </p:cNvSpPr>
          <p:nvPr>
            <p:ph type="dt" sz="half" idx="10"/>
          </p:nvPr>
        </p:nvSpPr>
        <p:spPr/>
        <p:txBody>
          <a:bodyPr/>
          <a:lstStyle/>
          <a:p>
            <a:fld id="{F97D1D97-AE4B-406A-8847-DBCE5438E39A}" type="datetimeFigureOut">
              <a:rPr lang="en-US" smtClean="0"/>
              <a:t>10/4/2020</a:t>
            </a:fld>
            <a:endParaRPr lang="en-US"/>
          </a:p>
        </p:txBody>
      </p:sp>
      <p:sp>
        <p:nvSpPr>
          <p:cNvPr id="8" name="Footer Placeholder 7">
            <a:extLst>
              <a:ext uri="{FF2B5EF4-FFF2-40B4-BE49-F238E27FC236}">
                <a16:creationId xmlns:a16="http://schemas.microsoft.com/office/drawing/2014/main" id="{BDF98636-BA5E-4FE8-9DE5-DA6553D924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F60496-484C-44EA-98C5-F1542A125E86}"/>
              </a:ext>
            </a:extLst>
          </p:cNvPr>
          <p:cNvSpPr>
            <a:spLocks noGrp="1"/>
          </p:cNvSpPr>
          <p:nvPr>
            <p:ph type="sldNum" sz="quarter" idx="12"/>
          </p:nvPr>
        </p:nvSpPr>
        <p:spPr/>
        <p:txBody>
          <a:bodyPr/>
          <a:lstStyle/>
          <a:p>
            <a:fld id="{7544F13A-0CD7-48E9-A909-65540DB1B207}" type="slidenum">
              <a:rPr lang="en-US" smtClean="0"/>
              <a:t>‹#›</a:t>
            </a:fld>
            <a:endParaRPr lang="en-US"/>
          </a:p>
        </p:txBody>
      </p:sp>
    </p:spTree>
    <p:extLst>
      <p:ext uri="{BB962C8B-B14F-4D97-AF65-F5344CB8AC3E}">
        <p14:creationId xmlns:p14="http://schemas.microsoft.com/office/powerpoint/2010/main" val="571832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035C1-3D5B-4E4F-8797-33FD6A3014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6EE116-A9F2-42D9-80C7-76DA105EF475}"/>
              </a:ext>
            </a:extLst>
          </p:cNvPr>
          <p:cNvSpPr>
            <a:spLocks noGrp="1"/>
          </p:cNvSpPr>
          <p:nvPr>
            <p:ph type="dt" sz="half" idx="10"/>
          </p:nvPr>
        </p:nvSpPr>
        <p:spPr/>
        <p:txBody>
          <a:bodyPr/>
          <a:lstStyle/>
          <a:p>
            <a:fld id="{F97D1D97-AE4B-406A-8847-DBCE5438E39A}" type="datetimeFigureOut">
              <a:rPr lang="en-US" smtClean="0"/>
              <a:t>10/4/2020</a:t>
            </a:fld>
            <a:endParaRPr lang="en-US"/>
          </a:p>
        </p:txBody>
      </p:sp>
      <p:sp>
        <p:nvSpPr>
          <p:cNvPr id="4" name="Footer Placeholder 3">
            <a:extLst>
              <a:ext uri="{FF2B5EF4-FFF2-40B4-BE49-F238E27FC236}">
                <a16:creationId xmlns:a16="http://schemas.microsoft.com/office/drawing/2014/main" id="{A4E25F82-D13A-40A4-9A7B-CFEADBB1B0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91EC09-AB4D-4625-BB9B-3A586E2B24E7}"/>
              </a:ext>
            </a:extLst>
          </p:cNvPr>
          <p:cNvSpPr>
            <a:spLocks noGrp="1"/>
          </p:cNvSpPr>
          <p:nvPr>
            <p:ph type="sldNum" sz="quarter" idx="12"/>
          </p:nvPr>
        </p:nvSpPr>
        <p:spPr/>
        <p:txBody>
          <a:bodyPr/>
          <a:lstStyle/>
          <a:p>
            <a:fld id="{7544F13A-0CD7-48E9-A909-65540DB1B207}" type="slidenum">
              <a:rPr lang="en-US" smtClean="0"/>
              <a:t>‹#›</a:t>
            </a:fld>
            <a:endParaRPr lang="en-US"/>
          </a:p>
        </p:txBody>
      </p:sp>
    </p:spTree>
    <p:extLst>
      <p:ext uri="{BB962C8B-B14F-4D97-AF65-F5344CB8AC3E}">
        <p14:creationId xmlns:p14="http://schemas.microsoft.com/office/powerpoint/2010/main" val="1149311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989F4A-FFC4-4D2C-A963-4248AE235CC3}"/>
              </a:ext>
            </a:extLst>
          </p:cNvPr>
          <p:cNvSpPr>
            <a:spLocks noGrp="1"/>
          </p:cNvSpPr>
          <p:nvPr>
            <p:ph type="dt" sz="half" idx="10"/>
          </p:nvPr>
        </p:nvSpPr>
        <p:spPr/>
        <p:txBody>
          <a:bodyPr/>
          <a:lstStyle/>
          <a:p>
            <a:fld id="{F97D1D97-AE4B-406A-8847-DBCE5438E39A}" type="datetimeFigureOut">
              <a:rPr lang="en-US" smtClean="0"/>
              <a:t>10/4/2020</a:t>
            </a:fld>
            <a:endParaRPr lang="en-US"/>
          </a:p>
        </p:txBody>
      </p:sp>
      <p:sp>
        <p:nvSpPr>
          <p:cNvPr id="3" name="Footer Placeholder 2">
            <a:extLst>
              <a:ext uri="{FF2B5EF4-FFF2-40B4-BE49-F238E27FC236}">
                <a16:creationId xmlns:a16="http://schemas.microsoft.com/office/drawing/2014/main" id="{7051F143-59F8-4D79-8E26-C265E9DB795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D5A8A3-1AFD-4DE9-B243-1E6B09168D11}"/>
              </a:ext>
            </a:extLst>
          </p:cNvPr>
          <p:cNvSpPr>
            <a:spLocks noGrp="1"/>
          </p:cNvSpPr>
          <p:nvPr>
            <p:ph type="sldNum" sz="quarter" idx="12"/>
          </p:nvPr>
        </p:nvSpPr>
        <p:spPr/>
        <p:txBody>
          <a:bodyPr/>
          <a:lstStyle/>
          <a:p>
            <a:fld id="{7544F13A-0CD7-48E9-A909-65540DB1B207}" type="slidenum">
              <a:rPr lang="en-US" smtClean="0"/>
              <a:t>‹#›</a:t>
            </a:fld>
            <a:endParaRPr lang="en-US"/>
          </a:p>
        </p:txBody>
      </p:sp>
    </p:spTree>
    <p:extLst>
      <p:ext uri="{BB962C8B-B14F-4D97-AF65-F5344CB8AC3E}">
        <p14:creationId xmlns:p14="http://schemas.microsoft.com/office/powerpoint/2010/main" val="1644143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9E8B2-185B-418D-8D07-1CCC11FD48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662FF54-A778-439A-B6AD-2CA58518D9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B272A5D-313A-4428-81D2-7F20799F19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635231-A1FD-48D9-B992-390726CD853A}"/>
              </a:ext>
            </a:extLst>
          </p:cNvPr>
          <p:cNvSpPr>
            <a:spLocks noGrp="1"/>
          </p:cNvSpPr>
          <p:nvPr>
            <p:ph type="dt" sz="half" idx="10"/>
          </p:nvPr>
        </p:nvSpPr>
        <p:spPr/>
        <p:txBody>
          <a:bodyPr/>
          <a:lstStyle/>
          <a:p>
            <a:fld id="{F97D1D97-AE4B-406A-8847-DBCE5438E39A}" type="datetimeFigureOut">
              <a:rPr lang="en-US" smtClean="0"/>
              <a:t>10/4/2020</a:t>
            </a:fld>
            <a:endParaRPr lang="en-US"/>
          </a:p>
        </p:txBody>
      </p:sp>
      <p:sp>
        <p:nvSpPr>
          <p:cNvPr id="6" name="Footer Placeholder 5">
            <a:extLst>
              <a:ext uri="{FF2B5EF4-FFF2-40B4-BE49-F238E27FC236}">
                <a16:creationId xmlns:a16="http://schemas.microsoft.com/office/drawing/2014/main" id="{122DD014-F2BE-4795-B159-092BDB1313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7C5ECB-C6F2-47B8-B7CD-4082E6EB3500}"/>
              </a:ext>
            </a:extLst>
          </p:cNvPr>
          <p:cNvSpPr>
            <a:spLocks noGrp="1"/>
          </p:cNvSpPr>
          <p:nvPr>
            <p:ph type="sldNum" sz="quarter" idx="12"/>
          </p:nvPr>
        </p:nvSpPr>
        <p:spPr/>
        <p:txBody>
          <a:bodyPr/>
          <a:lstStyle/>
          <a:p>
            <a:fld id="{7544F13A-0CD7-48E9-A909-65540DB1B207}" type="slidenum">
              <a:rPr lang="en-US" smtClean="0"/>
              <a:t>‹#›</a:t>
            </a:fld>
            <a:endParaRPr lang="en-US"/>
          </a:p>
        </p:txBody>
      </p:sp>
    </p:spTree>
    <p:extLst>
      <p:ext uri="{BB962C8B-B14F-4D97-AF65-F5344CB8AC3E}">
        <p14:creationId xmlns:p14="http://schemas.microsoft.com/office/powerpoint/2010/main" val="3121273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BC95C-2D60-45A8-BC7C-06B8F17FFC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A363A91-C15E-4BD2-8F57-2700AAD315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1BEDDFD-5253-4D6B-8B09-2FB65438B3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191EE7-EF78-4EA6-85F5-44D997D7CB43}"/>
              </a:ext>
            </a:extLst>
          </p:cNvPr>
          <p:cNvSpPr>
            <a:spLocks noGrp="1"/>
          </p:cNvSpPr>
          <p:nvPr>
            <p:ph type="dt" sz="half" idx="10"/>
          </p:nvPr>
        </p:nvSpPr>
        <p:spPr/>
        <p:txBody>
          <a:bodyPr/>
          <a:lstStyle/>
          <a:p>
            <a:fld id="{F97D1D97-AE4B-406A-8847-DBCE5438E39A}" type="datetimeFigureOut">
              <a:rPr lang="en-US" smtClean="0"/>
              <a:t>10/4/2020</a:t>
            </a:fld>
            <a:endParaRPr lang="en-US"/>
          </a:p>
        </p:txBody>
      </p:sp>
      <p:sp>
        <p:nvSpPr>
          <p:cNvPr id="6" name="Footer Placeholder 5">
            <a:extLst>
              <a:ext uri="{FF2B5EF4-FFF2-40B4-BE49-F238E27FC236}">
                <a16:creationId xmlns:a16="http://schemas.microsoft.com/office/drawing/2014/main" id="{3D825BE1-7228-4B55-BDFF-AE08796E63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5FABDB-DD4A-464A-9E48-EB4C695A0202}"/>
              </a:ext>
            </a:extLst>
          </p:cNvPr>
          <p:cNvSpPr>
            <a:spLocks noGrp="1"/>
          </p:cNvSpPr>
          <p:nvPr>
            <p:ph type="sldNum" sz="quarter" idx="12"/>
          </p:nvPr>
        </p:nvSpPr>
        <p:spPr/>
        <p:txBody>
          <a:bodyPr/>
          <a:lstStyle/>
          <a:p>
            <a:fld id="{7544F13A-0CD7-48E9-A909-65540DB1B207}" type="slidenum">
              <a:rPr lang="en-US" smtClean="0"/>
              <a:t>‹#›</a:t>
            </a:fld>
            <a:endParaRPr lang="en-US"/>
          </a:p>
        </p:txBody>
      </p:sp>
    </p:spTree>
    <p:extLst>
      <p:ext uri="{BB962C8B-B14F-4D97-AF65-F5344CB8AC3E}">
        <p14:creationId xmlns:p14="http://schemas.microsoft.com/office/powerpoint/2010/main" val="3379511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9E53A2-509F-4A44-AF4E-4001830721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AE51F7-5136-4DD1-8170-5E6A09F7D5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1164D6-11B1-479E-88A4-222988B4A2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7D1D97-AE4B-406A-8847-DBCE5438E39A}" type="datetimeFigureOut">
              <a:rPr lang="en-US" smtClean="0"/>
              <a:t>10/4/2020</a:t>
            </a:fld>
            <a:endParaRPr lang="en-US"/>
          </a:p>
        </p:txBody>
      </p:sp>
      <p:sp>
        <p:nvSpPr>
          <p:cNvPr id="5" name="Footer Placeholder 4">
            <a:extLst>
              <a:ext uri="{FF2B5EF4-FFF2-40B4-BE49-F238E27FC236}">
                <a16:creationId xmlns:a16="http://schemas.microsoft.com/office/drawing/2014/main" id="{C392763E-2664-423E-9B24-849D35D749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1B4DE8A-0E24-4880-80A6-8B47F5E5FD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44F13A-0CD7-48E9-A909-65540DB1B207}" type="slidenum">
              <a:rPr lang="en-US" smtClean="0"/>
              <a:t>‹#›</a:t>
            </a:fld>
            <a:endParaRPr lang="en-US"/>
          </a:p>
        </p:txBody>
      </p:sp>
    </p:spTree>
    <p:extLst>
      <p:ext uri="{BB962C8B-B14F-4D97-AF65-F5344CB8AC3E}">
        <p14:creationId xmlns:p14="http://schemas.microsoft.com/office/powerpoint/2010/main" val="13563947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69509-EE0A-4BD3-89AC-2EE2B9252F18}"/>
              </a:ext>
            </a:extLst>
          </p:cNvPr>
          <p:cNvSpPr>
            <a:spLocks noGrp="1"/>
          </p:cNvSpPr>
          <p:nvPr>
            <p:ph type="title"/>
          </p:nvPr>
        </p:nvSpPr>
        <p:spPr>
          <a:xfrm>
            <a:off x="838200" y="176210"/>
            <a:ext cx="10515600" cy="3252790"/>
          </a:xfrm>
        </p:spPr>
        <p:txBody>
          <a:bodyPr>
            <a:normAutofit/>
          </a:bodyPr>
          <a:lstStyle/>
          <a:p>
            <a:pPr algn="ctr"/>
            <a:r>
              <a:rPr lang="en-US" sz="2800" dirty="0">
                <a:latin typeface="Times New Roman" panose="02020603050405020304" pitchFamily="18" charset="0"/>
                <a:cs typeface="Times New Roman" panose="02020603050405020304" pitchFamily="18" charset="0"/>
              </a:rPr>
              <a:t>Problem Identification</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What changes can we implement during this upcoming season that will make up for our $1.5 million increase in operating costs?</a:t>
            </a:r>
          </a:p>
        </p:txBody>
      </p:sp>
      <p:sp>
        <p:nvSpPr>
          <p:cNvPr id="3" name="Subtitle 2">
            <a:extLst>
              <a:ext uri="{FF2B5EF4-FFF2-40B4-BE49-F238E27FC236}">
                <a16:creationId xmlns:a16="http://schemas.microsoft.com/office/drawing/2014/main" id="{A565FA6F-D1DA-4AE9-BAA3-07DE7DA9F35A}"/>
              </a:ext>
            </a:extLst>
          </p:cNvPr>
          <p:cNvSpPr>
            <a:spLocks noGrp="1"/>
          </p:cNvSpPr>
          <p:nvPr>
            <p:ph sz="half" idx="1"/>
          </p:nvPr>
        </p:nvSpPr>
        <p:spPr>
          <a:xfrm>
            <a:off x="838201" y="3429000"/>
            <a:ext cx="5181600" cy="2959998"/>
          </a:xfrm>
        </p:spPr>
        <p:txBody>
          <a:bodyPr/>
          <a:lstStyle/>
          <a:p>
            <a:pPr algn="l"/>
            <a:r>
              <a:rPr lang="en-US" dirty="0">
                <a:latin typeface="Times New Roman" panose="02020603050405020304" pitchFamily="18" charset="0"/>
                <a:cs typeface="Times New Roman" panose="02020603050405020304" pitchFamily="18" charset="0"/>
              </a:rPr>
              <a:t>Context:</a:t>
            </a:r>
          </a:p>
          <a:p>
            <a:pPr marL="0" indent="0" algn="l">
              <a:buNone/>
            </a:pPr>
            <a:r>
              <a:rPr lang="en-US" sz="1800" dirty="0">
                <a:latin typeface="Times New Roman" panose="02020603050405020304" pitchFamily="18" charset="0"/>
                <a:cs typeface="Times New Roman" panose="02020603050405020304" pitchFamily="18" charset="0"/>
              </a:rPr>
              <a:t>- Big Mountain Resort is a ski resort located in Montana. Big Mountain Resort has recently installed an additional chair lift to help increase the distribution of visitors across the mountain. This additional chair increases their operating costs by $1,540,000 this season</a:t>
            </a:r>
            <a:endParaRPr lang="en-US" dirty="0">
              <a:latin typeface="Times New Roman" panose="02020603050405020304" pitchFamily="18" charset="0"/>
              <a:cs typeface="Times New Roman" panose="02020603050405020304" pitchFamily="18" charset="0"/>
            </a:endParaRPr>
          </a:p>
        </p:txBody>
      </p:sp>
      <p:sp>
        <p:nvSpPr>
          <p:cNvPr id="11" name="Content Placeholder 10">
            <a:extLst>
              <a:ext uri="{FF2B5EF4-FFF2-40B4-BE49-F238E27FC236}">
                <a16:creationId xmlns:a16="http://schemas.microsoft.com/office/drawing/2014/main" id="{3CB31550-EE1B-4359-8390-1A3A6093E841}"/>
              </a:ext>
            </a:extLst>
          </p:cNvPr>
          <p:cNvSpPr>
            <a:spLocks noGrp="1"/>
          </p:cNvSpPr>
          <p:nvPr>
            <p:ph sz="half" idx="2"/>
          </p:nvPr>
        </p:nvSpPr>
        <p:spPr>
          <a:xfrm>
            <a:off x="6172201" y="3429000"/>
            <a:ext cx="5181600" cy="2959998"/>
          </a:xfrm>
        </p:spPr>
        <p:txBody>
          <a:bodyPr>
            <a:normAutofit/>
          </a:bodyPr>
          <a:lstStyle/>
          <a:p>
            <a:pPr algn="l"/>
            <a:r>
              <a:rPr lang="en-US" sz="2400" dirty="0">
                <a:latin typeface="Times New Roman" panose="02020603050405020304" pitchFamily="18" charset="0"/>
                <a:cs typeface="Times New Roman" panose="02020603050405020304" pitchFamily="18" charset="0"/>
              </a:rPr>
              <a:t>Criteria for Success:</a:t>
            </a:r>
          </a:p>
          <a:p>
            <a:pPr marL="0" indent="0" algn="l">
              <a:buNone/>
            </a:pPr>
            <a:r>
              <a:rPr lang="en-US" sz="1800" dirty="0">
                <a:latin typeface="Times New Roman" panose="02020603050405020304" pitchFamily="18" charset="0"/>
                <a:cs typeface="Times New Roman" panose="02020603050405020304" pitchFamily="18" charset="0"/>
              </a:rPr>
              <a:t>- Changes that will either cut costs without undermining the ticket price or will support an even higher ticket price. These changes must cover for the $1.5 million increase in operating costs </a:t>
            </a: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1910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B8D3D9D-8B42-4444-BEBC-4BB945650602}"/>
              </a:ext>
            </a:extLst>
          </p:cNvPr>
          <p:cNvSpPr>
            <a:spLocks noGrp="1"/>
          </p:cNvSpPr>
          <p:nvPr>
            <p:ph type="title"/>
          </p:nvPr>
        </p:nvSpPr>
        <p:spPr>
          <a:xfrm>
            <a:off x="838200" y="365125"/>
            <a:ext cx="10515600" cy="1013101"/>
          </a:xfrm>
        </p:spPr>
        <p:txBody>
          <a:bodyPr>
            <a:normAutofit/>
          </a:bodyPr>
          <a:lstStyle/>
          <a:p>
            <a:pPr algn="ctr"/>
            <a:r>
              <a:rPr lang="en-US" sz="2800" dirty="0">
                <a:latin typeface="Times New Roman" panose="02020603050405020304" pitchFamily="18" charset="0"/>
                <a:cs typeface="Times New Roman" panose="02020603050405020304" pitchFamily="18" charset="0"/>
              </a:rPr>
              <a:t>Problem Identification (</a:t>
            </a:r>
            <a:r>
              <a:rPr lang="en-US" sz="2800" dirty="0" err="1">
                <a:latin typeface="Times New Roman" panose="02020603050405020304" pitchFamily="18" charset="0"/>
                <a:cs typeface="Times New Roman" panose="02020603050405020304" pitchFamily="18" charset="0"/>
              </a:rPr>
              <a:t>conti</a:t>
            </a:r>
            <a:r>
              <a:rPr lang="en-US" sz="2800" dirty="0">
                <a:latin typeface="Times New Roman" panose="02020603050405020304" pitchFamily="18" charset="0"/>
                <a:cs typeface="Times New Roman" panose="02020603050405020304" pitchFamily="18" charset="0"/>
              </a:rPr>
              <a:t>.)</a:t>
            </a:r>
          </a:p>
        </p:txBody>
      </p:sp>
      <p:sp>
        <p:nvSpPr>
          <p:cNvPr id="13" name="Content Placeholder 12">
            <a:extLst>
              <a:ext uri="{FF2B5EF4-FFF2-40B4-BE49-F238E27FC236}">
                <a16:creationId xmlns:a16="http://schemas.microsoft.com/office/drawing/2014/main" id="{BCFD7B9D-31B4-4620-82F6-C43506F3F829}"/>
              </a:ext>
            </a:extLst>
          </p:cNvPr>
          <p:cNvSpPr>
            <a:spLocks noGrp="1"/>
          </p:cNvSpPr>
          <p:nvPr>
            <p:ph sz="half" idx="1"/>
          </p:nvPr>
        </p:nvSpPr>
        <p:spPr/>
        <p:txBody>
          <a:bodyPr>
            <a:normAutofit fontScale="70000" lnSpcReduction="20000"/>
          </a:bodyPr>
          <a:lstStyle/>
          <a:p>
            <a:r>
              <a:rPr lang="en-US" sz="3600" dirty="0">
                <a:latin typeface="Times New Roman" panose="02020603050405020304" pitchFamily="18" charset="0"/>
                <a:cs typeface="Times New Roman" panose="02020603050405020304" pitchFamily="18" charset="0"/>
              </a:rPr>
              <a:t>Scope of solution space:</a:t>
            </a:r>
          </a:p>
          <a:p>
            <a:pPr marL="0" indent="0">
              <a:buNone/>
            </a:pPr>
            <a:r>
              <a:rPr lang="en-US" sz="2800" dirty="0">
                <a:latin typeface="Times New Roman" panose="02020603050405020304" pitchFamily="18" charset="0"/>
                <a:cs typeface="Times New Roman" panose="02020603050405020304" pitchFamily="18" charset="0"/>
              </a:rPr>
              <a:t>- Changes will be implemented during the upcoming season to make up for the $1.5 million increase in operating costs. Data collected is from 330 resorts in the US within our market share</a:t>
            </a:r>
          </a:p>
          <a:p>
            <a:pPr marL="0" indent="0">
              <a:buNone/>
            </a:pPr>
            <a:endParaRPr lang="en-US" sz="3600" dirty="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Constraints within solution space:</a:t>
            </a:r>
          </a:p>
          <a:p>
            <a:pPr marL="0" indent="0">
              <a:buNone/>
            </a:pPr>
            <a:r>
              <a:rPr lang="en-US" sz="2800" dirty="0">
                <a:latin typeface="Times New Roman" panose="02020603050405020304" pitchFamily="18" charset="0"/>
                <a:cs typeface="Times New Roman" panose="02020603050405020304" pitchFamily="18" charset="0"/>
              </a:rPr>
              <a:t>- The data has no information about operating costs from any resort. The data has no information about any facilities other than the trams and chairs. The data has no info as to which runs are used most often by customers</a:t>
            </a:r>
          </a:p>
          <a:p>
            <a:endParaRPr lang="en-US" dirty="0"/>
          </a:p>
        </p:txBody>
      </p:sp>
      <p:sp>
        <p:nvSpPr>
          <p:cNvPr id="14" name="Content Placeholder 13">
            <a:extLst>
              <a:ext uri="{FF2B5EF4-FFF2-40B4-BE49-F238E27FC236}">
                <a16:creationId xmlns:a16="http://schemas.microsoft.com/office/drawing/2014/main" id="{8B7ED011-8E80-4A5B-AC96-4190EC4F89EF}"/>
              </a:ext>
            </a:extLst>
          </p:cNvPr>
          <p:cNvSpPr>
            <a:spLocks noGrp="1"/>
          </p:cNvSpPr>
          <p:nvPr>
            <p:ph sz="half" idx="2"/>
          </p:nvPr>
        </p:nvSpPr>
        <p:spPr>
          <a:xfrm>
            <a:off x="6172200" y="1825625"/>
            <a:ext cx="5181600" cy="4351338"/>
          </a:xfrm>
        </p:spPr>
        <p:txBody>
          <a:bodyPr>
            <a:normAutofit fontScale="70000" lnSpcReduction="20000"/>
          </a:bodyPr>
          <a:lstStyle/>
          <a:p>
            <a:r>
              <a:rPr lang="en-US" sz="3400" dirty="0">
                <a:latin typeface="Times New Roman" panose="02020603050405020304" pitchFamily="18" charset="0"/>
                <a:cs typeface="Times New Roman" panose="02020603050405020304" pitchFamily="18" charset="0"/>
              </a:rPr>
              <a:t>Stakeholders to provide key insights:</a:t>
            </a:r>
          </a:p>
          <a:p>
            <a:pPr marL="0" indent="0">
              <a:buNone/>
            </a:pPr>
            <a:r>
              <a:rPr lang="en-US" sz="2900" dirty="0">
                <a:latin typeface="Times New Roman" panose="02020603050405020304" pitchFamily="18" charset="0"/>
                <a:cs typeface="Times New Roman" panose="02020603050405020304" pitchFamily="18" charset="0"/>
              </a:rPr>
              <a:t>- Jimmy Blackburn: Director of Operations </a:t>
            </a:r>
          </a:p>
          <a:p>
            <a:pPr marL="0" indent="0">
              <a:buNone/>
            </a:pPr>
            <a:r>
              <a:rPr lang="en-US" sz="2900" dirty="0">
                <a:latin typeface="Times New Roman" panose="02020603050405020304" pitchFamily="18" charset="0"/>
                <a:cs typeface="Times New Roman" panose="02020603050405020304" pitchFamily="18" charset="0"/>
              </a:rPr>
              <a:t>   Alesha Eisen: Database Manager</a:t>
            </a:r>
          </a:p>
          <a:p>
            <a:pPr marL="0" indent="0">
              <a:buNone/>
            </a:pPr>
            <a:endParaRPr lang="en-US" sz="3400" dirty="0">
              <a:latin typeface="Times New Roman" panose="02020603050405020304" pitchFamily="18" charset="0"/>
              <a:cs typeface="Times New Roman" panose="02020603050405020304" pitchFamily="18" charset="0"/>
            </a:endParaRPr>
          </a:p>
          <a:p>
            <a:pPr marL="0" indent="0">
              <a:buNone/>
            </a:pPr>
            <a:endParaRPr lang="en-US" sz="3400" dirty="0">
              <a:latin typeface="Times New Roman" panose="02020603050405020304" pitchFamily="18" charset="0"/>
              <a:cs typeface="Times New Roman" panose="02020603050405020304" pitchFamily="18" charset="0"/>
            </a:endParaRPr>
          </a:p>
          <a:p>
            <a:r>
              <a:rPr lang="en-US" sz="3400" dirty="0">
                <a:latin typeface="Times New Roman" panose="02020603050405020304" pitchFamily="18" charset="0"/>
                <a:cs typeface="Times New Roman" panose="02020603050405020304" pitchFamily="18" charset="0"/>
              </a:rPr>
              <a:t>Key Data Sources:</a:t>
            </a:r>
          </a:p>
          <a:p>
            <a:pPr marL="0" indent="0">
              <a:buNone/>
            </a:pPr>
            <a:r>
              <a:rPr lang="en-US" sz="2900" dirty="0">
                <a:latin typeface="Times New Roman" panose="02020603050405020304" pitchFamily="18" charset="0"/>
                <a:cs typeface="Times New Roman" panose="02020603050405020304" pitchFamily="18" charset="0"/>
              </a:rPr>
              <a:t>- A single CSV file that I got from the database manager</a:t>
            </a:r>
          </a:p>
          <a:p>
            <a:pPr marL="0" indent="0">
              <a:buNone/>
            </a:pPr>
            <a:endParaRPr lang="en-US" sz="3400" dirty="0">
              <a:latin typeface="Times New Roman" panose="02020603050405020304" pitchFamily="18" charset="0"/>
              <a:cs typeface="Times New Roman" panose="02020603050405020304" pitchFamily="18" charset="0"/>
            </a:endParaRPr>
          </a:p>
          <a:p>
            <a:pPr marL="0" indent="0">
              <a:buNone/>
            </a:pPr>
            <a:endParaRPr lang="en-US" sz="3400" dirty="0">
              <a:latin typeface="Times New Roman" panose="02020603050405020304" pitchFamily="18" charset="0"/>
              <a:cs typeface="Times New Roman" panose="02020603050405020304" pitchFamily="18" charset="0"/>
            </a:endParaRPr>
          </a:p>
          <a:p>
            <a:pPr marL="0" indent="0">
              <a:buNone/>
            </a:pPr>
            <a:endParaRPr lang="en-US" sz="3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157654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0F8D4-6231-4E78-9701-C6376D9BB349}"/>
              </a:ext>
            </a:extLst>
          </p:cNvPr>
          <p:cNvSpPr>
            <a:spLocks noGrp="1"/>
          </p:cNvSpPr>
          <p:nvPr>
            <p:ph type="title"/>
          </p:nvPr>
        </p:nvSpPr>
        <p:spPr/>
        <p:txBody>
          <a:bodyPr>
            <a:normAutofit/>
          </a:bodyPr>
          <a:lstStyle/>
          <a:p>
            <a:pPr algn="ctr"/>
            <a:r>
              <a:rPr lang="en-US" sz="3600" dirty="0">
                <a:latin typeface="Times New Roman" panose="02020603050405020304" pitchFamily="18" charset="0"/>
                <a:cs typeface="Times New Roman" panose="02020603050405020304" pitchFamily="18" charset="0"/>
              </a:rPr>
              <a:t>Recommendation and Key Findings</a:t>
            </a:r>
          </a:p>
        </p:txBody>
      </p:sp>
      <p:sp>
        <p:nvSpPr>
          <p:cNvPr id="3" name="Content Placeholder 2">
            <a:extLst>
              <a:ext uri="{FF2B5EF4-FFF2-40B4-BE49-F238E27FC236}">
                <a16:creationId xmlns:a16="http://schemas.microsoft.com/office/drawing/2014/main" id="{621F5FB2-A069-4C69-B5D5-116C0987C5C8}"/>
              </a:ext>
            </a:extLst>
          </p:cNvPr>
          <p:cNvSpPr>
            <a:spLocks noGrp="1"/>
          </p:cNvSpPr>
          <p:nvPr>
            <p:ph sz="half" idx="1"/>
          </p:nvPr>
        </p:nvSpPr>
        <p:spPr/>
        <p:txBody>
          <a:bodyPr>
            <a:normAutofit/>
          </a:bodyPr>
          <a:lstStyle/>
          <a:p>
            <a:r>
              <a:rPr lang="en-US" dirty="0">
                <a:latin typeface="Times New Roman" panose="02020603050405020304" pitchFamily="18" charset="0"/>
                <a:cs typeface="Times New Roman" panose="02020603050405020304" pitchFamily="18" charset="0"/>
              </a:rPr>
              <a:t>Cuts in operating costs without undermining current ticket price:</a:t>
            </a:r>
          </a:p>
          <a:p>
            <a:pPr marL="0" indent="0">
              <a:buNone/>
            </a:pPr>
            <a:r>
              <a:rPr lang="en-US" sz="24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Permanently close the least used run</a:t>
            </a:r>
          </a:p>
          <a:p>
            <a:pPr marL="0" indent="0">
              <a:buNone/>
            </a:pPr>
            <a:r>
              <a:rPr lang="en-US" sz="2000" dirty="0">
                <a:latin typeface="Times New Roman" panose="02020603050405020304" pitchFamily="18" charset="0"/>
                <a:cs typeface="Times New Roman" panose="02020603050405020304" pitchFamily="18" charset="0"/>
              </a:rPr>
              <a:t>- Up to one run maybe closed without affecting current ticket price support </a:t>
            </a:r>
          </a:p>
        </p:txBody>
      </p:sp>
      <p:sp>
        <p:nvSpPr>
          <p:cNvPr id="4" name="Content Placeholder 3">
            <a:extLst>
              <a:ext uri="{FF2B5EF4-FFF2-40B4-BE49-F238E27FC236}">
                <a16:creationId xmlns:a16="http://schemas.microsoft.com/office/drawing/2014/main" id="{C0372D42-05F2-49E6-B15E-D361809D7E86}"/>
              </a:ext>
            </a:extLst>
          </p:cNvPr>
          <p:cNvSpPr>
            <a:spLocks noGrp="1"/>
          </p:cNvSpPr>
          <p:nvPr>
            <p:ph sz="half" idx="2"/>
          </p:nvPr>
        </p:nvSpPr>
        <p:spPr/>
        <p:txBody>
          <a:bodyPr>
            <a:normAutofit/>
          </a:bodyPr>
          <a:lstStyle/>
          <a:p>
            <a:r>
              <a:rPr lang="en-US" dirty="0">
                <a:latin typeface="Times New Roman" panose="02020603050405020304" pitchFamily="18" charset="0"/>
                <a:cs typeface="Times New Roman" panose="02020603050405020304" pitchFamily="18" charset="0"/>
              </a:rPr>
              <a:t>Justifications for increasing ticket price:</a:t>
            </a:r>
          </a:p>
          <a:p>
            <a:pPr>
              <a:buFontTx/>
              <a:buChar char="-"/>
            </a:pPr>
            <a:r>
              <a:rPr lang="en-US" sz="2200" dirty="0">
                <a:latin typeface="Times New Roman" panose="02020603050405020304" pitchFamily="18" charset="0"/>
                <a:cs typeface="Times New Roman" panose="02020603050405020304" pitchFamily="18" charset="0"/>
              </a:rPr>
              <a:t>Adding a new run that would add an additional 150ft to the vertical drop</a:t>
            </a:r>
          </a:p>
          <a:p>
            <a:pPr>
              <a:buFontTx/>
              <a:buChar char="-"/>
            </a:pPr>
            <a:r>
              <a:rPr lang="en-US" sz="2200" dirty="0">
                <a:latin typeface="Times New Roman" panose="02020603050405020304" pitchFamily="18" charset="0"/>
                <a:cs typeface="Times New Roman" panose="02020603050405020304" pitchFamily="18" charset="0"/>
              </a:rPr>
              <a:t>New run would require a new lift to bring skiers back up</a:t>
            </a:r>
          </a:p>
          <a:p>
            <a:pPr>
              <a:buFontTx/>
              <a:buChar char="-"/>
            </a:pPr>
            <a:r>
              <a:rPr lang="en-US" sz="2200" dirty="0">
                <a:latin typeface="Times New Roman" panose="02020603050405020304" pitchFamily="18" charset="0"/>
                <a:cs typeface="Times New Roman" panose="02020603050405020304" pitchFamily="18" charset="0"/>
              </a:rPr>
              <a:t>New facilities would support increasing the ticket price by $1.99</a:t>
            </a:r>
          </a:p>
          <a:p>
            <a:pPr>
              <a:buFontTx/>
              <a:buChar char="-"/>
            </a:pPr>
            <a:r>
              <a:rPr lang="en-US" sz="2200" dirty="0">
                <a:latin typeface="Times New Roman" panose="02020603050405020304" pitchFamily="18" charset="0"/>
                <a:cs typeface="Times New Roman" panose="02020603050405020304" pitchFamily="18" charset="0"/>
              </a:rPr>
              <a:t>Over the season, this would amount to $3,474,638.00</a:t>
            </a:r>
          </a:p>
          <a:p>
            <a:endParaRPr lang="en-US" dirty="0"/>
          </a:p>
        </p:txBody>
      </p:sp>
    </p:spTree>
    <p:extLst>
      <p:ext uri="{BB962C8B-B14F-4D97-AF65-F5344CB8AC3E}">
        <p14:creationId xmlns:p14="http://schemas.microsoft.com/office/powerpoint/2010/main" val="2191176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4BA91-0A65-4781-B69D-2F2520B668FD}"/>
              </a:ext>
            </a:extLst>
          </p:cNvPr>
          <p:cNvSpPr>
            <a:spLocks noGrp="1"/>
          </p:cNvSpPr>
          <p:nvPr>
            <p:ph type="title"/>
          </p:nvPr>
        </p:nvSpPr>
        <p:spPr/>
        <p:txBody>
          <a:bodyPr>
            <a:normAutofit/>
          </a:bodyPr>
          <a:lstStyle/>
          <a:p>
            <a:pPr algn="ctr"/>
            <a:r>
              <a:rPr lang="en-US" sz="3600" dirty="0">
                <a:latin typeface="Times New Roman" panose="02020603050405020304" pitchFamily="18" charset="0"/>
                <a:cs typeface="Times New Roman" panose="02020603050405020304" pitchFamily="18" charset="0"/>
              </a:rPr>
              <a:t>Modeling Results and Analysis</a:t>
            </a:r>
          </a:p>
        </p:txBody>
      </p:sp>
      <p:sp>
        <p:nvSpPr>
          <p:cNvPr id="3" name="Content Placeholder 2">
            <a:extLst>
              <a:ext uri="{FF2B5EF4-FFF2-40B4-BE49-F238E27FC236}">
                <a16:creationId xmlns:a16="http://schemas.microsoft.com/office/drawing/2014/main" id="{2BBB1B3E-86B3-402D-9694-5F8B9A0DCB0E}"/>
              </a:ext>
            </a:extLst>
          </p:cNvPr>
          <p:cNvSpPr>
            <a:spLocks noGrp="1"/>
          </p:cNvSpPr>
          <p:nvPr>
            <p:ph idx="1"/>
          </p:nvPr>
        </p:nvSpPr>
        <p:spPr>
          <a:xfrm>
            <a:off x="679174" y="1311275"/>
            <a:ext cx="4926496" cy="5181600"/>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Scenario 1</a:t>
            </a:r>
          </a:p>
          <a:p>
            <a:pPr marL="0" indent="0">
              <a:buNone/>
            </a:pPr>
            <a:r>
              <a:rPr lang="en-US" sz="2000" dirty="0">
                <a:latin typeface="Times New Roman" panose="02020603050405020304" pitchFamily="18" charset="0"/>
                <a:cs typeface="Times New Roman" panose="02020603050405020304" pitchFamily="18" charset="0"/>
              </a:rPr>
              <a:t>- Permanently closing the 10 least used runs/ their affect on ticket price support and revenue</a:t>
            </a:r>
          </a:p>
          <a:p>
            <a:pPr marL="0" indent="0">
              <a:buNone/>
            </a:pPr>
            <a:r>
              <a:rPr lang="en-US" sz="2000" dirty="0">
                <a:latin typeface="Times New Roman" panose="02020603050405020304" pitchFamily="18" charset="0"/>
                <a:cs typeface="Times New Roman" panose="02020603050405020304" pitchFamily="18" charset="0"/>
              </a:rPr>
              <a:t> 1 run = 0.0</a:t>
            </a:r>
          </a:p>
          <a:p>
            <a:pPr marL="0" indent="0">
              <a:buNone/>
            </a:pPr>
            <a:r>
              <a:rPr lang="en-US" sz="2000" dirty="0">
                <a:latin typeface="Times New Roman" panose="02020603050405020304" pitchFamily="18" charset="0"/>
                <a:cs typeface="Times New Roman" panose="02020603050405020304" pitchFamily="18" charset="0"/>
              </a:rPr>
              <a:t> 2 runs = -0.4057971014492807</a:t>
            </a:r>
          </a:p>
          <a:p>
            <a:pPr marL="0" indent="0">
              <a:buNone/>
            </a:pPr>
            <a:r>
              <a:rPr lang="en-US" sz="2000" dirty="0">
                <a:latin typeface="Times New Roman" panose="02020603050405020304" pitchFamily="18" charset="0"/>
                <a:cs typeface="Times New Roman" panose="02020603050405020304" pitchFamily="18" charset="0"/>
              </a:rPr>
              <a:t> 3 runs = -0.6666666666666714</a:t>
            </a:r>
          </a:p>
          <a:p>
            <a:pPr marL="0" indent="0">
              <a:buNone/>
            </a:pPr>
            <a:r>
              <a:rPr lang="en-US" sz="2000" dirty="0">
                <a:latin typeface="Times New Roman" panose="02020603050405020304" pitchFamily="18" charset="0"/>
                <a:cs typeface="Times New Roman" panose="02020603050405020304" pitchFamily="18" charset="0"/>
              </a:rPr>
              <a:t> 4 runs =  -0.6666666666666714</a:t>
            </a:r>
          </a:p>
          <a:p>
            <a:pPr marL="0" indent="0">
              <a:buNone/>
            </a:pPr>
            <a:r>
              <a:rPr lang="en-US" sz="2000" dirty="0">
                <a:latin typeface="Times New Roman" panose="02020603050405020304" pitchFamily="18" charset="0"/>
                <a:cs typeface="Times New Roman" panose="02020603050405020304" pitchFamily="18" charset="0"/>
              </a:rPr>
              <a:t> 5 runs = -0.6666666666666714</a:t>
            </a:r>
          </a:p>
          <a:p>
            <a:pPr marL="0" indent="0">
              <a:buNone/>
            </a:pPr>
            <a:r>
              <a:rPr lang="en-US" sz="2000" dirty="0">
                <a:latin typeface="Times New Roman" panose="02020603050405020304" pitchFamily="18" charset="0"/>
                <a:cs typeface="Times New Roman" panose="02020603050405020304" pitchFamily="18" charset="0"/>
              </a:rPr>
              <a:t> 6 runs = -1.2608695652173907</a:t>
            </a:r>
          </a:p>
          <a:p>
            <a:pPr marL="0" indent="0">
              <a:buNone/>
            </a:pPr>
            <a:r>
              <a:rPr lang="en-US" sz="2000" dirty="0">
                <a:latin typeface="Times New Roman" panose="02020603050405020304" pitchFamily="18" charset="0"/>
                <a:cs typeface="Times New Roman" panose="02020603050405020304" pitchFamily="18" charset="0"/>
              </a:rPr>
              <a:t> 7 runs = -1.2608695652173907</a:t>
            </a:r>
          </a:p>
          <a:p>
            <a:pPr marL="0" indent="0">
              <a:buNone/>
            </a:pPr>
            <a:r>
              <a:rPr lang="en-US" sz="2000" dirty="0">
                <a:latin typeface="Times New Roman" panose="02020603050405020304" pitchFamily="18" charset="0"/>
                <a:cs typeface="Times New Roman" panose="02020603050405020304" pitchFamily="18" charset="0"/>
              </a:rPr>
              <a:t> 8 runs = -1.2608695652173907</a:t>
            </a:r>
          </a:p>
          <a:p>
            <a:pPr marL="0" indent="0">
              <a:buNone/>
            </a:pPr>
            <a:r>
              <a:rPr lang="en-US" sz="2000" dirty="0">
                <a:latin typeface="Times New Roman" panose="02020603050405020304" pitchFamily="18" charset="0"/>
                <a:cs typeface="Times New Roman" panose="02020603050405020304" pitchFamily="18" charset="0"/>
              </a:rPr>
              <a:t> 9 runs = -1.7101449275362341</a:t>
            </a:r>
          </a:p>
          <a:p>
            <a:pPr marL="0" indent="0">
              <a:buNone/>
            </a:pPr>
            <a:r>
              <a:rPr lang="en-US" sz="2000" dirty="0">
                <a:latin typeface="Times New Roman" panose="02020603050405020304" pitchFamily="18" charset="0"/>
                <a:cs typeface="Times New Roman" panose="02020603050405020304" pitchFamily="18" charset="0"/>
              </a:rPr>
              <a:t> 10 runs = -1.8115942028985472</a:t>
            </a:r>
          </a:p>
        </p:txBody>
      </p:sp>
      <p:pic>
        <p:nvPicPr>
          <p:cNvPr id="6" name="Picture 6">
            <a:extLst>
              <a:ext uri="{FF2B5EF4-FFF2-40B4-BE49-F238E27FC236}">
                <a16:creationId xmlns:a16="http://schemas.microsoft.com/office/drawing/2014/main" id="{869FDF41-05CC-4A85-B58A-388FFBB39A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4452" y="1997614"/>
            <a:ext cx="5940046" cy="3237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9378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D34C4-34A6-4E8C-BAFB-897F183D185D}"/>
              </a:ext>
            </a:extLst>
          </p:cNvPr>
          <p:cNvSpPr>
            <a:spLocks noGrp="1"/>
          </p:cNvSpPr>
          <p:nvPr>
            <p:ph type="title"/>
          </p:nvPr>
        </p:nvSpPr>
        <p:spPr/>
        <p:txBody>
          <a:bodyPr>
            <a:normAutofit/>
          </a:bodyPr>
          <a:lstStyle/>
          <a:p>
            <a:pPr algn="ctr"/>
            <a:r>
              <a:rPr lang="en-US" sz="3600" dirty="0">
                <a:latin typeface="Times New Roman" panose="02020603050405020304" pitchFamily="18" charset="0"/>
                <a:cs typeface="Times New Roman" panose="02020603050405020304" pitchFamily="18" charset="0"/>
              </a:rPr>
              <a:t>Modeling Results and Analysis</a:t>
            </a:r>
            <a:endParaRPr lang="en-US" sz="3600" dirty="0"/>
          </a:p>
        </p:txBody>
      </p:sp>
      <p:sp>
        <p:nvSpPr>
          <p:cNvPr id="3" name="Content Placeholder 2">
            <a:extLst>
              <a:ext uri="{FF2B5EF4-FFF2-40B4-BE49-F238E27FC236}">
                <a16:creationId xmlns:a16="http://schemas.microsoft.com/office/drawing/2014/main" id="{3031C127-2D7B-4924-9125-8EBE92265462}"/>
              </a:ext>
            </a:extLst>
          </p:cNvPr>
          <p:cNvSpPr>
            <a:spLocks noGrp="1"/>
          </p:cNvSpPr>
          <p:nvPr>
            <p:ph idx="1"/>
          </p:nvPr>
        </p:nvSpPr>
        <p:spPr>
          <a:xfrm>
            <a:off x="838200" y="1391478"/>
            <a:ext cx="10515600" cy="4785485"/>
          </a:xfrm>
        </p:spPr>
        <p:txBody>
          <a:bodyPr/>
          <a:lstStyle/>
          <a:p>
            <a:r>
              <a:rPr lang="en-US" dirty="0">
                <a:latin typeface="Times New Roman" panose="02020603050405020304" pitchFamily="18" charset="0"/>
                <a:cs typeface="Times New Roman" panose="02020603050405020304" pitchFamily="18" charset="0"/>
              </a:rPr>
              <a:t>Scenario 2 &amp; 3</a:t>
            </a:r>
          </a:p>
          <a:p>
            <a:pPr>
              <a:buFontTx/>
              <a:buChar char="-"/>
            </a:pPr>
            <a:r>
              <a:rPr lang="en-US" sz="2000" dirty="0">
                <a:latin typeface="Times New Roman" panose="02020603050405020304" pitchFamily="18" charset="0"/>
                <a:cs typeface="Times New Roman" panose="02020603050405020304" pitchFamily="18" charset="0"/>
              </a:rPr>
              <a:t>Add a run that adds 150ft to the vertical drop; Would require a new lift</a:t>
            </a:r>
          </a:p>
          <a:p>
            <a:pPr>
              <a:buFontTx/>
              <a:buChar char="-"/>
            </a:pPr>
            <a:r>
              <a:rPr lang="en-US" sz="2000" dirty="0">
                <a:latin typeface="Times New Roman" panose="02020603050405020304" pitchFamily="18" charset="0"/>
                <a:cs typeface="Times New Roman" panose="02020603050405020304" pitchFamily="18" charset="0"/>
              </a:rPr>
              <a:t>These to new facility renovations would support a ticket price increase of $1.99 </a:t>
            </a:r>
          </a:p>
          <a:p>
            <a:pPr>
              <a:buFontTx/>
              <a:buChar char="-"/>
            </a:pPr>
            <a:r>
              <a:rPr lang="en-US" sz="2000" dirty="0">
                <a:latin typeface="Times New Roman" panose="02020603050405020304" pitchFamily="18" charset="0"/>
                <a:cs typeface="Times New Roman" panose="02020603050405020304" pitchFamily="18" charset="0"/>
              </a:rPr>
              <a:t>No new snow coverage would be needed</a:t>
            </a:r>
          </a:p>
        </p:txBody>
      </p:sp>
      <p:pic>
        <p:nvPicPr>
          <p:cNvPr id="5" name="Picture 4">
            <a:extLst>
              <a:ext uri="{FF2B5EF4-FFF2-40B4-BE49-F238E27FC236}">
                <a16:creationId xmlns:a16="http://schemas.microsoft.com/office/drawing/2014/main" id="{3364954E-E9A2-4ED4-BC2C-AC974370F8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584" y="3429000"/>
            <a:ext cx="5050016" cy="277500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a:extLst>
              <a:ext uri="{FF2B5EF4-FFF2-40B4-BE49-F238E27FC236}">
                <a16:creationId xmlns:a16="http://schemas.microsoft.com/office/drawing/2014/main" id="{4E941BFB-E1C2-4DBA-B084-55CB568323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429000"/>
            <a:ext cx="5050015" cy="2775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648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EA346-BF2D-484F-AFF7-8D133B4BEF1C}"/>
              </a:ext>
            </a:extLst>
          </p:cNvPr>
          <p:cNvSpPr>
            <a:spLocks noGrp="1"/>
          </p:cNvSpPr>
          <p:nvPr>
            <p:ph type="title"/>
          </p:nvPr>
        </p:nvSpPr>
        <p:spPr>
          <a:xfrm>
            <a:off x="838200" y="154110"/>
            <a:ext cx="10515600" cy="971306"/>
          </a:xfrm>
        </p:spPr>
        <p:txBody>
          <a:bodyPr>
            <a:normAutofit/>
          </a:bodyPr>
          <a:lstStyle/>
          <a:p>
            <a:pPr algn="ctr"/>
            <a:r>
              <a:rPr lang="en-US" sz="3600" dirty="0">
                <a:latin typeface="Times New Roman" panose="02020603050405020304" pitchFamily="18" charset="0"/>
                <a:cs typeface="Times New Roman" panose="02020603050405020304" pitchFamily="18" charset="0"/>
              </a:rPr>
              <a:t>Modeling Results and Analysis</a:t>
            </a:r>
            <a:endParaRPr lang="en-US" sz="3600" dirty="0"/>
          </a:p>
        </p:txBody>
      </p:sp>
      <p:sp>
        <p:nvSpPr>
          <p:cNvPr id="4" name="Content Placeholder 3">
            <a:extLst>
              <a:ext uri="{FF2B5EF4-FFF2-40B4-BE49-F238E27FC236}">
                <a16:creationId xmlns:a16="http://schemas.microsoft.com/office/drawing/2014/main" id="{C8D5D970-4D2B-44CD-A976-1941380B266F}"/>
              </a:ext>
            </a:extLst>
          </p:cNvPr>
          <p:cNvSpPr>
            <a:spLocks noGrp="1"/>
          </p:cNvSpPr>
          <p:nvPr>
            <p:ph idx="1"/>
          </p:nvPr>
        </p:nvSpPr>
        <p:spPr>
          <a:xfrm>
            <a:off x="838200" y="1238453"/>
            <a:ext cx="10515600" cy="4351338"/>
          </a:xfrm>
        </p:spPr>
        <p:txBody>
          <a:bodyPr/>
          <a:lstStyle/>
          <a:p>
            <a:r>
              <a:rPr lang="en-US" dirty="0">
                <a:latin typeface="Times New Roman" panose="02020603050405020304" pitchFamily="18" charset="0"/>
                <a:cs typeface="Times New Roman" panose="02020603050405020304" pitchFamily="18" charset="0"/>
              </a:rPr>
              <a:t>Scenario 4</a:t>
            </a:r>
          </a:p>
          <a:p>
            <a:pPr marL="0" indent="0">
              <a:buNone/>
            </a:pPr>
            <a:r>
              <a:rPr lang="en-US" sz="2000" dirty="0">
                <a:latin typeface="Times New Roman" panose="02020603050405020304" pitchFamily="18" charset="0"/>
                <a:cs typeface="Times New Roman" panose="02020603050405020304" pitchFamily="18" charset="0"/>
              </a:rPr>
              <a:t>- Making our longest run longer would have no affect to either the current ticket price or a price increase </a:t>
            </a:r>
          </a:p>
        </p:txBody>
      </p:sp>
      <p:pic>
        <p:nvPicPr>
          <p:cNvPr id="2058" name="Picture 10">
            <a:extLst>
              <a:ext uri="{FF2B5EF4-FFF2-40B4-BE49-F238E27FC236}">
                <a16:creationId xmlns:a16="http://schemas.microsoft.com/office/drawing/2014/main" id="{16D02D15-7AD1-4337-9DA9-4D7402D72A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9925" y="2736018"/>
            <a:ext cx="5772150" cy="3171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6412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5279A-C66A-4335-B45F-4621C912A01F}"/>
              </a:ext>
            </a:extLst>
          </p:cNvPr>
          <p:cNvSpPr>
            <a:spLocks noGrp="1"/>
          </p:cNvSpPr>
          <p:nvPr>
            <p:ph type="title"/>
          </p:nvPr>
        </p:nvSpPr>
        <p:spPr/>
        <p:txBody>
          <a:bodyPr>
            <a:normAutofit/>
          </a:bodyPr>
          <a:lstStyle/>
          <a:p>
            <a:pPr algn="ctr"/>
            <a:r>
              <a:rPr lang="en-US" sz="3600" dirty="0">
                <a:latin typeface="Times New Roman" panose="02020603050405020304" pitchFamily="18" charset="0"/>
                <a:cs typeface="Times New Roman" panose="02020603050405020304" pitchFamily="18" charset="0"/>
              </a:rPr>
              <a:t>Summary and Conclusion</a:t>
            </a:r>
          </a:p>
        </p:txBody>
      </p:sp>
      <p:sp>
        <p:nvSpPr>
          <p:cNvPr id="3" name="Content Placeholder 2">
            <a:extLst>
              <a:ext uri="{FF2B5EF4-FFF2-40B4-BE49-F238E27FC236}">
                <a16:creationId xmlns:a16="http://schemas.microsoft.com/office/drawing/2014/main" id="{AAE973B8-0FBB-49BC-A0E0-50DC25499258}"/>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 Conclusion:</a:t>
            </a:r>
          </a:p>
          <a:p>
            <a:pPr>
              <a:buFontTx/>
              <a:buChar char="-"/>
            </a:pPr>
            <a:r>
              <a:rPr lang="en-US" sz="2000" dirty="0">
                <a:latin typeface="Times New Roman" panose="02020603050405020304" pitchFamily="18" charset="0"/>
                <a:cs typeface="Times New Roman" panose="02020603050405020304" pitchFamily="18" charset="0"/>
              </a:rPr>
              <a:t>Permanently close the least used run</a:t>
            </a:r>
          </a:p>
          <a:p>
            <a:pPr>
              <a:buFontTx/>
              <a:buChar char="-"/>
            </a:pPr>
            <a:r>
              <a:rPr lang="en-US" sz="2000" dirty="0">
                <a:latin typeface="Times New Roman" panose="02020603050405020304" pitchFamily="18" charset="0"/>
                <a:cs typeface="Times New Roman" panose="02020603050405020304" pitchFamily="18" charset="0"/>
              </a:rPr>
              <a:t>Replace it with a new run that would add 150ft to the vertical drop</a:t>
            </a:r>
          </a:p>
          <a:p>
            <a:pPr>
              <a:buFontTx/>
              <a:buChar char="-"/>
            </a:pPr>
            <a:r>
              <a:rPr lang="en-US" sz="2000" dirty="0">
                <a:latin typeface="Times New Roman" panose="02020603050405020304" pitchFamily="18" charset="0"/>
                <a:cs typeface="Times New Roman" panose="02020603050405020304" pitchFamily="18" charset="0"/>
              </a:rPr>
              <a:t>Operating costs could be transferred to the new run; Potentially cutting costs</a:t>
            </a:r>
          </a:p>
          <a:p>
            <a:pPr>
              <a:buFontTx/>
              <a:buChar char="-"/>
            </a:pPr>
            <a:r>
              <a:rPr lang="en-US" sz="2000" dirty="0">
                <a:latin typeface="Times New Roman" panose="02020603050405020304" pitchFamily="18" charset="0"/>
                <a:cs typeface="Times New Roman" panose="02020603050405020304" pitchFamily="18" charset="0"/>
              </a:rPr>
              <a:t>New run and lift would justify increasing ticket price by $1.99; Over the season = $3,474,638.00</a:t>
            </a:r>
          </a:p>
          <a:p>
            <a:pPr>
              <a:buFontTx/>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29156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102</TotalTime>
  <Words>539</Words>
  <Application>Microsoft Office PowerPoint</Application>
  <PresentationFormat>Widescreen</PresentationFormat>
  <Paragraphs>58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Problem Identification  What changes can we implement during this upcoming season that will make up for our $1.5 million increase in operating costs?</vt:lpstr>
      <vt:lpstr>Problem Identification (conti.)</vt:lpstr>
      <vt:lpstr>Recommendation and Key Findings</vt:lpstr>
      <vt:lpstr>Modeling Results and Analysis</vt:lpstr>
      <vt:lpstr>Modeling Results and Analysis</vt:lpstr>
      <vt:lpstr>Modeling Results and Analysis</vt:lpstr>
      <vt:lpstr>Summary and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Identification</dc:title>
  <dc:creator>Gio Hermosillo</dc:creator>
  <cp:lastModifiedBy>Gio Hermosillo</cp:lastModifiedBy>
  <cp:revision>3</cp:revision>
  <dcterms:created xsi:type="dcterms:W3CDTF">2020-10-04T02:24:37Z</dcterms:created>
  <dcterms:modified xsi:type="dcterms:W3CDTF">2020-10-04T22:12:46Z</dcterms:modified>
</cp:coreProperties>
</file>