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0D021-B7D7-4C01-BAE3-9F2CE48779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E1BBC3-5A80-42B8-87C3-8D3354D30D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D8A7BD-AB37-4C09-8801-E78931B69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855D2-93EA-406A-8C58-6A2F45CC529B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F308CB-8789-4084-8D4B-978B6CC13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5A74B0-C218-4916-A8F4-1902D75D5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EF76A-D798-4FEF-85F7-C536240A9B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238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68492-8ED6-49FC-9442-04ED5E146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C6C5CA-177D-49B2-85EB-3742A5C352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EDE1D3-73A0-4351-9088-54686D224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855D2-93EA-406A-8C58-6A2F45CC529B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A2127F-EC45-4AFF-BC5B-9FFDDB97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3139F9-1B6D-4F87-B9FA-7BF521EF8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EF76A-D798-4FEF-85F7-C536240A9B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08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1F4693-A94D-470D-90C0-FDFD07017E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C08BEA-124E-4E04-B5C4-377A27F7BB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B634B3-53C4-4859-9BED-B6E2455DD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855D2-93EA-406A-8C58-6A2F45CC529B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81094-DC82-4A02-94B8-C0D286456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2B2D6C-5E4C-4035-8A2A-333504F69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EF76A-D798-4FEF-85F7-C536240A9B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659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62385-D50A-4DA7-B0CF-90F4A79D6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A9C35D-8537-4D01-8BD9-A1C2E5DFBD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C8F0D2-5A3F-4241-A6D0-5893FFC5F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855D2-93EA-406A-8C58-6A2F45CC529B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6ECD95-F38E-4312-B31A-3C83CF5DE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C742F8-2692-4EEB-B50B-EA963E6F9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EF76A-D798-4FEF-85F7-C536240A9B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918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21D30-EE58-41F7-A95C-8157B77D7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CBF3F3-E3EB-4E21-8303-8AA19C9B3B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FE18AF-71FA-4BCB-BD42-FEB9A31A0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855D2-93EA-406A-8C58-6A2F45CC529B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F4E7A1-5666-4CAF-A36D-7E4CB2E82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04161C-535A-4089-84A3-303A0C7D6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EF76A-D798-4FEF-85F7-C536240A9B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432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2A372-0FE3-4583-8D03-4CA9F1605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F8FB26-8FC2-4148-B021-E79979C72C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913B6E-2A42-424F-B6E8-89EBFEAD55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7C3688-56EA-4D9D-A3F9-C526704DB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855D2-93EA-406A-8C58-6A2F45CC529B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5E128F-E07C-4738-95B9-B308EC98D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B96434-3A7F-4016-BE8F-E8ADC651F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EF76A-D798-4FEF-85F7-C536240A9B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106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1558A-69FD-433C-B3B9-B387FBD42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3FA381-3ED3-4730-91C2-56E22ABE9F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059A08-B33A-43F9-A85C-EE9A093495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6AE524-0793-4AC4-A477-B719DEDC4F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3D8755-BA64-4C2A-BF6A-9FD4974417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3A3386-A9EA-4252-BB79-468D6AFB7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855D2-93EA-406A-8C58-6A2F45CC529B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EA8939-46E4-412F-949F-AD9BF165B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1D077B-A060-4530-86DD-504CD1120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EF76A-D798-4FEF-85F7-C536240A9B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712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0A861-7EE0-4A5C-9FC1-BC9550668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FD4143-B396-4828-A5CF-F23C526C5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855D2-93EA-406A-8C58-6A2F45CC529B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C57CE4-28D3-4DF7-8578-2CD1B6B0F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9361C4-613E-499C-8E95-6E16B9ADE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EF76A-D798-4FEF-85F7-C536240A9B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234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5D95F7-22B5-4C6C-953C-4B26BCCED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855D2-93EA-406A-8C58-6A2F45CC529B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ECD90D-453F-4E7C-B84A-B11AB8A7B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C307E2-B53B-42B7-9C66-06CFA13BF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EF76A-D798-4FEF-85F7-C536240A9B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585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4DCDE-5D2D-4250-BD41-3B84C3320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64FD2D-EFD3-4ABF-838C-12F69AA11B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C98912-0A9A-4500-A8BB-971A40C2BA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3603AF-6D9D-4503-8842-E4E758A40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855D2-93EA-406A-8C58-6A2F45CC529B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9E1416-ACEB-4344-921A-3214C0081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A8E88C-4572-4FC2-83D8-FF0353AC7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EF76A-D798-4FEF-85F7-C536240A9B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028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C35CD-5DFB-4871-B5C9-616692B4A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381587-C9C7-4695-9416-39ABD4748B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D69396-1B71-4734-964B-FDAA238563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C6E929-BD00-4573-BEA7-832AC0862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855D2-93EA-406A-8C58-6A2F45CC529B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8CA3A0-E72C-449A-B88C-0AA8CB9CF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72047E-EF7B-4BC4-B316-886A72F5B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EF76A-D798-4FEF-85F7-C536240A9B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51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1C94E5-AD53-4875-99E7-5EC7C163B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DD3C3E-6B7C-45AD-8724-7A14866B7F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0E4DD9-ABD1-4FBF-9086-EA021A85B7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855D2-93EA-406A-8C58-6A2F45CC529B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D441E6-A4C1-4911-B703-94CACF33D1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7327DD-A311-4D58-BCBA-ABEC6699B1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5EF76A-D798-4FEF-85F7-C536240A9B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173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9DCBC-5A7B-4C70-916A-DFC8F7B75F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Dogs of Zurich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512FF1-4570-4E9D-92D3-D21D702CEC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Giovanni Hermosillo</a:t>
            </a:r>
          </a:p>
        </p:txBody>
      </p:sp>
    </p:spTree>
    <p:extLst>
      <p:ext uri="{BB962C8B-B14F-4D97-AF65-F5344CB8AC3E}">
        <p14:creationId xmlns:p14="http://schemas.microsoft.com/office/powerpoint/2010/main" val="54893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CEC76-0ECD-46A6-8DB7-DB2EBCA7B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Situation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04E0D3-1C45-4308-AE33-FB41F5A0CC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pet grooming store in Zurich, Switzerland wants to expand and open up a new branch store. </a:t>
            </a:r>
          </a:p>
          <a:p>
            <a:r>
              <a:rPr lang="en-US" dirty="0"/>
              <a:t>Where? </a:t>
            </a:r>
          </a:p>
          <a:p>
            <a:r>
              <a:rPr lang="en-US" dirty="0"/>
              <a:t>Specializations? </a:t>
            </a:r>
          </a:p>
        </p:txBody>
      </p:sp>
    </p:spTree>
    <p:extLst>
      <p:ext uri="{BB962C8B-B14F-4D97-AF65-F5344CB8AC3E}">
        <p14:creationId xmlns:p14="http://schemas.microsoft.com/office/powerpoint/2010/main" val="1356644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3097E-7634-4A0A-AD54-1D24103D0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5337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Dogs per District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969EE2D-CEDF-4BCC-9AF1-0A99E171259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494" y="1517284"/>
            <a:ext cx="3792993" cy="2628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07A38EEC-E60D-446D-8F7B-CC375948AB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0512" y="1630900"/>
            <a:ext cx="3629025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58D23359-269E-44B3-9455-50761608F3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1487" y="4145500"/>
            <a:ext cx="3629025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5763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A8F77-DA0F-4A74-BC98-B97A0C4DF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7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Dogs per Quarter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3E9B5A0-B310-4EE2-9938-EFBD38ADB46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874" y="1327639"/>
            <a:ext cx="3662172" cy="2537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D0ECA278-769D-4C2A-BD31-E1452F58ED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4953" y="1327638"/>
            <a:ext cx="3662173" cy="2537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284C24A6-45EF-4E2E-90C2-6E2EB0B8B8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9824" y="3795812"/>
            <a:ext cx="3892352" cy="2697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44021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F8A50-476E-4060-B90B-9EF20F03A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78552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Men vs. Women Ownership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A6267E40-4632-493E-AD36-6850E0BB365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250" y="1235303"/>
            <a:ext cx="4390088" cy="2567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A7DF076D-0C38-4D0E-9EAF-A2B43D4B99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3221" y="1235303"/>
            <a:ext cx="4486527" cy="2624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9A558CDA-4B1C-493D-B263-255F3F503A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1005" y="3859614"/>
            <a:ext cx="4709987" cy="2755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25418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9D9E8-67D2-4022-B1A1-CB91F4300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7272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Breed Ownership by Age Group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16956C48-E07B-49A8-B1D7-32992D87B84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094" y="1308295"/>
            <a:ext cx="4387652" cy="2587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D4C90820-C921-4D27-9459-F5C1BBA3B4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2144" y="1308295"/>
            <a:ext cx="4387652" cy="2587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A7AECB23-077E-4D60-8CA4-64F1C204E5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7348" y="3896040"/>
            <a:ext cx="4520127" cy="2665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92813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1FF77-9B6C-40C5-91E9-CB522B41C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12054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Dogs’ Hair Color by Breed Type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1861CEF6-17EB-45C9-A508-B2038C9903C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499" y="1184398"/>
            <a:ext cx="4381207" cy="2583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CA3F260F-C377-425C-A370-D14DE48941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8590" y="1184398"/>
            <a:ext cx="4381207" cy="2583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>
            <a:extLst>
              <a:ext uri="{FF2B5EF4-FFF2-40B4-BE49-F238E27FC236}">
                <a16:creationId xmlns:a16="http://schemas.microsoft.com/office/drawing/2014/main" id="{A8EAAE2A-BE8F-44EF-BF81-A1D4DF5BF5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5345" y="3878849"/>
            <a:ext cx="4861307" cy="2867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77270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D892C-D6DC-492A-8465-946152A85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B9DB28-4DAC-4EED-AEC9-2926741D38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Location: District 7 or 11</a:t>
            </a:r>
          </a:p>
          <a:p>
            <a:r>
              <a:rPr lang="en-US" dirty="0"/>
              <a:t>Specializations: </a:t>
            </a:r>
          </a:p>
          <a:p>
            <a:pPr lvl="1"/>
            <a:r>
              <a:rPr lang="en-US" dirty="0"/>
              <a:t>Specialize in Type I &amp; K breeds. Type II breeds will cost extra. </a:t>
            </a:r>
          </a:p>
          <a:p>
            <a:pPr lvl="1"/>
            <a:r>
              <a:rPr lang="en-US" dirty="0"/>
              <a:t>Dog Hair Colors: Schwarz, Weiss, Braun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62305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86</Words>
  <Application>Microsoft Office PowerPoint</Application>
  <PresentationFormat>Widescreen</PresentationFormat>
  <Paragraphs>16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Dogs of Zurich</vt:lpstr>
      <vt:lpstr>Situation </vt:lpstr>
      <vt:lpstr>Dogs per District</vt:lpstr>
      <vt:lpstr>Dogs per Quarter</vt:lpstr>
      <vt:lpstr>Men vs. Women Ownership</vt:lpstr>
      <vt:lpstr>Breed Ownership by Age Group</vt:lpstr>
      <vt:lpstr>Dogs’ Hair Color by Breed Type</vt:lpstr>
      <vt:lpstr>Recommendations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Dogs of Zurich</dc:title>
  <dc:creator>Gio Hermosillo</dc:creator>
  <cp:lastModifiedBy>Gio Hermosillo</cp:lastModifiedBy>
  <cp:revision>7</cp:revision>
  <dcterms:created xsi:type="dcterms:W3CDTF">2021-03-11T20:24:02Z</dcterms:created>
  <dcterms:modified xsi:type="dcterms:W3CDTF">2021-03-11T23:33:14Z</dcterms:modified>
</cp:coreProperties>
</file>