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4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 Hermosillo" userId="3dd8891482d2fc60" providerId="LiveId" clId="{4BC18D8F-7500-43EE-977A-045E4BC281E7}"/>
    <pc:docChg chg="undo custSel addSld delSld modSld">
      <pc:chgData name="Gio Hermosillo" userId="3dd8891482d2fc60" providerId="LiveId" clId="{4BC18D8F-7500-43EE-977A-045E4BC281E7}" dt="2021-05-06T01:57:36.731" v="2021" actId="1076"/>
      <pc:docMkLst>
        <pc:docMk/>
      </pc:docMkLst>
      <pc:sldChg chg="addSp delSp modSp new mod setBg setClrOvrMap">
        <pc:chgData name="Gio Hermosillo" userId="3dd8891482d2fc60" providerId="LiveId" clId="{4BC18D8F-7500-43EE-977A-045E4BC281E7}" dt="2021-05-04T22:28:46.762" v="1411" actId="26606"/>
        <pc:sldMkLst>
          <pc:docMk/>
          <pc:sldMk cId="2667119763" sldId="256"/>
        </pc:sldMkLst>
        <pc:spChg chg="mod or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2" creationId="{2D6643ED-F6B8-44E0-B49E-4539AFB45B3C}"/>
          </ac:spMkLst>
        </pc:spChg>
        <pc:spChg chg="mod or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3" creationId="{F9CF7627-9E43-417D-9A3D-E744EA56036B}"/>
          </ac:spMkLst>
        </pc:spChg>
        <pc:spChg chg="add del">
          <ac:chgData name="Gio Hermosillo" userId="3dd8891482d2fc60" providerId="LiveId" clId="{4BC18D8F-7500-43EE-977A-045E4BC281E7}" dt="2021-05-04T22:28:24.668" v="1407" actId="26606"/>
          <ac:spMkLst>
            <pc:docMk/>
            <pc:sldMk cId="2667119763" sldId="256"/>
            <ac:spMk id="71" creationId="{17CDB40A-75BB-4498-A20B-59C3984A3A94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73" creationId="{A5704422-1118-4FD1-95AD-29A064EB80D9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75" creationId="{A88B2AAA-B805-498E-A9E6-98B885855498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77" creationId="{9B8051E0-19D7-43E1-BFD9-E6DBFEB3A3F1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79" creationId="{4EDB2B02-86A2-46F5-A4BE-B7D9B10411D6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81" creationId="{43954639-FB5D-41F4-9560-6F6DFE778425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83" creationId="{E898931C-0323-41FA-A036-20F818B1FF81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85" creationId="{89AFE9DD-0792-4B98-B4EB-97ACA17E6AA8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87" creationId="{3981F5C4-9AE1-404E-AF44-A4E6DB374F9D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89" creationId="{763C1781-8726-4FAC-8C45-FF40376BE409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91" creationId="{301491B5-56C7-43DC-A3D9-861EECCA056A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93" creationId="{237E2353-22DF-46E0-A200-FB30F8F394E2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95" creationId="{DD6138DB-057B-45F7-A5F4-E7BFDA20D02C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97" creationId="{79A54AB1-B64F-4843-BFAB-81CB74E66B65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1028" creationId="{07322A9E-F1EC-405E-8971-BA906EFFCCB8}"/>
          </ac:spMkLst>
        </pc:spChg>
        <pc:spChg chg="add del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1030" creationId="{17CDB40A-75BB-4498-A20B-59C3984A3A94}"/>
          </ac:spMkLst>
        </pc:spChg>
        <pc:spChg chg="ad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1032" creationId="{0671A8AE-40A1-4631-A6B8-581AFF065482}"/>
          </ac:spMkLst>
        </pc:spChg>
        <pc:spChg chg="ad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1033" creationId="{AB58EF07-17C2-48CF-ABB0-EEF1F17CB8F0}"/>
          </ac:spMkLst>
        </pc:spChg>
        <pc:spChg chg="ad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1034" creationId="{AF2F604E-43BE-4DC3-B983-E071523364F8}"/>
          </ac:spMkLst>
        </pc:spChg>
        <pc:spChg chg="ad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1035" creationId="{08C9B587-E65E-4B52-B37C-ABEBB6E87928}"/>
          </ac:spMkLst>
        </pc:spChg>
        <pc:picChg chg="add mod">
          <ac:chgData name="Gio Hermosillo" userId="3dd8891482d2fc60" providerId="LiveId" clId="{4BC18D8F-7500-43EE-977A-045E4BC281E7}" dt="2021-05-04T22:28:46.762" v="1411" actId="26606"/>
          <ac:picMkLst>
            <pc:docMk/>
            <pc:sldMk cId="2667119763" sldId="256"/>
            <ac:picMk id="1026" creationId="{4421710F-5A28-4B2F-A336-3C0DD4BD0C77}"/>
          </ac:picMkLst>
        </pc:picChg>
      </pc:sldChg>
      <pc:sldChg chg="addSp delSp modSp new mod setBg setClrOvrMap">
        <pc:chgData name="Gio Hermosillo" userId="3dd8891482d2fc60" providerId="LiveId" clId="{4BC18D8F-7500-43EE-977A-045E4BC281E7}" dt="2021-05-06T00:30:06.056" v="1749" actId="255"/>
        <pc:sldMkLst>
          <pc:docMk/>
          <pc:sldMk cId="1125805350" sldId="257"/>
        </pc:sldMkLst>
        <pc:spChg chg="mod">
          <ac:chgData name="Gio Hermosillo" userId="3dd8891482d2fc60" providerId="LiveId" clId="{4BC18D8F-7500-43EE-977A-045E4BC281E7}" dt="2021-05-06T00:29:41.087" v="1745" actId="26606"/>
          <ac:spMkLst>
            <pc:docMk/>
            <pc:sldMk cId="1125805350" sldId="257"/>
            <ac:spMk id="2" creationId="{5D21B712-9037-40FE-8206-3470ECA97789}"/>
          </ac:spMkLst>
        </pc:spChg>
        <pc:spChg chg="mod">
          <ac:chgData name="Gio Hermosillo" userId="3dd8891482d2fc60" providerId="LiveId" clId="{4BC18D8F-7500-43EE-977A-045E4BC281E7}" dt="2021-05-06T00:30:06.056" v="1749" actId="255"/>
          <ac:spMkLst>
            <pc:docMk/>
            <pc:sldMk cId="1125805350" sldId="257"/>
            <ac:spMk id="3" creationId="{FF251B7C-708B-4CD9-90EE-76A7BACFE0A9}"/>
          </ac:spMkLst>
        </pc:spChg>
        <pc:spChg chg="add del">
          <ac:chgData name="Gio Hermosillo" userId="3dd8891482d2fc60" providerId="LiveId" clId="{4BC18D8F-7500-43EE-977A-045E4BC281E7}" dt="2021-05-06T00:21:38.740" v="1734" actId="26606"/>
          <ac:spMkLst>
            <pc:docMk/>
            <pc:sldMk cId="1125805350" sldId="257"/>
            <ac:spMk id="71" creationId="{F2B38F72-8FC4-4001-8C67-FA6B86DEC767}"/>
          </ac:spMkLst>
        </pc:spChg>
        <pc:spChg chg="add del">
          <ac:chgData name="Gio Hermosillo" userId="3dd8891482d2fc60" providerId="LiveId" clId="{4BC18D8F-7500-43EE-977A-045E4BC281E7}" dt="2021-05-06T00:22:51.264" v="1740" actId="26606"/>
          <ac:spMkLst>
            <pc:docMk/>
            <pc:sldMk cId="1125805350" sldId="257"/>
            <ac:spMk id="73" creationId="{201CC55D-ED54-4C5C-95E6-10947BD1103B}"/>
          </ac:spMkLst>
        </pc:spChg>
        <pc:spChg chg="add del">
          <ac:chgData name="Gio Hermosillo" userId="3dd8891482d2fc60" providerId="LiveId" clId="{4BC18D8F-7500-43EE-977A-045E4BC281E7}" dt="2021-05-06T00:22:51.264" v="1740" actId="26606"/>
          <ac:spMkLst>
            <pc:docMk/>
            <pc:sldMk cId="1125805350" sldId="257"/>
            <ac:spMk id="79" creationId="{3873B707-463F-40B0-8227-E8CC6C67EB25}"/>
          </ac:spMkLst>
        </pc:spChg>
        <pc:spChg chg="add del">
          <ac:chgData name="Gio Hermosillo" userId="3dd8891482d2fc60" providerId="LiveId" clId="{4BC18D8F-7500-43EE-977A-045E4BC281E7}" dt="2021-05-06T00:22:51.264" v="1740" actId="26606"/>
          <ac:spMkLst>
            <pc:docMk/>
            <pc:sldMk cId="1125805350" sldId="257"/>
            <ac:spMk id="81" creationId="{C13237C8-E62C-4F0D-A318-BD6FB6C2D138}"/>
          </ac:spMkLst>
        </pc:spChg>
        <pc:spChg chg="add del">
          <ac:chgData name="Gio Hermosillo" userId="3dd8891482d2fc60" providerId="LiveId" clId="{4BC18D8F-7500-43EE-977A-045E4BC281E7}" dt="2021-05-06T00:22:51.264" v="1740" actId="26606"/>
          <ac:spMkLst>
            <pc:docMk/>
            <pc:sldMk cId="1125805350" sldId="257"/>
            <ac:spMk id="83" creationId="{19C9EAEA-39D0-4B0E-A0EB-51E7B26740B1}"/>
          </ac:spMkLst>
        </pc:spChg>
        <pc:spChg chg="add del">
          <ac:chgData name="Gio Hermosillo" userId="3dd8891482d2fc60" providerId="LiveId" clId="{4BC18D8F-7500-43EE-977A-045E4BC281E7}" dt="2021-05-06T00:21:38.714" v="1733" actId="26606"/>
          <ac:spMkLst>
            <pc:docMk/>
            <pc:sldMk cId="1125805350" sldId="257"/>
            <ac:spMk id="135" creationId="{201CC55D-ED54-4C5C-95E6-10947BD1103B}"/>
          </ac:spMkLst>
        </pc:spChg>
        <pc:spChg chg="add del">
          <ac:chgData name="Gio Hermosillo" userId="3dd8891482d2fc60" providerId="LiveId" clId="{4BC18D8F-7500-43EE-977A-045E4BC281E7}" dt="2021-05-06T00:21:38.714" v="1733" actId="26606"/>
          <ac:spMkLst>
            <pc:docMk/>
            <pc:sldMk cId="1125805350" sldId="257"/>
            <ac:spMk id="141" creationId="{3873B707-463F-40B0-8227-E8CC6C67EB25}"/>
          </ac:spMkLst>
        </pc:spChg>
        <pc:spChg chg="add del">
          <ac:chgData name="Gio Hermosillo" userId="3dd8891482d2fc60" providerId="LiveId" clId="{4BC18D8F-7500-43EE-977A-045E4BC281E7}" dt="2021-05-06T00:21:38.714" v="1733" actId="26606"/>
          <ac:spMkLst>
            <pc:docMk/>
            <pc:sldMk cId="1125805350" sldId="257"/>
            <ac:spMk id="143" creationId="{C13237C8-E62C-4F0D-A318-BD6FB6C2D138}"/>
          </ac:spMkLst>
        </pc:spChg>
        <pc:spChg chg="add del">
          <ac:chgData name="Gio Hermosillo" userId="3dd8891482d2fc60" providerId="LiveId" clId="{4BC18D8F-7500-43EE-977A-045E4BC281E7}" dt="2021-05-06T00:21:38.714" v="1733" actId="26606"/>
          <ac:spMkLst>
            <pc:docMk/>
            <pc:sldMk cId="1125805350" sldId="257"/>
            <ac:spMk id="145" creationId="{19C9EAEA-39D0-4B0E-A0EB-51E7B26740B1}"/>
          </ac:spMkLst>
        </pc:spChg>
        <pc:spChg chg="add del">
          <ac:chgData name="Gio Hermosillo" userId="3dd8891482d2fc60" providerId="LiveId" clId="{4BC18D8F-7500-43EE-977A-045E4BC281E7}" dt="2021-05-06T00:22:15.561" v="1736" actId="26606"/>
          <ac:spMkLst>
            <pc:docMk/>
            <pc:sldMk cId="1125805350" sldId="257"/>
            <ac:spMk id="2052" creationId="{F2B38F72-8FC4-4001-8C67-FA6B86DEC767}"/>
          </ac:spMkLst>
        </pc:spChg>
        <pc:spChg chg="add del">
          <ac:chgData name="Gio Hermosillo" userId="3dd8891482d2fc60" providerId="LiveId" clId="{4BC18D8F-7500-43EE-977A-045E4BC281E7}" dt="2021-05-06T00:22:51.243" v="1739" actId="26606"/>
          <ac:spMkLst>
            <pc:docMk/>
            <pc:sldMk cId="1125805350" sldId="257"/>
            <ac:spMk id="2053" creationId="{F2B38F72-8FC4-4001-8C67-FA6B86DEC767}"/>
          </ac:spMkLst>
        </pc:spChg>
        <pc:spChg chg="add del">
          <ac:chgData name="Gio Hermosillo" userId="3dd8891482d2fc60" providerId="LiveId" clId="{4BC18D8F-7500-43EE-977A-045E4BC281E7}" dt="2021-05-06T00:29:41.087" v="1745" actId="26606"/>
          <ac:spMkLst>
            <pc:docMk/>
            <pc:sldMk cId="1125805350" sldId="257"/>
            <ac:spMk id="2055" creationId="{18FD74D4-C0F3-4E5B-9628-885593F0B528}"/>
          </ac:spMkLst>
        </pc:spChg>
        <pc:spChg chg="add del">
          <ac:chgData name="Gio Hermosillo" userId="3dd8891482d2fc60" providerId="LiveId" clId="{4BC18D8F-7500-43EE-977A-045E4BC281E7}" dt="2021-05-06T00:29:41.087" v="1745" actId="26606"/>
          <ac:spMkLst>
            <pc:docMk/>
            <pc:sldMk cId="1125805350" sldId="257"/>
            <ac:spMk id="2056" creationId="{E64FA8EC-281F-4A47-AF2E-9F85F2AABC2E}"/>
          </ac:spMkLst>
        </pc:spChg>
        <pc:spChg chg="add del">
          <ac:chgData name="Gio Hermosillo" userId="3dd8891482d2fc60" providerId="LiveId" clId="{4BC18D8F-7500-43EE-977A-045E4BC281E7}" dt="2021-05-06T00:29:41.046" v="1744" actId="26606"/>
          <ac:spMkLst>
            <pc:docMk/>
            <pc:sldMk cId="1125805350" sldId="257"/>
            <ac:spMk id="2058" creationId="{F2B38F72-8FC4-4001-8C67-FA6B86DEC767}"/>
          </ac:spMkLst>
        </pc:spChg>
        <pc:spChg chg="add">
          <ac:chgData name="Gio Hermosillo" userId="3dd8891482d2fc60" providerId="LiveId" clId="{4BC18D8F-7500-43EE-977A-045E4BC281E7}" dt="2021-05-06T00:29:41.087" v="1745" actId="26606"/>
          <ac:spMkLst>
            <pc:docMk/>
            <pc:sldMk cId="1125805350" sldId="257"/>
            <ac:spMk id="2060" creationId="{33CD251C-A887-4D2F-925B-FC097198538B}"/>
          </ac:spMkLst>
        </pc:spChg>
        <pc:spChg chg="add">
          <ac:chgData name="Gio Hermosillo" userId="3dd8891482d2fc60" providerId="LiveId" clId="{4BC18D8F-7500-43EE-977A-045E4BC281E7}" dt="2021-05-06T00:29:41.087" v="1745" actId="26606"/>
          <ac:spMkLst>
            <pc:docMk/>
            <pc:sldMk cId="1125805350" sldId="257"/>
            <ac:spMk id="2061" creationId="{B19D093C-27FB-4032-B282-42C4563F257C}"/>
          </ac:spMkLst>
        </pc:spChg>
        <pc:grpChg chg="add del">
          <ac:chgData name="Gio Hermosillo" userId="3dd8891482d2fc60" providerId="LiveId" clId="{4BC18D8F-7500-43EE-977A-045E4BC281E7}" dt="2021-05-06T00:22:51.264" v="1740" actId="26606"/>
          <ac:grpSpMkLst>
            <pc:docMk/>
            <pc:sldMk cId="1125805350" sldId="257"/>
            <ac:grpSpMk id="75" creationId="{1DE889C7-FAD6-4397-98E2-05D503484459}"/>
          </ac:grpSpMkLst>
        </pc:grpChg>
        <pc:grpChg chg="add del">
          <ac:chgData name="Gio Hermosillo" userId="3dd8891482d2fc60" providerId="LiveId" clId="{4BC18D8F-7500-43EE-977A-045E4BC281E7}" dt="2021-05-06T00:21:38.714" v="1733" actId="26606"/>
          <ac:grpSpMkLst>
            <pc:docMk/>
            <pc:sldMk cId="1125805350" sldId="257"/>
            <ac:grpSpMk id="137" creationId="{1DE889C7-FAD6-4397-98E2-05D503484459}"/>
          </ac:grpSpMkLst>
        </pc:grpChg>
        <pc:grpChg chg="add">
          <ac:chgData name="Gio Hermosillo" userId="3dd8891482d2fc60" providerId="LiveId" clId="{4BC18D8F-7500-43EE-977A-045E4BC281E7}" dt="2021-05-06T00:29:41.087" v="1745" actId="26606"/>
          <ac:grpSpMkLst>
            <pc:docMk/>
            <pc:sldMk cId="1125805350" sldId="257"/>
            <ac:grpSpMk id="2062" creationId="{35EE815E-1BD3-4777-B652-6D98825BF66B}"/>
          </ac:grpSpMkLst>
        </pc:grpChg>
        <pc:picChg chg="add mod">
          <ac:chgData name="Gio Hermosillo" userId="3dd8891482d2fc60" providerId="LiveId" clId="{4BC18D8F-7500-43EE-977A-045E4BC281E7}" dt="2021-05-06T00:29:56.618" v="1748" actId="14100"/>
          <ac:picMkLst>
            <pc:docMk/>
            <pc:sldMk cId="1125805350" sldId="257"/>
            <ac:picMk id="4" creationId="{158460B2-4CF4-486B-87A5-6BCD31AEA02F}"/>
          </ac:picMkLst>
        </pc:picChg>
        <pc:picChg chg="add del mod">
          <ac:chgData name="Gio Hermosillo" userId="3dd8891482d2fc60" providerId="LiveId" clId="{4BC18D8F-7500-43EE-977A-045E4BC281E7}" dt="2021-05-06T00:29:04.713" v="1741" actId="21"/>
          <ac:picMkLst>
            <pc:docMk/>
            <pc:sldMk cId="1125805350" sldId="257"/>
            <ac:picMk id="2050" creationId="{1E64FECC-07F6-494A-9883-8307AD3DAF0F}"/>
          </ac:picMkLst>
        </pc:picChg>
      </pc:sldChg>
      <pc:sldChg chg="addSp modSp new mod setBg setClrOvrMap">
        <pc:chgData name="Gio Hermosillo" userId="3dd8891482d2fc60" providerId="LiveId" clId="{4BC18D8F-7500-43EE-977A-045E4BC281E7}" dt="2021-05-06T00:20:48.009" v="1729" actId="255"/>
        <pc:sldMkLst>
          <pc:docMk/>
          <pc:sldMk cId="2743481771" sldId="258"/>
        </pc:sldMkLst>
        <pc:spChg chg="mod">
          <ac:chgData name="Gio Hermosillo" userId="3dd8891482d2fc60" providerId="LiveId" clId="{4BC18D8F-7500-43EE-977A-045E4BC281E7}" dt="2021-05-04T22:38:40.207" v="1424" actId="26606"/>
          <ac:spMkLst>
            <pc:docMk/>
            <pc:sldMk cId="2743481771" sldId="258"/>
            <ac:spMk id="2" creationId="{C41EE5ED-6DD1-4DDF-8051-1A4B70040E37}"/>
          </ac:spMkLst>
        </pc:spChg>
        <pc:spChg chg="mod">
          <ac:chgData name="Gio Hermosillo" userId="3dd8891482d2fc60" providerId="LiveId" clId="{4BC18D8F-7500-43EE-977A-045E4BC281E7}" dt="2021-05-06T00:20:48.009" v="1729" actId="255"/>
          <ac:spMkLst>
            <pc:docMk/>
            <pc:sldMk cId="2743481771" sldId="258"/>
            <ac:spMk id="3" creationId="{6DED4ED9-61CB-4158-B9DD-8916D8310C14}"/>
          </ac:spMkLst>
        </pc:spChg>
        <pc:spChg chg="add">
          <ac:chgData name="Gio Hermosillo" userId="3dd8891482d2fc60" providerId="LiveId" clId="{4BC18D8F-7500-43EE-977A-045E4BC281E7}" dt="2021-05-04T22:38:40.207" v="1424" actId="26606"/>
          <ac:spMkLst>
            <pc:docMk/>
            <pc:sldMk cId="2743481771" sldId="258"/>
            <ac:spMk id="71" creationId="{9AA72BD9-2C5A-4EDC-931F-5AA08EACA0F3}"/>
          </ac:spMkLst>
        </pc:spChg>
        <pc:spChg chg="add">
          <ac:chgData name="Gio Hermosillo" userId="3dd8891482d2fc60" providerId="LiveId" clId="{4BC18D8F-7500-43EE-977A-045E4BC281E7}" dt="2021-05-04T22:38:40.207" v="1424" actId="26606"/>
          <ac:spMkLst>
            <pc:docMk/>
            <pc:sldMk cId="2743481771" sldId="258"/>
            <ac:spMk id="73" creationId="{DD3981AC-7B61-4947-BCF3-F7AA7FA385B9}"/>
          </ac:spMkLst>
        </pc:spChg>
        <pc:spChg chg="add">
          <ac:chgData name="Gio Hermosillo" userId="3dd8891482d2fc60" providerId="LiveId" clId="{4BC18D8F-7500-43EE-977A-045E4BC281E7}" dt="2021-05-04T22:38:40.207" v="1424" actId="26606"/>
          <ac:spMkLst>
            <pc:docMk/>
            <pc:sldMk cId="2743481771" sldId="258"/>
            <ac:spMk id="75" creationId="{55D4142C-5077-457F-A6AD-3FECFDB39685}"/>
          </ac:spMkLst>
        </pc:spChg>
        <pc:spChg chg="add">
          <ac:chgData name="Gio Hermosillo" userId="3dd8891482d2fc60" providerId="LiveId" clId="{4BC18D8F-7500-43EE-977A-045E4BC281E7}" dt="2021-05-04T22:38:40.207" v="1424" actId="26606"/>
          <ac:spMkLst>
            <pc:docMk/>
            <pc:sldMk cId="2743481771" sldId="258"/>
            <ac:spMk id="77" creationId="{7A5F0580-5EE9-419F-96EE-B6529EF6E7D0}"/>
          </ac:spMkLst>
        </pc:spChg>
        <pc:picChg chg="add mod ord">
          <ac:chgData name="Gio Hermosillo" userId="3dd8891482d2fc60" providerId="LiveId" clId="{4BC18D8F-7500-43EE-977A-045E4BC281E7}" dt="2021-05-04T22:38:40.207" v="1424" actId="26606"/>
          <ac:picMkLst>
            <pc:docMk/>
            <pc:sldMk cId="2743481771" sldId="258"/>
            <ac:picMk id="3074" creationId="{67320192-2D0C-4109-856F-4ACE070003E7}"/>
          </ac:picMkLst>
        </pc:picChg>
      </pc:sldChg>
      <pc:sldChg chg="addSp modSp new mod setBg">
        <pc:chgData name="Gio Hermosillo" userId="3dd8891482d2fc60" providerId="LiveId" clId="{4BC18D8F-7500-43EE-977A-045E4BC281E7}" dt="2021-05-06T00:20:20.805" v="1728" actId="20577"/>
        <pc:sldMkLst>
          <pc:docMk/>
          <pc:sldMk cId="2118592364" sldId="259"/>
        </pc:sldMkLst>
        <pc:spChg chg="mod">
          <ac:chgData name="Gio Hermosillo" userId="3dd8891482d2fc60" providerId="LiveId" clId="{4BC18D8F-7500-43EE-977A-045E4BC281E7}" dt="2021-05-04T22:42:53.338" v="1553" actId="26606"/>
          <ac:spMkLst>
            <pc:docMk/>
            <pc:sldMk cId="2118592364" sldId="259"/>
            <ac:spMk id="2" creationId="{34695697-4BE9-4448-8AE8-AC5C901281A3}"/>
          </ac:spMkLst>
        </pc:spChg>
        <pc:spChg chg="mod">
          <ac:chgData name="Gio Hermosillo" userId="3dd8891482d2fc60" providerId="LiveId" clId="{4BC18D8F-7500-43EE-977A-045E4BC281E7}" dt="2021-05-06T00:20:20.805" v="1728" actId="20577"/>
          <ac:spMkLst>
            <pc:docMk/>
            <pc:sldMk cId="2118592364" sldId="259"/>
            <ac:spMk id="3" creationId="{E51ED90E-EDC4-4F25-B129-6AB19C8B15DC}"/>
          </ac:spMkLst>
        </pc:spChg>
        <pc:spChg chg="add">
          <ac:chgData name="Gio Hermosillo" userId="3dd8891482d2fc60" providerId="LiveId" clId="{4BC18D8F-7500-43EE-977A-045E4BC281E7}" dt="2021-05-04T22:42:53.338" v="1553" actId="26606"/>
          <ac:spMkLst>
            <pc:docMk/>
            <pc:sldMk cId="2118592364" sldId="259"/>
            <ac:spMk id="8" creationId="{E8A8EAB8-D2FF-444D-B34B-7D32F106AD0E}"/>
          </ac:spMkLst>
        </pc:spChg>
        <pc:cxnChg chg="add">
          <ac:chgData name="Gio Hermosillo" userId="3dd8891482d2fc60" providerId="LiveId" clId="{4BC18D8F-7500-43EE-977A-045E4BC281E7}" dt="2021-05-04T22:42:53.338" v="1553" actId="26606"/>
          <ac:cxnSpMkLst>
            <pc:docMk/>
            <pc:sldMk cId="2118592364" sldId="259"/>
            <ac:cxnSpMk id="10" creationId="{067633D1-6EE6-4118-B9F0-B363477BEE7A}"/>
          </ac:cxnSpMkLst>
        </pc:cxnChg>
        <pc:cxnChg chg="add">
          <ac:chgData name="Gio Hermosillo" userId="3dd8891482d2fc60" providerId="LiveId" clId="{4BC18D8F-7500-43EE-977A-045E4BC281E7}" dt="2021-05-04T22:42:53.338" v="1553" actId="26606"/>
          <ac:cxnSpMkLst>
            <pc:docMk/>
            <pc:sldMk cId="2118592364" sldId="259"/>
            <ac:cxnSpMk id="12" creationId="{4AD7FFC6-42A9-49CB-B5E9-B3F6B038331B}"/>
          </ac:cxnSpMkLst>
        </pc:cxnChg>
      </pc:sldChg>
      <pc:sldChg chg="addSp delSp modSp new mod">
        <pc:chgData name="Gio Hermosillo" userId="3dd8891482d2fc60" providerId="LiveId" clId="{4BC18D8F-7500-43EE-977A-045E4BC281E7}" dt="2021-05-06T00:54:18.660" v="2003" actId="122"/>
        <pc:sldMkLst>
          <pc:docMk/>
          <pc:sldMk cId="675717317" sldId="260"/>
        </pc:sldMkLst>
        <pc:spChg chg="mod">
          <ac:chgData name="Gio Hermosillo" userId="3dd8891482d2fc60" providerId="LiveId" clId="{4BC18D8F-7500-43EE-977A-045E4BC281E7}" dt="2021-05-06T00:54:18.660" v="2003" actId="122"/>
          <ac:spMkLst>
            <pc:docMk/>
            <pc:sldMk cId="675717317" sldId="260"/>
            <ac:spMk id="2" creationId="{9843518A-0B1C-427F-BB77-279A5980FFFA}"/>
          </ac:spMkLst>
        </pc:spChg>
        <pc:spChg chg="del">
          <ac:chgData name="Gio Hermosillo" userId="3dd8891482d2fc60" providerId="LiveId" clId="{4BC18D8F-7500-43EE-977A-045E4BC281E7}" dt="2021-05-06T00:42:49.696" v="1947"/>
          <ac:spMkLst>
            <pc:docMk/>
            <pc:sldMk cId="675717317" sldId="260"/>
            <ac:spMk id="3" creationId="{323A1339-95E5-4C25-A8A6-C02251063EA4}"/>
          </ac:spMkLst>
        </pc:spChg>
        <pc:picChg chg="add mod">
          <ac:chgData name="Gio Hermosillo" userId="3dd8891482d2fc60" providerId="LiveId" clId="{4BC18D8F-7500-43EE-977A-045E4BC281E7}" dt="2021-05-06T00:52:32.325" v="1951" actId="688"/>
          <ac:picMkLst>
            <pc:docMk/>
            <pc:sldMk cId="675717317" sldId="260"/>
            <ac:picMk id="4098" creationId="{A337B04D-6FBD-488C-8600-FA4E4BD84305}"/>
          </ac:picMkLst>
        </pc:picChg>
      </pc:sldChg>
      <pc:sldChg chg="new del">
        <pc:chgData name="Gio Hermosillo" userId="3dd8891482d2fc60" providerId="LiveId" clId="{4BC18D8F-7500-43EE-977A-045E4BC281E7}" dt="2021-05-06T01:55:21.273" v="2005" actId="2696"/>
        <pc:sldMkLst>
          <pc:docMk/>
          <pc:sldMk cId="3535243707" sldId="261"/>
        </pc:sldMkLst>
      </pc:sldChg>
      <pc:sldChg chg="new del">
        <pc:chgData name="Gio Hermosillo" userId="3dd8891482d2fc60" providerId="LiveId" clId="{4BC18D8F-7500-43EE-977A-045E4BC281E7}" dt="2021-05-06T01:55:25.610" v="2006" actId="2696"/>
        <pc:sldMkLst>
          <pc:docMk/>
          <pc:sldMk cId="1394552016" sldId="262"/>
        </pc:sldMkLst>
      </pc:sldChg>
      <pc:sldChg chg="new del">
        <pc:chgData name="Gio Hermosillo" userId="3dd8891482d2fc60" providerId="LiveId" clId="{4BC18D8F-7500-43EE-977A-045E4BC281E7}" dt="2021-05-06T01:55:28.735" v="2007" actId="2696"/>
        <pc:sldMkLst>
          <pc:docMk/>
          <pc:sldMk cId="2003813168" sldId="263"/>
        </pc:sldMkLst>
      </pc:sldChg>
      <pc:sldChg chg="addSp modSp new mod setBg">
        <pc:chgData name="Gio Hermosillo" userId="3dd8891482d2fc60" providerId="LiveId" clId="{4BC18D8F-7500-43EE-977A-045E4BC281E7}" dt="2021-05-06T00:20:06.979" v="1727" actId="20577"/>
        <pc:sldMkLst>
          <pc:docMk/>
          <pc:sldMk cId="1994112616" sldId="264"/>
        </pc:sldMkLst>
        <pc:spChg chg="mod">
          <ac:chgData name="Gio Hermosillo" userId="3dd8891482d2fc60" providerId="LiveId" clId="{4BC18D8F-7500-43EE-977A-045E4BC281E7}" dt="2021-05-06T00:17:19.340" v="1575" actId="26606"/>
          <ac:spMkLst>
            <pc:docMk/>
            <pc:sldMk cId="1994112616" sldId="264"/>
            <ac:spMk id="2" creationId="{9571D4FB-B74B-4B49-982C-6B8DD0D0072C}"/>
          </ac:spMkLst>
        </pc:spChg>
        <pc:spChg chg="mod">
          <ac:chgData name="Gio Hermosillo" userId="3dd8891482d2fc60" providerId="LiveId" clId="{4BC18D8F-7500-43EE-977A-045E4BC281E7}" dt="2021-05-06T00:20:06.979" v="1727" actId="20577"/>
          <ac:spMkLst>
            <pc:docMk/>
            <pc:sldMk cId="1994112616" sldId="264"/>
            <ac:spMk id="3" creationId="{10E707BD-B89B-46C8-AC3F-FC531679DEBE}"/>
          </ac:spMkLst>
        </pc:spChg>
        <pc:spChg chg="add">
          <ac:chgData name="Gio Hermosillo" userId="3dd8891482d2fc60" providerId="LiveId" clId="{4BC18D8F-7500-43EE-977A-045E4BC281E7}" dt="2021-05-06T00:17:19.340" v="1575" actId="26606"/>
          <ac:spMkLst>
            <pc:docMk/>
            <pc:sldMk cId="1994112616" sldId="264"/>
            <ac:spMk id="8" creationId="{E8A8EAB8-D2FF-444D-B34B-7D32F106AD0E}"/>
          </ac:spMkLst>
        </pc:spChg>
        <pc:cxnChg chg="add">
          <ac:chgData name="Gio Hermosillo" userId="3dd8891482d2fc60" providerId="LiveId" clId="{4BC18D8F-7500-43EE-977A-045E4BC281E7}" dt="2021-05-06T00:17:19.340" v="1575" actId="26606"/>
          <ac:cxnSpMkLst>
            <pc:docMk/>
            <pc:sldMk cId="1994112616" sldId="264"/>
            <ac:cxnSpMk id="10" creationId="{067633D1-6EE6-4118-B9F0-B363477BEE7A}"/>
          </ac:cxnSpMkLst>
        </pc:cxnChg>
        <pc:cxnChg chg="add">
          <ac:chgData name="Gio Hermosillo" userId="3dd8891482d2fc60" providerId="LiveId" clId="{4BC18D8F-7500-43EE-977A-045E4BC281E7}" dt="2021-05-06T00:17:19.340" v="1575" actId="26606"/>
          <ac:cxnSpMkLst>
            <pc:docMk/>
            <pc:sldMk cId="1994112616" sldId="264"/>
            <ac:cxnSpMk id="12" creationId="{4AD7FFC6-42A9-49CB-B5E9-B3F6B038331B}"/>
          </ac:cxnSpMkLst>
        </pc:cxnChg>
      </pc:sldChg>
      <pc:sldChg chg="addSp delSp modSp new mod setBg setClrOvrMap">
        <pc:chgData name="Gio Hermosillo" userId="3dd8891482d2fc60" providerId="LiveId" clId="{4BC18D8F-7500-43EE-977A-045E4BC281E7}" dt="2021-05-06T00:33:41.014" v="1946" actId="20577"/>
        <pc:sldMkLst>
          <pc:docMk/>
          <pc:sldMk cId="581923164" sldId="265"/>
        </pc:sldMkLst>
        <pc:spChg chg="mod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2" creationId="{B7408E04-0AA9-4015-BC06-B1775E094243}"/>
          </ac:spMkLst>
        </pc:spChg>
        <pc:spChg chg="mod">
          <ac:chgData name="Gio Hermosillo" userId="3dd8891482d2fc60" providerId="LiveId" clId="{4BC18D8F-7500-43EE-977A-045E4BC281E7}" dt="2021-05-06T00:33:41.014" v="1946" actId="20577"/>
          <ac:spMkLst>
            <pc:docMk/>
            <pc:sldMk cId="581923164" sldId="265"/>
            <ac:spMk id="3" creationId="{2EEC3BE7-E6E3-445B-91A8-AD0975DE2ABC}"/>
          </ac:spMkLst>
        </pc:spChg>
        <pc:spChg chg="add del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10" creationId="{179F7551-E956-43CB-8F36-268A5DA443BE}"/>
          </ac:spMkLst>
        </pc:spChg>
        <pc:spChg chg="add del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12" creationId="{CFFF0275-505B-46E2-954C-0F9BBCC06965}"/>
          </ac:spMkLst>
        </pc:spChg>
        <pc:spChg chg="add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17" creationId="{0953DB5D-0A37-4498-852C-604ADD855212}"/>
          </ac:spMkLst>
        </pc:spChg>
        <pc:spChg chg="add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19" creationId="{52B46D5E-7F74-4741-9FF9-3E105C9570B9}"/>
          </ac:spMkLst>
        </pc:spChg>
        <pc:spChg chg="add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21" creationId="{B97A76A2-B7F2-4D75-AB9E-71FB748825F4}"/>
          </ac:spMkLst>
        </pc:spChg>
        <pc:picChg chg="add mod">
          <ac:chgData name="Gio Hermosillo" userId="3dd8891482d2fc60" providerId="LiveId" clId="{4BC18D8F-7500-43EE-977A-045E4BC281E7}" dt="2021-05-06T00:31:48.260" v="1750" actId="26606"/>
          <ac:picMkLst>
            <pc:docMk/>
            <pc:sldMk cId="581923164" sldId="265"/>
            <ac:picMk id="7" creationId="{620A7423-2D95-46AF-9416-835B98141D69}"/>
          </ac:picMkLst>
        </pc:picChg>
      </pc:sldChg>
      <pc:sldChg chg="modSp add mod">
        <pc:chgData name="Gio Hermosillo" userId="3dd8891482d2fc60" providerId="LiveId" clId="{4BC18D8F-7500-43EE-977A-045E4BC281E7}" dt="2021-05-06T01:56:47.604" v="2013" actId="14100"/>
        <pc:sldMkLst>
          <pc:docMk/>
          <pc:sldMk cId="95992585" sldId="266"/>
        </pc:sldMkLst>
        <pc:picChg chg="mod">
          <ac:chgData name="Gio Hermosillo" userId="3dd8891482d2fc60" providerId="LiveId" clId="{4BC18D8F-7500-43EE-977A-045E4BC281E7}" dt="2021-05-06T01:56:47.604" v="2013" actId="14100"/>
          <ac:picMkLst>
            <pc:docMk/>
            <pc:sldMk cId="95992585" sldId="266"/>
            <ac:picMk id="2" creationId="{B6C1A7B0-F9DF-4EEF-9675-0FC09B2A6046}"/>
          </ac:picMkLst>
        </pc:picChg>
      </pc:sldChg>
      <pc:sldChg chg="modSp add mod">
        <pc:chgData name="Gio Hermosillo" userId="3dd8891482d2fc60" providerId="LiveId" clId="{4BC18D8F-7500-43EE-977A-045E4BC281E7}" dt="2021-05-06T01:57:11.694" v="2017" actId="1076"/>
        <pc:sldMkLst>
          <pc:docMk/>
          <pc:sldMk cId="1570081131" sldId="267"/>
        </pc:sldMkLst>
        <pc:picChg chg="mod">
          <ac:chgData name="Gio Hermosillo" userId="3dd8891482d2fc60" providerId="LiveId" clId="{4BC18D8F-7500-43EE-977A-045E4BC281E7}" dt="2021-05-06T01:57:11.694" v="2017" actId="1076"/>
          <ac:picMkLst>
            <pc:docMk/>
            <pc:sldMk cId="1570081131" sldId="267"/>
            <ac:picMk id="3" creationId="{DD08094E-092B-4A9D-A320-61F6E034538B}"/>
          </ac:picMkLst>
        </pc:picChg>
      </pc:sldChg>
      <pc:sldChg chg="modSp add mod">
        <pc:chgData name="Gio Hermosillo" userId="3dd8891482d2fc60" providerId="LiveId" clId="{4BC18D8F-7500-43EE-977A-045E4BC281E7}" dt="2021-05-06T01:57:36.731" v="2021" actId="1076"/>
        <pc:sldMkLst>
          <pc:docMk/>
          <pc:sldMk cId="2333119755" sldId="268"/>
        </pc:sldMkLst>
        <pc:picChg chg="mod">
          <ac:chgData name="Gio Hermosillo" userId="3dd8891482d2fc60" providerId="LiveId" clId="{4BC18D8F-7500-43EE-977A-045E4BC281E7}" dt="2021-05-06T01:57:36.731" v="2021" actId="1076"/>
          <ac:picMkLst>
            <pc:docMk/>
            <pc:sldMk cId="2333119755" sldId="268"/>
            <ac:picMk id="4" creationId="{6D8FBBAC-D1C5-4CAC-820A-EA6665732D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637-AC2D-46AB-826F-DE66337DB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15EE1-B0CA-499E-A424-FE6D3BE8F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A5D4-6786-4CC1-B07F-25076B6E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C5BB-5088-42EC-A430-D4B8080B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6572-82EA-48BE-A0F8-D046A2AA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0369-DE86-41CD-89EB-751F0EDD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A22EF-ED4F-4476-BD11-90130DC1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743C-0FD9-4768-B1E1-534BFA53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370B-3CE2-403E-9DBA-2A5851BB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D62F-21C1-4DF4-AF4C-2D46B074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FB801-CD43-481E-BF42-897952C93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50871-049B-4080-AB1E-7725A4CB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536F-1796-4115-A1A7-8CA60375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1335-A492-4CFA-AE19-728EDFB6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E422-2089-4A5C-9DB8-C6359E1E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606-B185-4284-BFA4-EA24E860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A870-CF15-43DF-996B-AC32C9FD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119A-804B-42A8-8C95-81FF4653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A8CA-061B-4820-B1CA-111B8CC3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5798-FA14-451C-B014-74E13660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3E87-FFAD-4FC1-9D87-865B628C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72B02-89ED-4580-A790-A97CB2CF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5352-2011-4CCF-B53F-E1C0AF9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87BD-B219-4152-8DD5-E7484292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D0B9-E930-4E58-8748-DE27DCB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1F27-1834-4E9D-8BCD-99D2FC74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E666-B6BE-4C2E-8740-D51F9119A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EA458-6D96-4F70-A92F-F343527E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BF-C774-4B29-9506-FC1D96DF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622E2-72C7-43DE-BE8B-D0C8093B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87188-9E07-4701-BBB7-9CDCA6BB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A724-1A14-463B-8C30-DF5F9C35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97EB-1531-40E3-A07C-95B19268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D48B2-1AE7-4256-BA94-DC9D57558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74DAB-877D-4A38-B29D-3CF0A89B4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A1826-C6F8-4F99-A1F4-71C97470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39054-C313-4AB7-8940-FB28A9FD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65800-1388-4831-B640-4B93BA6C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F638A-AEFF-4D63-A1FA-A9204A19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DA70-63CC-4CB3-AD0C-B5128F9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3A394-2B5B-4673-89D2-62DBE432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87929-68B8-4513-8B21-E61BB4C3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13D11-B506-4817-8198-A5AB7145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24B63-68B9-4932-ACEA-8ECB006F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9C21A-AFBB-48DB-8E83-AB0500AF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2D1D0-6346-4DE8-B3D6-9367D685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470B-7B81-4884-A97F-C0AD10A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66FE-B7D6-440F-BFD2-53EA88C6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4FAC-0478-4375-978F-9F8CACE9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43D79-F32D-4A2A-BB87-AE78A72D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32BE1-A10B-4619-AB98-326C76A8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280A2-8DA8-45C2-98AF-61E5CD81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A5A7-F27A-455F-9C3A-D697C1E8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FB21-B73D-4EA6-8E09-837C363AE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649C-B69B-4451-83D3-90CD6354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0D9B8-6ED4-478F-BD1D-2E622254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AFA67-B75F-4104-A909-61BC1D1D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DAE2-FDAF-4057-AD5F-67D3792C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DEDCA-072C-4ED1-A75A-9E9F48B1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52896-E979-4726-97B3-410CC22E1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591B-FD1A-45F2-B795-8E230F893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814F-5DA9-4C03-8B8E-FF77B24FF24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2EE6-099C-41D0-9A47-0EEC2034D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A385-2B7C-47D5-8F2F-E2E5F0049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-game-collage-by-supersaiyanriley-d72az9k-fullview — ImgBB">
            <a:extLst>
              <a:ext uri="{FF2B5EF4-FFF2-40B4-BE49-F238E27FC236}">
                <a16:creationId xmlns:a16="http://schemas.microsoft.com/office/drawing/2014/main" id="{4421710F-5A28-4B2F-A336-3C0DD4BD0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r="14105" b="59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7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643ED-F6B8-44E0-B49E-4539AFB4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American Video Games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F7627-9E43-417D-9A3D-E744EA560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Giovanni Hermosillo </a:t>
            </a:r>
          </a:p>
        </p:txBody>
      </p:sp>
      <p:sp>
        <p:nvSpPr>
          <p:cNvPr id="1034" name="Rectangle 7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8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11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5372-1893-4AEF-BBC9-3F9C6BB5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6" y="47766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8F54-A045-4D9B-8556-21A4121F7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w/ Randomized Search CV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= Genre, Platform, Publisher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= North American Sales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36C61-E396-4186-997B-03970B549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70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sqrt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bootstrap: True</a:t>
            </a:r>
          </a:p>
        </p:txBody>
      </p:sp>
    </p:spTree>
    <p:extLst>
      <p:ext uri="{BB962C8B-B14F-4D97-AF65-F5344CB8AC3E}">
        <p14:creationId xmlns:p14="http://schemas.microsoft.com/office/powerpoint/2010/main" val="1126418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E2A4C-0BD7-4304-841B-38AF646D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A659-DDFE-4007-ACA1-A826091A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(MAE): 0.3427</a:t>
            </a:r>
          </a:p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 1.4258</a:t>
            </a:r>
          </a:p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(RMSE): 1.1941</a:t>
            </a:r>
          </a:p>
        </p:txBody>
      </p:sp>
    </p:spTree>
    <p:extLst>
      <p:ext uri="{BB962C8B-B14F-4D97-AF65-F5344CB8AC3E}">
        <p14:creationId xmlns:p14="http://schemas.microsoft.com/office/powerpoint/2010/main" val="1896536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53DB5D-0A37-4498-852C-604ADD855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959" y="-1"/>
            <a:ext cx="467004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2B46D5E-7F74-4741-9FF9-3E105C957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12234" y="-512235"/>
            <a:ext cx="6858001" cy="7882470"/>
          </a:xfrm>
          <a:custGeom>
            <a:avLst/>
            <a:gdLst>
              <a:gd name="connsiteX0" fmla="*/ 0 w 6858001"/>
              <a:gd name="connsiteY0" fmla="*/ 0 h 7882470"/>
              <a:gd name="connsiteX1" fmla="*/ 0 w 6858001"/>
              <a:gd name="connsiteY1" fmla="*/ 1067477 h 7882470"/>
              <a:gd name="connsiteX2" fmla="*/ 0 w 6858001"/>
              <a:gd name="connsiteY2" fmla="*/ 2201779 h 7882470"/>
              <a:gd name="connsiteX3" fmla="*/ 0 w 6858001"/>
              <a:gd name="connsiteY3" fmla="*/ 7552944 h 7882470"/>
              <a:gd name="connsiteX4" fmla="*/ 1 w 6858001"/>
              <a:gd name="connsiteY4" fmla="*/ 7552944 h 7882470"/>
              <a:gd name="connsiteX5" fmla="*/ 1 w 6858001"/>
              <a:gd name="connsiteY5" fmla="*/ 7584020 h 7882470"/>
              <a:gd name="connsiteX6" fmla="*/ 1228295 w 6858001"/>
              <a:gd name="connsiteY6" fmla="*/ 7584020 h 7882470"/>
              <a:gd name="connsiteX7" fmla="*/ 1609295 w 6858001"/>
              <a:gd name="connsiteY7" fmla="*/ 7869770 h 7882470"/>
              <a:gd name="connsiteX8" fmla="*/ 1617762 w 6858001"/>
              <a:gd name="connsiteY8" fmla="*/ 7872945 h 7882470"/>
              <a:gd name="connsiteX9" fmla="*/ 1630461 w 6858001"/>
              <a:gd name="connsiteY9" fmla="*/ 7877708 h 7882470"/>
              <a:gd name="connsiteX10" fmla="*/ 1643162 w 6858001"/>
              <a:gd name="connsiteY10" fmla="*/ 7882470 h 7882470"/>
              <a:gd name="connsiteX11" fmla="*/ 1653745 w 6858001"/>
              <a:gd name="connsiteY11" fmla="*/ 7882470 h 7882470"/>
              <a:gd name="connsiteX12" fmla="*/ 1666445 w 6858001"/>
              <a:gd name="connsiteY12" fmla="*/ 7882470 h 7882470"/>
              <a:gd name="connsiteX13" fmla="*/ 1677028 w 6858001"/>
              <a:gd name="connsiteY13" fmla="*/ 7877708 h 7882470"/>
              <a:gd name="connsiteX14" fmla="*/ 1689728 w 6858001"/>
              <a:gd name="connsiteY14" fmla="*/ 7872945 h 7882470"/>
              <a:gd name="connsiteX15" fmla="*/ 1698195 w 6858001"/>
              <a:gd name="connsiteY15" fmla="*/ 7869770 h 7882470"/>
              <a:gd name="connsiteX16" fmla="*/ 2079195 w 6858001"/>
              <a:gd name="connsiteY16" fmla="*/ 7584020 h 7882470"/>
              <a:gd name="connsiteX17" fmla="*/ 6858001 w 6858001"/>
              <a:gd name="connsiteY17" fmla="*/ 7584020 h 7882470"/>
              <a:gd name="connsiteX18" fmla="*/ 6858001 w 6858001"/>
              <a:gd name="connsiteY18" fmla="*/ 5696482 h 7882470"/>
              <a:gd name="connsiteX19" fmla="*/ 6858000 w 6858001"/>
              <a:gd name="connsiteY19" fmla="*/ 5696482 h 7882470"/>
              <a:gd name="connsiteX20" fmla="*/ 6858000 w 6858001"/>
              <a:gd name="connsiteY20" fmla="*/ 2201779 h 7882470"/>
              <a:gd name="connsiteX21" fmla="*/ 6858000 w 6858001"/>
              <a:gd name="connsiteY21" fmla="*/ 1067477 h 7882470"/>
              <a:gd name="connsiteX22" fmla="*/ 6858000 w 6858001"/>
              <a:gd name="connsiteY22" fmla="*/ 0 h 78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1" h="7882470">
                <a:moveTo>
                  <a:pt x="0" y="0"/>
                </a:moveTo>
                <a:lnTo>
                  <a:pt x="0" y="1067477"/>
                </a:lnTo>
                <a:lnTo>
                  <a:pt x="0" y="2201779"/>
                </a:lnTo>
                <a:lnTo>
                  <a:pt x="0" y="7552944"/>
                </a:lnTo>
                <a:lnTo>
                  <a:pt x="1" y="7552944"/>
                </a:lnTo>
                <a:lnTo>
                  <a:pt x="1" y="7584020"/>
                </a:lnTo>
                <a:lnTo>
                  <a:pt x="1228295" y="7584020"/>
                </a:lnTo>
                <a:lnTo>
                  <a:pt x="1609295" y="7869770"/>
                </a:lnTo>
                <a:lnTo>
                  <a:pt x="1617762" y="7872945"/>
                </a:lnTo>
                <a:lnTo>
                  <a:pt x="1630461" y="7877708"/>
                </a:lnTo>
                <a:lnTo>
                  <a:pt x="1643162" y="7882470"/>
                </a:lnTo>
                <a:lnTo>
                  <a:pt x="1653745" y="7882470"/>
                </a:lnTo>
                <a:lnTo>
                  <a:pt x="1666445" y="7882470"/>
                </a:lnTo>
                <a:lnTo>
                  <a:pt x="1677028" y="7877708"/>
                </a:lnTo>
                <a:lnTo>
                  <a:pt x="1689728" y="7872945"/>
                </a:lnTo>
                <a:lnTo>
                  <a:pt x="1698195" y="7869770"/>
                </a:lnTo>
                <a:lnTo>
                  <a:pt x="2079195" y="7584020"/>
                </a:lnTo>
                <a:lnTo>
                  <a:pt x="6858001" y="7584020"/>
                </a:lnTo>
                <a:lnTo>
                  <a:pt x="6858001" y="5696482"/>
                </a:lnTo>
                <a:lnTo>
                  <a:pt x="6858000" y="5696482"/>
                </a:lnTo>
                <a:lnTo>
                  <a:pt x="6858000" y="2201779"/>
                </a:lnTo>
                <a:lnTo>
                  <a:pt x="6858000" y="1067477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6="http://schemas.microsoft.com/office/drawing/2014/main"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08E04-0AA9-4015-BC06-B1775E09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77" y="885717"/>
            <a:ext cx="5944308" cy="1559412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3BE7-E6E3-445B-91A8-AD0975D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85" y="2700810"/>
            <a:ext cx="5924099" cy="32714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 use Model 1 as the basis for developing a marketing strategy 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recommendation: further develop the model through research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3639118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620A7423-2D95-46AF-9416-835B9814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606" y="1410663"/>
            <a:ext cx="2735071" cy="2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23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7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7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1B712-9037-40FE-8206-3470ECA9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grpSp>
        <p:nvGrpSpPr>
          <p:cNvPr id="2062" name="Group 8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1B7C-708B-4CD9-90EE-76A7BACF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A wants to get into the video game industry by starting a separate division for it and selling video games in North America.</a:t>
            </a:r>
          </a:p>
        </p:txBody>
      </p:sp>
      <p:pic>
        <p:nvPicPr>
          <p:cNvPr id="4" name="Picture 4" descr="The Global Games Market 2016 | Per Region &amp; Segment | Newzoo">
            <a:extLst>
              <a:ext uri="{FF2B5EF4-FFF2-40B4-BE49-F238E27FC236}">
                <a16:creationId xmlns:a16="http://schemas.microsoft.com/office/drawing/2014/main" id="{158460B2-4CF4-486B-87A5-6BCD31AEA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4548" y="1271671"/>
            <a:ext cx="7497452" cy="45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orth America - Wikipedia">
            <a:extLst>
              <a:ext uri="{FF2B5EF4-FFF2-40B4-BE49-F238E27FC236}">
                <a16:creationId xmlns:a16="http://schemas.microsoft.com/office/drawing/2014/main" id="{67320192-2D0C-4109-856F-4ACE07000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9" r="9090" b="17887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EE5ED-6DD1-4DDF-8051-1A4B7004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4ED9-61CB-4158-B9DD-8916D8310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has no experience producing or selling video games. What are the most important factors that determine sales performance? </a:t>
            </a:r>
          </a:p>
        </p:txBody>
      </p:sp>
    </p:spTree>
    <p:extLst>
      <p:ext uri="{BB962C8B-B14F-4D97-AF65-F5344CB8AC3E}">
        <p14:creationId xmlns:p14="http://schemas.microsoft.com/office/powerpoint/2010/main" val="274348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95697-4BE9-4448-8AE8-AC5C9012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D90E-EDC4-4F25-B129-6AB19C8B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model that will predict video games sales in North America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what were the most important features for the model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video games sales data from the past 20 years as a basis for model </a:t>
            </a:r>
          </a:p>
        </p:txBody>
      </p:sp>
    </p:spTree>
    <p:extLst>
      <p:ext uri="{BB962C8B-B14F-4D97-AF65-F5344CB8AC3E}">
        <p14:creationId xmlns:p14="http://schemas.microsoft.com/office/powerpoint/2010/main" val="211859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518A-0B1C-427F-BB77-279A5980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factors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37B04D-6FBD-488C-8600-FA4E4BD84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78" y="1825625"/>
            <a:ext cx="38976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1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7">
            <a:extLst>
              <a:ext uri="{FF2B5EF4-FFF2-40B4-BE49-F238E27FC236}">
                <a16:creationId xmlns:a16="http://schemas.microsoft.com/office/drawing/2014/main" id="{B6C1A7B0-F9DF-4EEF-9675-0FC09B2A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8" y="1041009"/>
            <a:ext cx="11951912" cy="48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8">
            <a:extLst>
              <a:ext uri="{FF2B5EF4-FFF2-40B4-BE49-F238E27FC236}">
                <a16:creationId xmlns:a16="http://schemas.microsoft.com/office/drawing/2014/main" id="{DD08094E-092B-4A9D-A320-61F6E034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65"/>
            <a:ext cx="11479237" cy="6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8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9">
            <a:extLst>
              <a:ext uri="{FF2B5EF4-FFF2-40B4-BE49-F238E27FC236}">
                <a16:creationId xmlns:a16="http://schemas.microsoft.com/office/drawing/2014/main" id="{6D8FBBAC-D1C5-4CAC-820A-EA6665732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" y="742071"/>
            <a:ext cx="12078385" cy="53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1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1D4FB-B74B-4B49-982C-6B8DD0D0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07BD-B89B-46C8-AC3F-FC531679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in North American video game sales performance for the last 20 years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sales performance of a video game based on its genre, platform, and publisher </a:t>
            </a:r>
          </a:p>
        </p:txBody>
      </p:sp>
    </p:spTree>
    <p:extLst>
      <p:ext uri="{BB962C8B-B14F-4D97-AF65-F5344CB8AC3E}">
        <p14:creationId xmlns:p14="http://schemas.microsoft.com/office/powerpoint/2010/main" val="199411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26558</TotalTime>
  <Words>236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North American Video Games Sales</vt:lpstr>
      <vt:lpstr>Introduction </vt:lpstr>
      <vt:lpstr>Problem </vt:lpstr>
      <vt:lpstr>Approach </vt:lpstr>
      <vt:lpstr>Most important factors</vt:lpstr>
      <vt:lpstr>PowerPoint Presentation</vt:lpstr>
      <vt:lpstr>PowerPoint Presentation</vt:lpstr>
      <vt:lpstr>PowerPoint Presentation</vt:lpstr>
      <vt:lpstr>Model Functions</vt:lpstr>
      <vt:lpstr>Model Specs</vt:lpstr>
      <vt:lpstr>Model Performance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American Video Games Sales</dc:title>
  <dc:creator>Gio Hermosillo</dc:creator>
  <cp:lastModifiedBy>Gio Hermosillo</cp:lastModifiedBy>
  <cp:revision>13</cp:revision>
  <dcterms:created xsi:type="dcterms:W3CDTF">2021-04-30T21:46:42Z</dcterms:created>
  <dcterms:modified xsi:type="dcterms:W3CDTF">2021-06-02T18:08:09Z</dcterms:modified>
</cp:coreProperties>
</file>