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7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6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516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8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4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BB9C74-0E96-4031-BBD5-5C49D25C18F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359E18-6F93-4E7A-B8FD-7E517DA03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Juan ad.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072925" y="3584664"/>
            <a:ext cx="9755187" cy="1412825"/>
          </a:xfrm>
        </p:spPr>
        <p:txBody>
          <a:bodyPr/>
          <a:lstStyle/>
          <a:p>
            <a:r>
              <a:rPr lang="en-US" sz="1800" dirty="0"/>
              <a:t>Members:</a:t>
            </a:r>
          </a:p>
          <a:p>
            <a:r>
              <a:rPr lang="en-US" sz="1800" dirty="0"/>
              <a:t>Borja, </a:t>
            </a:r>
            <a:r>
              <a:rPr lang="en-US" sz="1800" dirty="0" err="1"/>
              <a:t>Gherome</a:t>
            </a:r>
            <a:endParaRPr lang="en-US" sz="1800" dirty="0"/>
          </a:p>
          <a:p>
            <a:r>
              <a:rPr lang="en-US" sz="1800" dirty="0"/>
              <a:t>Santiago, </a:t>
            </a:r>
            <a:r>
              <a:rPr lang="en-US" sz="1800" dirty="0" err="1"/>
              <a:t>TrANZ</a:t>
            </a:r>
            <a:endParaRPr lang="en-US" sz="1800" dirty="0"/>
          </a:p>
          <a:p>
            <a:r>
              <a:rPr lang="en-US" sz="1800" dirty="0"/>
              <a:t>ORTEGA, VINCENT</a:t>
            </a:r>
          </a:p>
          <a:p>
            <a:r>
              <a:rPr lang="en-US" sz="1800" dirty="0"/>
              <a:t>BERSABE, MAC LAURENCE</a:t>
            </a:r>
          </a:p>
        </p:txBody>
      </p:sp>
    </p:spTree>
    <p:extLst>
      <p:ext uri="{BB962C8B-B14F-4D97-AF65-F5344CB8AC3E}">
        <p14:creationId xmlns:p14="http://schemas.microsoft.com/office/powerpoint/2010/main" val="275231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5" b="4958"/>
          <a:stretch/>
        </p:blipFill>
        <p:spPr>
          <a:xfrm>
            <a:off x="403507" y="556953"/>
            <a:ext cx="10795555" cy="5345083"/>
          </a:xfrm>
        </p:spPr>
      </p:pic>
    </p:spTree>
    <p:extLst>
      <p:ext uri="{BB962C8B-B14F-4D97-AF65-F5344CB8AC3E}">
        <p14:creationId xmlns:p14="http://schemas.microsoft.com/office/powerpoint/2010/main" val="42469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6" b="4518"/>
          <a:stretch/>
        </p:blipFill>
        <p:spPr>
          <a:xfrm>
            <a:off x="297473" y="590204"/>
            <a:ext cx="10891457" cy="5411586"/>
          </a:xfrm>
        </p:spPr>
      </p:pic>
    </p:spTree>
    <p:extLst>
      <p:ext uri="{BB962C8B-B14F-4D97-AF65-F5344CB8AC3E}">
        <p14:creationId xmlns:p14="http://schemas.microsoft.com/office/powerpoint/2010/main" val="372043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8" b="4323"/>
          <a:stretch/>
        </p:blipFill>
        <p:spPr>
          <a:xfrm>
            <a:off x="584201" y="615142"/>
            <a:ext cx="10354760" cy="5162204"/>
          </a:xfrm>
        </p:spPr>
      </p:pic>
    </p:spTree>
    <p:extLst>
      <p:ext uri="{BB962C8B-B14F-4D97-AF65-F5344CB8AC3E}">
        <p14:creationId xmlns:p14="http://schemas.microsoft.com/office/powerpoint/2010/main" val="227135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9"/>
          <a:stretch/>
        </p:blipFill>
        <p:spPr>
          <a:xfrm>
            <a:off x="451837" y="417023"/>
            <a:ext cx="10770345" cy="5435138"/>
          </a:xfrm>
        </p:spPr>
      </p:pic>
    </p:spTree>
    <p:extLst>
      <p:ext uri="{BB962C8B-B14F-4D97-AF65-F5344CB8AC3E}">
        <p14:creationId xmlns:p14="http://schemas.microsoft.com/office/powerpoint/2010/main" val="190960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8" b="3913"/>
          <a:stretch/>
        </p:blipFill>
        <p:spPr>
          <a:xfrm>
            <a:off x="627612" y="581890"/>
            <a:ext cx="10634677" cy="5320147"/>
          </a:xfrm>
        </p:spPr>
      </p:pic>
    </p:spTree>
    <p:extLst>
      <p:ext uri="{BB962C8B-B14F-4D97-AF65-F5344CB8AC3E}">
        <p14:creationId xmlns:p14="http://schemas.microsoft.com/office/powerpoint/2010/main" val="46182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 b="3965"/>
          <a:stretch/>
        </p:blipFill>
        <p:spPr>
          <a:xfrm>
            <a:off x="381616" y="357448"/>
            <a:ext cx="10887517" cy="5511338"/>
          </a:xfrm>
        </p:spPr>
      </p:pic>
    </p:spTree>
    <p:extLst>
      <p:ext uri="{BB962C8B-B14F-4D97-AF65-F5344CB8AC3E}">
        <p14:creationId xmlns:p14="http://schemas.microsoft.com/office/powerpoint/2010/main" val="387104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fidelity designs</a:t>
            </a:r>
          </a:p>
          <a:p>
            <a:r>
              <a:rPr lang="en-US" dirty="0"/>
              <a:t>Focused on screen navigation and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4833850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926"/>
          <a:stretch/>
        </p:blipFill>
        <p:spPr>
          <a:xfrm>
            <a:off x="4826286" y="2063750"/>
            <a:ext cx="2073278" cy="3311525"/>
          </a:xfrm>
        </p:spPr>
      </p:pic>
    </p:spTree>
    <p:extLst>
      <p:ext uri="{BB962C8B-B14F-4D97-AF65-F5344CB8AC3E}">
        <p14:creationId xmlns:p14="http://schemas.microsoft.com/office/powerpoint/2010/main" val="81594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86" y="2063750"/>
            <a:ext cx="2113978" cy="3311525"/>
          </a:xfrm>
        </p:spPr>
      </p:pic>
    </p:spTree>
    <p:extLst>
      <p:ext uri="{BB962C8B-B14F-4D97-AF65-F5344CB8AC3E}">
        <p14:creationId xmlns:p14="http://schemas.microsoft.com/office/powerpoint/2010/main" val="218331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screen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29" y="2063750"/>
            <a:ext cx="2213492" cy="3311525"/>
          </a:xfrm>
        </p:spPr>
      </p:pic>
    </p:spTree>
    <p:extLst>
      <p:ext uri="{BB962C8B-B14F-4D97-AF65-F5344CB8AC3E}">
        <p14:creationId xmlns:p14="http://schemas.microsoft.com/office/powerpoint/2010/main" val="363529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consolidation w/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r>
              <a:rPr lang="en-US" dirty="0"/>
              <a:t>Updates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30664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Juan ad. Concept app future designs</a:t>
            </a:r>
          </a:p>
        </p:txBody>
      </p:sp>
    </p:spTree>
    <p:extLst>
      <p:ext uri="{BB962C8B-B14F-4D97-AF65-F5344CB8AC3E}">
        <p14:creationId xmlns:p14="http://schemas.microsoft.com/office/powerpoint/2010/main" val="134060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46" y="2063750"/>
            <a:ext cx="1839057" cy="3311525"/>
          </a:xfrm>
        </p:spPr>
      </p:pic>
    </p:spTree>
    <p:extLst>
      <p:ext uri="{BB962C8B-B14F-4D97-AF65-F5344CB8AC3E}">
        <p14:creationId xmlns:p14="http://schemas.microsoft.com/office/powerpoint/2010/main" val="115050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28" y="2063750"/>
            <a:ext cx="1738093" cy="3311525"/>
          </a:xfrm>
        </p:spPr>
      </p:pic>
    </p:spTree>
    <p:extLst>
      <p:ext uri="{BB962C8B-B14F-4D97-AF65-F5344CB8AC3E}">
        <p14:creationId xmlns:p14="http://schemas.microsoft.com/office/powerpoint/2010/main" val="347944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95" y="2063750"/>
            <a:ext cx="1753160" cy="3311525"/>
          </a:xfrm>
        </p:spPr>
      </p:pic>
    </p:spTree>
    <p:extLst>
      <p:ext uri="{BB962C8B-B14F-4D97-AF65-F5344CB8AC3E}">
        <p14:creationId xmlns:p14="http://schemas.microsoft.com/office/powerpoint/2010/main" val="430177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C0DC-F5C8-44B7-A099-F05D74F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39E6E-4CBE-46F6-A83B-51A12D20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55" y="714306"/>
            <a:ext cx="2815350" cy="46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2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6" b="3210"/>
          <a:stretch/>
        </p:blipFill>
        <p:spPr>
          <a:xfrm>
            <a:off x="494609" y="590204"/>
            <a:ext cx="10746016" cy="5436524"/>
          </a:xfrm>
        </p:spPr>
      </p:pic>
    </p:spTree>
    <p:extLst>
      <p:ext uri="{BB962C8B-B14F-4D97-AF65-F5344CB8AC3E}">
        <p14:creationId xmlns:p14="http://schemas.microsoft.com/office/powerpoint/2010/main" val="275358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" b="3974"/>
          <a:stretch/>
        </p:blipFill>
        <p:spPr>
          <a:xfrm>
            <a:off x="518973" y="349134"/>
            <a:ext cx="10811273" cy="5436523"/>
          </a:xfrm>
        </p:spPr>
      </p:pic>
    </p:spTree>
    <p:extLst>
      <p:ext uri="{BB962C8B-B14F-4D97-AF65-F5344CB8AC3E}">
        <p14:creationId xmlns:p14="http://schemas.microsoft.com/office/powerpoint/2010/main" val="8143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3" b="4889"/>
          <a:stretch/>
        </p:blipFill>
        <p:spPr>
          <a:xfrm>
            <a:off x="332735" y="548640"/>
            <a:ext cx="11088951" cy="5486400"/>
          </a:xfrm>
        </p:spPr>
      </p:pic>
    </p:spTree>
    <p:extLst>
      <p:ext uri="{BB962C8B-B14F-4D97-AF65-F5344CB8AC3E}">
        <p14:creationId xmlns:p14="http://schemas.microsoft.com/office/powerpoint/2010/main" val="378722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1" b="4548"/>
          <a:stretch/>
        </p:blipFill>
        <p:spPr>
          <a:xfrm>
            <a:off x="305673" y="556952"/>
            <a:ext cx="11107701" cy="5519651"/>
          </a:xfrm>
        </p:spPr>
      </p:pic>
    </p:spTree>
    <p:extLst>
      <p:ext uri="{BB962C8B-B14F-4D97-AF65-F5344CB8AC3E}">
        <p14:creationId xmlns:p14="http://schemas.microsoft.com/office/powerpoint/2010/main" val="416328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3" b="3961"/>
          <a:stretch/>
        </p:blipFill>
        <p:spPr>
          <a:xfrm>
            <a:off x="356416" y="648393"/>
            <a:ext cx="10884208" cy="5428211"/>
          </a:xfrm>
        </p:spPr>
      </p:pic>
    </p:spTree>
    <p:extLst>
      <p:ext uri="{BB962C8B-B14F-4D97-AF65-F5344CB8AC3E}">
        <p14:creationId xmlns:p14="http://schemas.microsoft.com/office/powerpoint/2010/main" val="26172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1"/>
          <a:stretch/>
        </p:blipFill>
        <p:spPr>
          <a:xfrm>
            <a:off x="289255" y="276514"/>
            <a:ext cx="11215470" cy="5625522"/>
          </a:xfrm>
        </p:spPr>
      </p:pic>
    </p:spTree>
    <p:extLst>
      <p:ext uri="{BB962C8B-B14F-4D97-AF65-F5344CB8AC3E}">
        <p14:creationId xmlns:p14="http://schemas.microsoft.com/office/powerpoint/2010/main" val="143009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9"/>
          <a:stretch/>
        </p:blipFill>
        <p:spPr>
          <a:xfrm>
            <a:off x="171215" y="182003"/>
            <a:ext cx="11250472" cy="5645220"/>
          </a:xfrm>
        </p:spPr>
      </p:pic>
    </p:spTree>
    <p:extLst>
      <p:ext uri="{BB962C8B-B14F-4D97-AF65-F5344CB8AC3E}">
        <p14:creationId xmlns:p14="http://schemas.microsoft.com/office/powerpoint/2010/main" val="14668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99</TotalTime>
  <Words>61</Words>
  <Application>Microsoft Office PowerPoint</Application>
  <PresentationFormat>Widescreen</PresentationFormat>
  <Paragraphs>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Impact</vt:lpstr>
      <vt:lpstr>Main Event</vt:lpstr>
      <vt:lpstr>Juan ad. app</vt:lpstr>
      <vt:lpstr>Group consolidation w/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wireframes</vt:lpstr>
      <vt:lpstr>Welcome screen</vt:lpstr>
      <vt:lpstr>home screen</vt:lpstr>
      <vt:lpstr>Cart screen</vt:lpstr>
      <vt:lpstr>Mock-up designs</vt:lpstr>
      <vt:lpstr>Log in screen</vt:lpstr>
      <vt:lpstr>Main screen</vt:lpstr>
      <vt:lpstr>Cart screen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ad. app</dc:title>
  <dc:creator>pc</dc:creator>
  <cp:lastModifiedBy>Gherome Borja</cp:lastModifiedBy>
  <cp:revision>6</cp:revision>
  <dcterms:created xsi:type="dcterms:W3CDTF">2021-11-26T05:52:15Z</dcterms:created>
  <dcterms:modified xsi:type="dcterms:W3CDTF">2022-01-28T05:17:09Z</dcterms:modified>
</cp:coreProperties>
</file>