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30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4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6F0D-22BD-4D10-B178-62629C257A9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EDEA3-B635-4000-A530-22F233539A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984" y="1146048"/>
            <a:ext cx="107627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Lunes 9 de </a:t>
            </a:r>
            <a:r>
              <a:rPr lang="en-US" dirty="0" err="1" smtClean="0"/>
              <a:t>Septiembre</a:t>
            </a:r>
            <a:r>
              <a:rPr lang="en-US" dirty="0" smtClean="0"/>
              <a:t> –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babana</a:t>
            </a:r>
            <a:r>
              <a:rPr lang="en-US" dirty="0" smtClean="0"/>
              <a:t> project</a:t>
            </a:r>
          </a:p>
          <a:p>
            <a:endParaRPr lang="en-US" dirty="0"/>
          </a:p>
          <a:p>
            <a:r>
              <a:rPr lang="en-US" dirty="0" err="1" smtClean="0"/>
              <a:t>Arreglando</a:t>
            </a:r>
            <a:r>
              <a:rPr lang="en-US" dirty="0" smtClean="0"/>
              <a:t> el bug de que al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items y </a:t>
            </a:r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alguno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items </a:t>
            </a:r>
            <a:r>
              <a:rPr lang="en-US" dirty="0" err="1" smtClean="0"/>
              <a:t>centrales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Realidad</a:t>
            </a:r>
            <a:r>
              <a:rPr lang="en-US" dirty="0" smtClean="0"/>
              <a:t> </a:t>
            </a:r>
            <a:r>
              <a:rPr lang="en-US" dirty="0" err="1" smtClean="0"/>
              <a:t>eliminaba</a:t>
            </a:r>
            <a:r>
              <a:rPr lang="en-US" dirty="0" smtClean="0"/>
              <a:t> </a:t>
            </a:r>
            <a:r>
              <a:rPr lang="en-US" dirty="0" err="1" smtClean="0"/>
              <a:t>automanticamente</a:t>
            </a:r>
            <a:r>
              <a:rPr lang="en-US" dirty="0" smtClean="0"/>
              <a:t> solo el ultimo item</a:t>
            </a:r>
          </a:p>
          <a:p>
            <a:endParaRPr lang="en-US" dirty="0"/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reparado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Surgio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con la </a:t>
            </a:r>
            <a:r>
              <a:rPr lang="en-US" dirty="0" err="1" smtClean="0"/>
              <a:t>asignacion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id </a:t>
            </a:r>
            <a:r>
              <a:rPr lang="en-US" dirty="0" err="1" smtClean="0"/>
              <a:t>porque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creamos</a:t>
            </a:r>
            <a:r>
              <a:rPr lang="en-US" dirty="0" smtClean="0"/>
              <a:t> 22 cards (</a:t>
            </a:r>
            <a:r>
              <a:rPr lang="en-US" dirty="0" err="1" smtClean="0"/>
              <a:t>obvio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ids van</a:t>
            </a:r>
          </a:p>
          <a:p>
            <a:r>
              <a:rPr lang="en-US" dirty="0" smtClean="0"/>
              <a:t>Del 1 al 22)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eliminamos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ultimos</a:t>
            </a:r>
            <a:r>
              <a:rPr lang="en-US" dirty="0" smtClean="0"/>
              <a:t> 21 items</a:t>
            </a:r>
          </a:p>
          <a:p>
            <a:endParaRPr lang="en-US" dirty="0"/>
          </a:p>
          <a:p>
            <a:r>
              <a:rPr lang="en-US" dirty="0" smtClean="0"/>
              <a:t>Y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aniadimos</a:t>
            </a:r>
            <a:r>
              <a:rPr lang="en-US" dirty="0" smtClean="0"/>
              <a:t> un item, se le </a:t>
            </a:r>
            <a:r>
              <a:rPr lang="en-US" dirty="0" err="1" smtClean="0"/>
              <a:t>asignaba</a:t>
            </a:r>
            <a:r>
              <a:rPr lang="en-US" dirty="0" smtClean="0"/>
              <a:t> el id 23,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del 2,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items </a:t>
            </a:r>
            <a:r>
              <a:rPr lang="en-US" dirty="0" err="1" smtClean="0"/>
              <a:t>borrados</a:t>
            </a:r>
            <a:r>
              <a:rPr lang="en-US" dirty="0" smtClean="0"/>
              <a:t> </a:t>
            </a:r>
            <a:r>
              <a:rPr lang="en-US" dirty="0" err="1" smtClean="0"/>
              <a:t>aun</a:t>
            </a:r>
            <a:r>
              <a:rPr lang="en-US" dirty="0" smtClean="0"/>
              <a:t> </a:t>
            </a:r>
            <a:r>
              <a:rPr lang="en-US" dirty="0" err="1" smtClean="0"/>
              <a:t>existieran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1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8472" y="28943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EXPRESION TERNARIA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if-else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resumido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escribiendo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normal,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 </a:t>
            </a:r>
            <a:r>
              <a:rPr lang="en-US" dirty="0" err="1" smtClean="0"/>
              <a:t>cotidiana</a:t>
            </a:r>
            <a:endParaRPr lang="en-US" dirty="0" smtClean="0"/>
          </a:p>
          <a:p>
            <a:r>
              <a:rPr lang="en-US" dirty="0" smtClean="0"/>
              <a:t>Si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context lo </a:t>
            </a:r>
            <a:r>
              <a:rPr lang="en-US" dirty="0" err="1" smtClean="0"/>
              <a:t>amerita</a:t>
            </a:r>
            <a:r>
              <a:rPr lang="en-US" dirty="0" smtClean="0"/>
              <a:t>, o sea </a:t>
            </a:r>
            <a:r>
              <a:rPr lang="en-US" dirty="0" err="1" smtClean="0"/>
              <a:t>cuando</a:t>
            </a:r>
            <a:r>
              <a:rPr lang="en-US" dirty="0" smtClean="0"/>
              <a:t>, </a:t>
            </a:r>
            <a:r>
              <a:rPr lang="en-US" dirty="0" err="1" smtClean="0"/>
              <a:t>auque</a:t>
            </a:r>
            <a:r>
              <a:rPr lang="en-US" dirty="0" smtClean="0"/>
              <a:t> sea </a:t>
            </a:r>
            <a:r>
              <a:rPr lang="en-US" dirty="0" err="1" smtClean="0"/>
              <a:t>dificl</a:t>
            </a:r>
            <a:r>
              <a:rPr lang="en-US" dirty="0" smtClean="0"/>
              <a:t> de leer,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expression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ahorrarnos</a:t>
            </a:r>
            <a:r>
              <a:rPr lang="en-US" dirty="0" smtClean="0"/>
              <a:t> </a:t>
            </a:r>
            <a:r>
              <a:rPr lang="en-US" dirty="0" err="1" smtClean="0"/>
              <a:t>lineas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y a </a:t>
            </a:r>
            <a:r>
              <a:rPr lang="en-US" dirty="0" err="1" smtClean="0"/>
              <a:t>explicarse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asi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que se </a:t>
            </a:r>
            <a:r>
              <a:rPr lang="en-US" dirty="0" err="1" smtClean="0"/>
              <a:t>crea</a:t>
            </a:r>
            <a:r>
              <a:rPr lang="en-US" dirty="0" smtClean="0"/>
              <a:t>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al </a:t>
            </a:r>
            <a:r>
              <a:rPr lang="en-US" dirty="0" err="1" smtClean="0"/>
              <a:t>asignarla</a:t>
            </a:r>
            <a:r>
              <a:rPr lang="en-US" dirty="0" smtClean="0"/>
              <a:t> al id,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de </a:t>
            </a:r>
            <a:r>
              <a:rPr lang="en-US" dirty="0" err="1" smtClean="0"/>
              <a:t>asignarle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al id y </a:t>
            </a:r>
            <a:r>
              <a:rPr lang="en-US" dirty="0" err="1" smtClean="0"/>
              <a:t>luego</a:t>
            </a:r>
            <a:r>
              <a:rPr lang="en-US" dirty="0" smtClean="0"/>
              <a:t> mas </a:t>
            </a:r>
            <a:r>
              <a:rPr lang="en-US" dirty="0" err="1" smtClean="0"/>
              <a:t>abajoponer</a:t>
            </a:r>
            <a:r>
              <a:rPr lang="en-US" dirty="0" smtClean="0"/>
              <a:t> un if-else que </a:t>
            </a:r>
            <a:r>
              <a:rPr lang="en-US" dirty="0" err="1" smtClean="0"/>
              <a:t>haga</a:t>
            </a:r>
            <a:r>
              <a:rPr lang="en-US" dirty="0" smtClean="0"/>
              <a:t> con el if lo que tenia que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un </a:t>
            </a:r>
            <a:r>
              <a:rPr lang="en-US" dirty="0" err="1" smtClean="0"/>
              <a:t>inicio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PERSISTENCIA = guarder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cuantos</a:t>
            </a:r>
            <a:r>
              <a:rPr lang="en-US" dirty="0" smtClean="0"/>
              <a:t> items </a:t>
            </a:r>
            <a:r>
              <a:rPr lang="en-US" dirty="0" err="1" smtClean="0"/>
              <a:t>llevabamos</a:t>
            </a:r>
            <a:r>
              <a:rPr lang="en-US" dirty="0" smtClean="0"/>
              <a:t> </a:t>
            </a:r>
            <a:r>
              <a:rPr lang="en-US" dirty="0" err="1" smtClean="0"/>
              <a:t>creados</a:t>
            </a:r>
            <a:r>
              <a:rPr lang="en-US" dirty="0" smtClean="0"/>
              <a:t> y </a:t>
            </a:r>
            <a:r>
              <a:rPr lang="en-US" dirty="0" err="1" smtClean="0"/>
              <a:t>cuantos</a:t>
            </a:r>
            <a:r>
              <a:rPr lang="en-US" dirty="0" smtClean="0"/>
              <a:t> hay </a:t>
            </a:r>
            <a:r>
              <a:rPr lang="en-US" dirty="0" err="1" smtClean="0"/>
              <a:t>actualmente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Un SERVICIO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proveedor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y </a:t>
            </a:r>
            <a:r>
              <a:rPr lang="en-US" dirty="0" err="1" smtClean="0"/>
              <a:t>permite</a:t>
            </a:r>
            <a:r>
              <a:rPr lang="en-US" dirty="0" smtClean="0"/>
              <a:t> que </a:t>
            </a:r>
            <a:r>
              <a:rPr lang="en-US" dirty="0" err="1" smtClean="0"/>
              <a:t>persistan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que </a:t>
            </a:r>
            <a:r>
              <a:rPr lang="en-US" dirty="0" err="1" smtClean="0"/>
              <a:t>necesitamos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</a:t>
            </a:r>
            <a:r>
              <a:rPr lang="en-US" dirty="0" smtClean="0"/>
              <a:t>. </a:t>
            </a:r>
            <a:r>
              <a:rPr lang="en-US" dirty="0" err="1" smtClean="0"/>
              <a:t>Cuantos</a:t>
            </a:r>
            <a:r>
              <a:rPr lang="en-US" dirty="0" smtClean="0"/>
              <a:t> items </a:t>
            </a:r>
            <a:r>
              <a:rPr lang="en-US" dirty="0" err="1" smtClean="0"/>
              <a:t>llevamos</a:t>
            </a:r>
            <a:r>
              <a:rPr lang="en-US" dirty="0" smtClean="0"/>
              <a:t> </a:t>
            </a:r>
            <a:r>
              <a:rPr lang="en-US" dirty="0" err="1" smtClean="0"/>
              <a:t>creados</a:t>
            </a:r>
            <a:r>
              <a:rPr lang="en-US" dirty="0" smtClean="0"/>
              <a:t> (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se </a:t>
            </a:r>
            <a:r>
              <a:rPr lang="en-US" dirty="0" err="1" smtClean="0"/>
              <a:t>hallan</a:t>
            </a:r>
            <a:r>
              <a:rPr lang="en-US" dirty="0" smtClean="0"/>
              <a:t> </a:t>
            </a:r>
            <a:r>
              <a:rPr lang="en-US" dirty="0" err="1" smtClean="0"/>
              <a:t>borrado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8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9593" t="22382" b="9336"/>
          <a:stretch/>
        </p:blipFill>
        <p:spPr>
          <a:xfrm>
            <a:off x="1524000" y="184243"/>
            <a:ext cx="8729473" cy="66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9652" t="20630" b="-1294"/>
          <a:stretch/>
        </p:blipFill>
        <p:spPr>
          <a:xfrm>
            <a:off x="1889760" y="0"/>
            <a:ext cx="7680960" cy="69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253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Larry Gher</dc:creator>
  <cp:lastModifiedBy>Larry Gher</cp:lastModifiedBy>
  <cp:revision>4</cp:revision>
  <dcterms:created xsi:type="dcterms:W3CDTF">2020-09-07T18:42:16Z</dcterms:created>
  <dcterms:modified xsi:type="dcterms:W3CDTF">2020-09-07T19:39:55Z</dcterms:modified>
</cp:coreProperties>
</file>