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0EA00-3265-4AC8-B10B-0AD118204606}" v="23" dt="2022-01-02T17:48:21.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谷口 元仁" userId="53c1ed07-17da-4b60-a256-568613a20442" providerId="ADAL" clId="{03D0EA00-3265-4AC8-B10B-0AD118204606}"/>
    <pc:docChg chg="custSel modSld">
      <pc:chgData name="谷口 元仁" userId="53c1ed07-17da-4b60-a256-568613a20442" providerId="ADAL" clId="{03D0EA00-3265-4AC8-B10B-0AD118204606}" dt="2022-01-02T17:49:09.540" v="203" actId="403"/>
      <pc:docMkLst>
        <pc:docMk/>
      </pc:docMkLst>
      <pc:sldChg chg="modSp mod">
        <pc:chgData name="谷口 元仁" userId="53c1ed07-17da-4b60-a256-568613a20442" providerId="ADAL" clId="{03D0EA00-3265-4AC8-B10B-0AD118204606}" dt="2022-01-02T17:48:21.557" v="180" actId="20577"/>
        <pc:sldMkLst>
          <pc:docMk/>
          <pc:sldMk cId="449226100" sldId="259"/>
        </pc:sldMkLst>
        <pc:spChg chg="mod">
          <ac:chgData name="谷口 元仁" userId="53c1ed07-17da-4b60-a256-568613a20442" providerId="ADAL" clId="{03D0EA00-3265-4AC8-B10B-0AD118204606}" dt="2022-01-02T17:47:17.163" v="160"/>
          <ac:spMkLst>
            <pc:docMk/>
            <pc:sldMk cId="449226100" sldId="259"/>
            <ac:spMk id="3" creationId="{246F7E6D-6E63-4A5A-9DCC-93E2DE9CECFE}"/>
          </ac:spMkLst>
        </pc:spChg>
        <pc:graphicFrameChg chg="mod">
          <ac:chgData name="谷口 元仁" userId="53c1ed07-17da-4b60-a256-568613a20442" providerId="ADAL" clId="{03D0EA00-3265-4AC8-B10B-0AD118204606}" dt="2022-01-02T17:48:21.557" v="180" actId="20577"/>
          <ac:graphicFrameMkLst>
            <pc:docMk/>
            <pc:sldMk cId="449226100" sldId="259"/>
            <ac:graphicFrameMk id="4" creationId="{2C811FD9-6D58-4763-A902-FFD6433B604B}"/>
          </ac:graphicFrameMkLst>
        </pc:graphicFrameChg>
      </pc:sldChg>
      <pc:sldChg chg="modSp mod">
        <pc:chgData name="谷口 元仁" userId="53c1ed07-17da-4b60-a256-568613a20442" providerId="ADAL" clId="{03D0EA00-3265-4AC8-B10B-0AD118204606}" dt="2022-01-02T17:41:48.227" v="95" actId="20577"/>
        <pc:sldMkLst>
          <pc:docMk/>
          <pc:sldMk cId="976292935" sldId="260"/>
        </pc:sldMkLst>
        <pc:spChg chg="mod">
          <ac:chgData name="谷口 元仁" userId="53c1ed07-17da-4b60-a256-568613a20442" providerId="ADAL" clId="{03D0EA00-3265-4AC8-B10B-0AD118204606}" dt="2022-01-02T17:41:48.227" v="95" actId="20577"/>
          <ac:spMkLst>
            <pc:docMk/>
            <pc:sldMk cId="976292935" sldId="260"/>
            <ac:spMk id="3" creationId="{86785A38-003E-4AE0-93FF-19CB0FF7B1DF}"/>
          </ac:spMkLst>
        </pc:spChg>
      </pc:sldChg>
      <pc:sldChg chg="modSp mod">
        <pc:chgData name="谷口 元仁" userId="53c1ed07-17da-4b60-a256-568613a20442" providerId="ADAL" clId="{03D0EA00-3265-4AC8-B10B-0AD118204606}" dt="2022-01-02T17:42:03.244" v="99" actId="20577"/>
        <pc:sldMkLst>
          <pc:docMk/>
          <pc:sldMk cId="1912827748" sldId="261"/>
        </pc:sldMkLst>
        <pc:spChg chg="mod">
          <ac:chgData name="谷口 元仁" userId="53c1ed07-17da-4b60-a256-568613a20442" providerId="ADAL" clId="{03D0EA00-3265-4AC8-B10B-0AD118204606}" dt="2022-01-02T17:42:03.244" v="99" actId="20577"/>
          <ac:spMkLst>
            <pc:docMk/>
            <pc:sldMk cId="1912827748" sldId="261"/>
            <ac:spMk id="3" creationId="{43956BD7-7AA2-4AD6-B58D-CA935DC47DBE}"/>
          </ac:spMkLst>
        </pc:spChg>
      </pc:sldChg>
      <pc:sldChg chg="modSp mod">
        <pc:chgData name="谷口 元仁" userId="53c1ed07-17da-4b60-a256-568613a20442" providerId="ADAL" clId="{03D0EA00-3265-4AC8-B10B-0AD118204606}" dt="2022-01-02T17:48:50.292" v="201" actId="20577"/>
        <pc:sldMkLst>
          <pc:docMk/>
          <pc:sldMk cId="95713288" sldId="262"/>
        </pc:sldMkLst>
        <pc:spChg chg="mod">
          <ac:chgData name="谷口 元仁" userId="53c1ed07-17da-4b60-a256-568613a20442" providerId="ADAL" clId="{03D0EA00-3265-4AC8-B10B-0AD118204606}" dt="2022-01-02T17:48:50.292" v="201" actId="20577"/>
          <ac:spMkLst>
            <pc:docMk/>
            <pc:sldMk cId="95713288" sldId="262"/>
            <ac:spMk id="3" creationId="{67A093D4-0854-4E00-85AC-70FEC345208A}"/>
          </ac:spMkLst>
        </pc:spChg>
      </pc:sldChg>
      <pc:sldChg chg="modSp mod">
        <pc:chgData name="谷口 元仁" userId="53c1ed07-17da-4b60-a256-568613a20442" providerId="ADAL" clId="{03D0EA00-3265-4AC8-B10B-0AD118204606}" dt="2022-01-02T17:49:09.540" v="203" actId="403"/>
        <pc:sldMkLst>
          <pc:docMk/>
          <pc:sldMk cId="2871769064" sldId="263"/>
        </pc:sldMkLst>
        <pc:spChg chg="mod">
          <ac:chgData name="谷口 元仁" userId="53c1ed07-17da-4b60-a256-568613a20442" providerId="ADAL" clId="{03D0EA00-3265-4AC8-B10B-0AD118204606}" dt="2022-01-02T17:49:09.540" v="203" actId="403"/>
          <ac:spMkLst>
            <pc:docMk/>
            <pc:sldMk cId="2871769064" sldId="263"/>
            <ac:spMk id="3" creationId="{76D5CADB-40C9-4EA9-906D-D44CEE757898}"/>
          </ac:spMkLst>
        </pc:spChg>
      </pc:sldChg>
      <pc:sldChg chg="modSp mod">
        <pc:chgData name="谷口 元仁" userId="53c1ed07-17da-4b60-a256-568613a20442" providerId="ADAL" clId="{03D0EA00-3265-4AC8-B10B-0AD118204606}" dt="2022-01-02T17:40:51.163" v="93" actId="20577"/>
        <pc:sldMkLst>
          <pc:docMk/>
          <pc:sldMk cId="431132860" sldId="265"/>
        </pc:sldMkLst>
        <pc:spChg chg="mod">
          <ac:chgData name="谷口 元仁" userId="53c1ed07-17da-4b60-a256-568613a20442" providerId="ADAL" clId="{03D0EA00-3265-4AC8-B10B-0AD118204606}" dt="2022-01-02T17:40:51.163" v="93" actId="20577"/>
          <ac:spMkLst>
            <pc:docMk/>
            <pc:sldMk cId="431132860" sldId="265"/>
            <ac:spMk id="3" creationId="{45F5A5D6-EB18-4E4B-9190-329A3861371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BCBFD-5956-4CC8-933D-ABFF14DA93DC}" type="doc">
      <dgm:prSet loTypeId="urn:microsoft.com/office/officeart/2016/7/layout/LinearBlockProcessNumbered" loCatId="process" qsTypeId="urn:microsoft.com/office/officeart/2005/8/quickstyle/simple1" qsCatId="simple" csTypeId="urn:microsoft.com/office/officeart/2005/8/colors/accent1_2" csCatId="accent1" phldr="1"/>
      <dgm:spPr/>
    </dgm:pt>
    <dgm:pt modelId="{34450EB5-020F-4F48-8019-08A9844A631E}">
      <dgm:prSet phldrT="[テキスト]" custT="1"/>
      <dgm:spPr/>
      <dgm:t>
        <a:bodyPr/>
        <a:lstStyle/>
        <a:p>
          <a:r>
            <a:rPr kumimoji="1" lang="ja-JP" altLang="en-US" sz="1600" dirty="0"/>
            <a:t>高校名、部活名を</a:t>
          </a:r>
          <a:r>
            <a:rPr kumimoji="1" lang="en-US" altLang="ja-JP" sz="1600" dirty="0"/>
            <a:t>Twitter</a:t>
          </a:r>
          <a:r>
            <a:rPr kumimoji="1" lang="ja-JP" altLang="en-US" sz="1600" dirty="0"/>
            <a:t>や</a:t>
          </a:r>
          <a:r>
            <a:rPr kumimoji="1" lang="en-US" altLang="ja-JP" sz="1600" dirty="0"/>
            <a:t>Instagram</a:t>
          </a:r>
          <a:r>
            <a:rPr kumimoji="1" lang="ja-JP" altLang="en-US" sz="1600" dirty="0"/>
            <a:t>から入手</a:t>
          </a:r>
        </a:p>
      </dgm:t>
    </dgm:pt>
    <dgm:pt modelId="{A57B8CB0-3232-42E8-9125-6EDF8086CFF9}" type="parTrans" cxnId="{733F513D-6AD1-4924-B4A0-985A0077E68E}">
      <dgm:prSet/>
      <dgm:spPr/>
      <dgm:t>
        <a:bodyPr/>
        <a:lstStyle/>
        <a:p>
          <a:endParaRPr kumimoji="1" lang="ja-JP" altLang="en-US"/>
        </a:p>
      </dgm:t>
    </dgm:pt>
    <dgm:pt modelId="{B2D1CD70-6DCC-481D-818A-A4869E7BE544}" type="sibTrans" cxnId="{733F513D-6AD1-4924-B4A0-985A0077E68E}">
      <dgm:prSet phldrT="01"/>
      <dgm:spPr/>
      <dgm:t>
        <a:bodyPr/>
        <a:lstStyle/>
        <a:p>
          <a:r>
            <a:rPr kumimoji="1" lang="ja-JP" altLang="en-US"/>
            <a:t>01</a:t>
          </a:r>
        </a:p>
      </dgm:t>
    </dgm:pt>
    <dgm:pt modelId="{BD1260DD-9304-484D-BE7A-25259DC4BEC9}">
      <dgm:prSet phldrT="[テキスト]" custT="1"/>
      <dgm:spPr/>
      <dgm:t>
        <a:bodyPr/>
        <a:lstStyle/>
        <a:p>
          <a:r>
            <a:rPr kumimoji="1" lang="ja-JP" altLang="en-US" sz="1800" dirty="0"/>
            <a:t>入手した情報を検索</a:t>
          </a:r>
          <a:endParaRPr kumimoji="1" lang="en-US" altLang="ja-JP" sz="1800" dirty="0"/>
        </a:p>
        <a:p>
          <a:r>
            <a:rPr kumimoji="1" lang="ja-JP" altLang="en-US" sz="1050" dirty="0"/>
            <a:t>＊特に</a:t>
          </a:r>
          <a:r>
            <a:rPr kumimoji="1" lang="en-US" altLang="ja-JP" sz="1050" dirty="0"/>
            <a:t>Facebook</a:t>
          </a:r>
          <a:r>
            <a:rPr kumimoji="1" lang="ja-JP" altLang="en-US" sz="1050" dirty="0"/>
            <a:t>でヒットすることが多いと言っていました</a:t>
          </a:r>
          <a:endParaRPr kumimoji="1" lang="ja-JP" altLang="en-US" sz="1800" dirty="0"/>
        </a:p>
      </dgm:t>
    </dgm:pt>
    <dgm:pt modelId="{2BD1060F-6A12-458A-8377-D4C460CFF94A}" type="parTrans" cxnId="{ECA3ACA0-A5A4-4743-8288-969CF5D1B08F}">
      <dgm:prSet/>
      <dgm:spPr/>
      <dgm:t>
        <a:bodyPr/>
        <a:lstStyle/>
        <a:p>
          <a:endParaRPr kumimoji="1" lang="ja-JP" altLang="en-US"/>
        </a:p>
      </dgm:t>
    </dgm:pt>
    <dgm:pt modelId="{F44720C7-7901-4F40-BC5E-2BFCD0FCA0EA}" type="sibTrans" cxnId="{ECA3ACA0-A5A4-4743-8288-969CF5D1B08F}">
      <dgm:prSet phldrT="02"/>
      <dgm:spPr/>
      <dgm:t>
        <a:bodyPr/>
        <a:lstStyle/>
        <a:p>
          <a:r>
            <a:rPr kumimoji="1" lang="ja-JP" altLang="en-US"/>
            <a:t>02</a:t>
          </a:r>
        </a:p>
      </dgm:t>
    </dgm:pt>
    <dgm:pt modelId="{85F6389D-4B83-4483-B184-771241A92DAF}">
      <dgm:prSet phldrT="[テキスト]" custT="1"/>
      <dgm:spPr/>
      <dgm:t>
        <a:bodyPr/>
        <a:lstStyle/>
        <a:p>
          <a:r>
            <a:rPr kumimoji="1" lang="ja-JP" altLang="en-US" sz="1300" dirty="0"/>
            <a:t>後はその中から顔写真と名前を頂戴するだけ！それがわかれば</a:t>
          </a:r>
          <a:r>
            <a:rPr kumimoji="1" lang="ja-JP" altLang="en-US" sz="1600" b="1" dirty="0">
              <a:solidFill>
                <a:schemeClr val="tx1"/>
              </a:solidFill>
              <a:highlight>
                <a:srgbClr val="FFFF00"/>
              </a:highlight>
            </a:rPr>
            <a:t>簡単に住所もわかります</a:t>
          </a:r>
          <a:endParaRPr kumimoji="1" lang="ja-JP" altLang="en-US" sz="1300" b="1" dirty="0">
            <a:solidFill>
              <a:schemeClr val="tx1"/>
            </a:solidFill>
            <a:highlight>
              <a:srgbClr val="FFFF00"/>
            </a:highlight>
          </a:endParaRPr>
        </a:p>
      </dgm:t>
    </dgm:pt>
    <dgm:pt modelId="{E486AB71-0A9A-4A93-B5B6-1555CFC8C840}" type="parTrans" cxnId="{C006EFC2-0B0C-468A-BC01-CFB49F624480}">
      <dgm:prSet/>
      <dgm:spPr/>
      <dgm:t>
        <a:bodyPr/>
        <a:lstStyle/>
        <a:p>
          <a:endParaRPr kumimoji="1" lang="ja-JP" altLang="en-US"/>
        </a:p>
      </dgm:t>
    </dgm:pt>
    <dgm:pt modelId="{71ABFC43-4BF8-41E5-A201-A1092C8FF82F}" type="sibTrans" cxnId="{C006EFC2-0B0C-468A-BC01-CFB49F624480}">
      <dgm:prSet phldrT="03"/>
      <dgm:spPr/>
      <dgm:t>
        <a:bodyPr/>
        <a:lstStyle/>
        <a:p>
          <a:r>
            <a:rPr kumimoji="1" lang="ja-JP" altLang="en-US"/>
            <a:t>03</a:t>
          </a:r>
        </a:p>
      </dgm:t>
    </dgm:pt>
    <dgm:pt modelId="{1EB52CDF-518E-459F-9326-B8FA613F315D}" type="pres">
      <dgm:prSet presAssocID="{C19BCBFD-5956-4CC8-933D-ABFF14DA93DC}" presName="Name0" presStyleCnt="0">
        <dgm:presLayoutVars>
          <dgm:animLvl val="lvl"/>
          <dgm:resizeHandles val="exact"/>
        </dgm:presLayoutVars>
      </dgm:prSet>
      <dgm:spPr/>
    </dgm:pt>
    <dgm:pt modelId="{944ED238-E20C-484F-B66C-D0107F18C2CB}" type="pres">
      <dgm:prSet presAssocID="{34450EB5-020F-4F48-8019-08A9844A631E}" presName="compositeNode" presStyleCnt="0">
        <dgm:presLayoutVars>
          <dgm:bulletEnabled val="1"/>
        </dgm:presLayoutVars>
      </dgm:prSet>
      <dgm:spPr/>
    </dgm:pt>
    <dgm:pt modelId="{876D7A21-61D6-45DA-87B5-2EE23F5F28CA}" type="pres">
      <dgm:prSet presAssocID="{34450EB5-020F-4F48-8019-08A9844A631E}" presName="bgRect" presStyleLbl="alignNode1" presStyleIdx="0" presStyleCnt="3"/>
      <dgm:spPr/>
    </dgm:pt>
    <dgm:pt modelId="{745E43C0-28D5-4DF6-838E-86151D372CAF}" type="pres">
      <dgm:prSet presAssocID="{B2D1CD70-6DCC-481D-818A-A4869E7BE544}" presName="sibTransNodeRect" presStyleLbl="alignNode1" presStyleIdx="0" presStyleCnt="3">
        <dgm:presLayoutVars>
          <dgm:chMax val="0"/>
          <dgm:bulletEnabled val="1"/>
        </dgm:presLayoutVars>
      </dgm:prSet>
      <dgm:spPr/>
    </dgm:pt>
    <dgm:pt modelId="{6E15DFE4-9CEB-480D-BD26-3BA2C86474A7}" type="pres">
      <dgm:prSet presAssocID="{34450EB5-020F-4F48-8019-08A9844A631E}" presName="nodeRect" presStyleLbl="alignNode1" presStyleIdx="0" presStyleCnt="3">
        <dgm:presLayoutVars>
          <dgm:bulletEnabled val="1"/>
        </dgm:presLayoutVars>
      </dgm:prSet>
      <dgm:spPr/>
    </dgm:pt>
    <dgm:pt modelId="{6230C277-CC79-43AE-94C5-C3F8108E64EC}" type="pres">
      <dgm:prSet presAssocID="{B2D1CD70-6DCC-481D-818A-A4869E7BE544}" presName="sibTrans" presStyleCnt="0"/>
      <dgm:spPr/>
    </dgm:pt>
    <dgm:pt modelId="{1A3800E4-5F25-45F5-8391-D4F36B9B0B8E}" type="pres">
      <dgm:prSet presAssocID="{BD1260DD-9304-484D-BE7A-25259DC4BEC9}" presName="compositeNode" presStyleCnt="0">
        <dgm:presLayoutVars>
          <dgm:bulletEnabled val="1"/>
        </dgm:presLayoutVars>
      </dgm:prSet>
      <dgm:spPr/>
    </dgm:pt>
    <dgm:pt modelId="{515B0877-BA6F-4E1F-B543-ED26E1CF3EF6}" type="pres">
      <dgm:prSet presAssocID="{BD1260DD-9304-484D-BE7A-25259DC4BEC9}" presName="bgRect" presStyleLbl="alignNode1" presStyleIdx="1" presStyleCnt="3"/>
      <dgm:spPr/>
    </dgm:pt>
    <dgm:pt modelId="{A0ED674B-4546-4F9D-95F7-31C8214FEED8}" type="pres">
      <dgm:prSet presAssocID="{F44720C7-7901-4F40-BC5E-2BFCD0FCA0EA}" presName="sibTransNodeRect" presStyleLbl="alignNode1" presStyleIdx="1" presStyleCnt="3">
        <dgm:presLayoutVars>
          <dgm:chMax val="0"/>
          <dgm:bulletEnabled val="1"/>
        </dgm:presLayoutVars>
      </dgm:prSet>
      <dgm:spPr/>
    </dgm:pt>
    <dgm:pt modelId="{70CB0D5D-8AA0-499B-ACDA-232795EF3A0A}" type="pres">
      <dgm:prSet presAssocID="{BD1260DD-9304-484D-BE7A-25259DC4BEC9}" presName="nodeRect" presStyleLbl="alignNode1" presStyleIdx="1" presStyleCnt="3">
        <dgm:presLayoutVars>
          <dgm:bulletEnabled val="1"/>
        </dgm:presLayoutVars>
      </dgm:prSet>
      <dgm:spPr/>
    </dgm:pt>
    <dgm:pt modelId="{99B93668-43F0-4F7E-A653-391272D234FC}" type="pres">
      <dgm:prSet presAssocID="{F44720C7-7901-4F40-BC5E-2BFCD0FCA0EA}" presName="sibTrans" presStyleCnt="0"/>
      <dgm:spPr/>
    </dgm:pt>
    <dgm:pt modelId="{623AD64F-ECEC-4EA4-8281-24CDBB0B2059}" type="pres">
      <dgm:prSet presAssocID="{85F6389D-4B83-4483-B184-771241A92DAF}" presName="compositeNode" presStyleCnt="0">
        <dgm:presLayoutVars>
          <dgm:bulletEnabled val="1"/>
        </dgm:presLayoutVars>
      </dgm:prSet>
      <dgm:spPr/>
    </dgm:pt>
    <dgm:pt modelId="{C57E926D-67F1-4232-89C0-D4B960955C1E}" type="pres">
      <dgm:prSet presAssocID="{85F6389D-4B83-4483-B184-771241A92DAF}" presName="bgRect" presStyleLbl="alignNode1" presStyleIdx="2" presStyleCnt="3" custScaleX="99844" custLinFactNeighborX="1308" custLinFactNeighborY="57"/>
      <dgm:spPr/>
    </dgm:pt>
    <dgm:pt modelId="{6EF928C9-5633-4B7A-B0E4-3D3035AD0BB6}" type="pres">
      <dgm:prSet presAssocID="{71ABFC43-4BF8-41E5-A201-A1092C8FF82F}" presName="sibTransNodeRect" presStyleLbl="alignNode1" presStyleIdx="2" presStyleCnt="3">
        <dgm:presLayoutVars>
          <dgm:chMax val="0"/>
          <dgm:bulletEnabled val="1"/>
        </dgm:presLayoutVars>
      </dgm:prSet>
      <dgm:spPr/>
    </dgm:pt>
    <dgm:pt modelId="{2FDCBB93-A2AC-48D6-AB8D-C47ABA09B8EA}" type="pres">
      <dgm:prSet presAssocID="{85F6389D-4B83-4483-B184-771241A92DAF}" presName="nodeRect" presStyleLbl="alignNode1" presStyleIdx="2" presStyleCnt="3">
        <dgm:presLayoutVars>
          <dgm:bulletEnabled val="1"/>
        </dgm:presLayoutVars>
      </dgm:prSet>
      <dgm:spPr/>
    </dgm:pt>
  </dgm:ptLst>
  <dgm:cxnLst>
    <dgm:cxn modelId="{45F93923-012C-4C5B-AE94-5C795637FFF8}" type="presOf" srcId="{F44720C7-7901-4F40-BC5E-2BFCD0FCA0EA}" destId="{A0ED674B-4546-4F9D-95F7-31C8214FEED8}" srcOrd="0" destOrd="0" presId="urn:microsoft.com/office/officeart/2016/7/layout/LinearBlockProcessNumbered"/>
    <dgm:cxn modelId="{28692F2F-F0C4-4A36-AF99-2EEA5FF4C23E}" type="presOf" srcId="{BD1260DD-9304-484D-BE7A-25259DC4BEC9}" destId="{515B0877-BA6F-4E1F-B543-ED26E1CF3EF6}" srcOrd="0" destOrd="0" presId="urn:microsoft.com/office/officeart/2016/7/layout/LinearBlockProcessNumbered"/>
    <dgm:cxn modelId="{733F513D-6AD1-4924-B4A0-985A0077E68E}" srcId="{C19BCBFD-5956-4CC8-933D-ABFF14DA93DC}" destId="{34450EB5-020F-4F48-8019-08A9844A631E}" srcOrd="0" destOrd="0" parTransId="{A57B8CB0-3232-42E8-9125-6EDF8086CFF9}" sibTransId="{B2D1CD70-6DCC-481D-818A-A4869E7BE544}"/>
    <dgm:cxn modelId="{79E8CD97-6F1D-40F3-91D4-7D358AADD999}" type="presOf" srcId="{85F6389D-4B83-4483-B184-771241A92DAF}" destId="{2FDCBB93-A2AC-48D6-AB8D-C47ABA09B8EA}" srcOrd="1" destOrd="0" presId="urn:microsoft.com/office/officeart/2016/7/layout/LinearBlockProcessNumbered"/>
    <dgm:cxn modelId="{ECA3ACA0-A5A4-4743-8288-969CF5D1B08F}" srcId="{C19BCBFD-5956-4CC8-933D-ABFF14DA93DC}" destId="{BD1260DD-9304-484D-BE7A-25259DC4BEC9}" srcOrd="1" destOrd="0" parTransId="{2BD1060F-6A12-458A-8377-D4C460CFF94A}" sibTransId="{F44720C7-7901-4F40-BC5E-2BFCD0FCA0EA}"/>
    <dgm:cxn modelId="{F5F2D1A2-E4D1-4EA4-BF60-FAC54B740E38}" type="presOf" srcId="{C19BCBFD-5956-4CC8-933D-ABFF14DA93DC}" destId="{1EB52CDF-518E-459F-9326-B8FA613F315D}" srcOrd="0" destOrd="0" presId="urn:microsoft.com/office/officeart/2016/7/layout/LinearBlockProcessNumbered"/>
    <dgm:cxn modelId="{394CC3AA-5D0C-4D9F-A29B-C2DEA9AC00CD}" type="presOf" srcId="{BD1260DD-9304-484D-BE7A-25259DC4BEC9}" destId="{70CB0D5D-8AA0-499B-ACDA-232795EF3A0A}" srcOrd="1" destOrd="0" presId="urn:microsoft.com/office/officeart/2016/7/layout/LinearBlockProcessNumbered"/>
    <dgm:cxn modelId="{4F362BB1-8353-406F-8CF2-30DAA908898A}" type="presOf" srcId="{85F6389D-4B83-4483-B184-771241A92DAF}" destId="{C57E926D-67F1-4232-89C0-D4B960955C1E}" srcOrd="0" destOrd="0" presId="urn:microsoft.com/office/officeart/2016/7/layout/LinearBlockProcessNumbered"/>
    <dgm:cxn modelId="{B06DEDB1-88A0-45A6-BDC3-292C3B0ED7F6}" type="presOf" srcId="{34450EB5-020F-4F48-8019-08A9844A631E}" destId="{876D7A21-61D6-45DA-87B5-2EE23F5F28CA}" srcOrd="0" destOrd="0" presId="urn:microsoft.com/office/officeart/2016/7/layout/LinearBlockProcessNumbered"/>
    <dgm:cxn modelId="{26152DB4-43CE-4136-A310-24F16CA3B87E}" type="presOf" srcId="{34450EB5-020F-4F48-8019-08A9844A631E}" destId="{6E15DFE4-9CEB-480D-BD26-3BA2C86474A7}" srcOrd="1" destOrd="0" presId="urn:microsoft.com/office/officeart/2016/7/layout/LinearBlockProcessNumbered"/>
    <dgm:cxn modelId="{56D6DAC0-C34E-45D0-867D-4ACC2A2E56E9}" type="presOf" srcId="{B2D1CD70-6DCC-481D-818A-A4869E7BE544}" destId="{745E43C0-28D5-4DF6-838E-86151D372CAF}" srcOrd="0" destOrd="0" presId="urn:microsoft.com/office/officeart/2016/7/layout/LinearBlockProcessNumbered"/>
    <dgm:cxn modelId="{C006EFC2-0B0C-468A-BC01-CFB49F624480}" srcId="{C19BCBFD-5956-4CC8-933D-ABFF14DA93DC}" destId="{85F6389D-4B83-4483-B184-771241A92DAF}" srcOrd="2" destOrd="0" parTransId="{E486AB71-0A9A-4A93-B5B6-1555CFC8C840}" sibTransId="{71ABFC43-4BF8-41E5-A201-A1092C8FF82F}"/>
    <dgm:cxn modelId="{9FD1C5ED-114D-41E6-974E-111B5BE71B9F}" type="presOf" srcId="{71ABFC43-4BF8-41E5-A201-A1092C8FF82F}" destId="{6EF928C9-5633-4B7A-B0E4-3D3035AD0BB6}" srcOrd="0" destOrd="0" presId="urn:microsoft.com/office/officeart/2016/7/layout/LinearBlockProcessNumbered"/>
    <dgm:cxn modelId="{309BB6EE-01A7-43B7-9897-7610AB242490}" type="presParOf" srcId="{1EB52CDF-518E-459F-9326-B8FA613F315D}" destId="{944ED238-E20C-484F-B66C-D0107F18C2CB}" srcOrd="0" destOrd="0" presId="urn:microsoft.com/office/officeart/2016/7/layout/LinearBlockProcessNumbered"/>
    <dgm:cxn modelId="{AA602940-D3ED-46FB-BAF7-03240D904AD1}" type="presParOf" srcId="{944ED238-E20C-484F-B66C-D0107F18C2CB}" destId="{876D7A21-61D6-45DA-87B5-2EE23F5F28CA}" srcOrd="0" destOrd="0" presId="urn:microsoft.com/office/officeart/2016/7/layout/LinearBlockProcessNumbered"/>
    <dgm:cxn modelId="{232BACEC-76DE-4B42-9DEF-3F8851A17147}" type="presParOf" srcId="{944ED238-E20C-484F-B66C-D0107F18C2CB}" destId="{745E43C0-28D5-4DF6-838E-86151D372CAF}" srcOrd="1" destOrd="0" presId="urn:microsoft.com/office/officeart/2016/7/layout/LinearBlockProcessNumbered"/>
    <dgm:cxn modelId="{8AD3A2D2-80B3-4CEA-A7D3-AF1BEFA90AC8}" type="presParOf" srcId="{944ED238-E20C-484F-B66C-D0107F18C2CB}" destId="{6E15DFE4-9CEB-480D-BD26-3BA2C86474A7}" srcOrd="2" destOrd="0" presId="urn:microsoft.com/office/officeart/2016/7/layout/LinearBlockProcessNumbered"/>
    <dgm:cxn modelId="{8CFBEFEB-D375-48AD-A913-CC756EE97DFF}" type="presParOf" srcId="{1EB52CDF-518E-459F-9326-B8FA613F315D}" destId="{6230C277-CC79-43AE-94C5-C3F8108E64EC}" srcOrd="1" destOrd="0" presId="urn:microsoft.com/office/officeart/2016/7/layout/LinearBlockProcessNumbered"/>
    <dgm:cxn modelId="{401A3085-3D8D-4C35-A9E5-C144A9A3D459}" type="presParOf" srcId="{1EB52CDF-518E-459F-9326-B8FA613F315D}" destId="{1A3800E4-5F25-45F5-8391-D4F36B9B0B8E}" srcOrd="2" destOrd="0" presId="urn:microsoft.com/office/officeart/2016/7/layout/LinearBlockProcessNumbered"/>
    <dgm:cxn modelId="{64E58D0C-EA59-40FE-B1DF-223E8EDBC8CC}" type="presParOf" srcId="{1A3800E4-5F25-45F5-8391-D4F36B9B0B8E}" destId="{515B0877-BA6F-4E1F-B543-ED26E1CF3EF6}" srcOrd="0" destOrd="0" presId="urn:microsoft.com/office/officeart/2016/7/layout/LinearBlockProcessNumbered"/>
    <dgm:cxn modelId="{3D6A17B8-0167-4633-9F99-5D7CDD048C10}" type="presParOf" srcId="{1A3800E4-5F25-45F5-8391-D4F36B9B0B8E}" destId="{A0ED674B-4546-4F9D-95F7-31C8214FEED8}" srcOrd="1" destOrd="0" presId="urn:microsoft.com/office/officeart/2016/7/layout/LinearBlockProcessNumbered"/>
    <dgm:cxn modelId="{DAE2A7F8-39C1-44BB-A803-7B1B5C77A10A}" type="presParOf" srcId="{1A3800E4-5F25-45F5-8391-D4F36B9B0B8E}" destId="{70CB0D5D-8AA0-499B-ACDA-232795EF3A0A}" srcOrd="2" destOrd="0" presId="urn:microsoft.com/office/officeart/2016/7/layout/LinearBlockProcessNumbered"/>
    <dgm:cxn modelId="{E74183B1-BAB3-4547-9B62-338BC719225C}" type="presParOf" srcId="{1EB52CDF-518E-459F-9326-B8FA613F315D}" destId="{99B93668-43F0-4F7E-A653-391272D234FC}" srcOrd="3" destOrd="0" presId="urn:microsoft.com/office/officeart/2016/7/layout/LinearBlockProcessNumbered"/>
    <dgm:cxn modelId="{528E3DC4-2344-4850-AE1E-44DB271B76A2}" type="presParOf" srcId="{1EB52CDF-518E-459F-9326-B8FA613F315D}" destId="{623AD64F-ECEC-4EA4-8281-24CDBB0B2059}" srcOrd="4" destOrd="0" presId="urn:microsoft.com/office/officeart/2016/7/layout/LinearBlockProcessNumbered"/>
    <dgm:cxn modelId="{4E427CF2-96E1-40CF-AB8A-B3FB995649B0}" type="presParOf" srcId="{623AD64F-ECEC-4EA4-8281-24CDBB0B2059}" destId="{C57E926D-67F1-4232-89C0-D4B960955C1E}" srcOrd="0" destOrd="0" presId="urn:microsoft.com/office/officeart/2016/7/layout/LinearBlockProcessNumbered"/>
    <dgm:cxn modelId="{CA141E9A-BDB8-4025-AEA9-5BE89A048B5F}" type="presParOf" srcId="{623AD64F-ECEC-4EA4-8281-24CDBB0B2059}" destId="{6EF928C9-5633-4B7A-B0E4-3D3035AD0BB6}" srcOrd="1" destOrd="0" presId="urn:microsoft.com/office/officeart/2016/7/layout/LinearBlockProcessNumbered"/>
    <dgm:cxn modelId="{D5BE3DE0-E0C7-41CD-892A-68DC2C730043}" type="presParOf" srcId="{623AD64F-ECEC-4EA4-8281-24CDBB0B2059}" destId="{2FDCBB93-A2AC-48D6-AB8D-C47ABA09B8E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D7A21-61D6-45DA-87B5-2EE23F5F28CA}">
      <dsp:nvSpPr>
        <dsp:cNvPr id="0" name=""/>
        <dsp:cNvSpPr/>
      </dsp:nvSpPr>
      <dsp:spPr>
        <a:xfrm>
          <a:off x="741" y="0"/>
          <a:ext cx="3001714" cy="18954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03" tIns="0" rIns="296503" bIns="330200" numCol="1" spcCol="1270" anchor="t" anchorCtr="0">
          <a:noAutofit/>
        </a:bodyPr>
        <a:lstStyle/>
        <a:p>
          <a:pPr marL="0" lvl="0" indent="0" algn="l" defTabSz="711200">
            <a:lnSpc>
              <a:spcPct val="90000"/>
            </a:lnSpc>
            <a:spcBef>
              <a:spcPct val="0"/>
            </a:spcBef>
            <a:spcAft>
              <a:spcPct val="35000"/>
            </a:spcAft>
            <a:buNone/>
          </a:pPr>
          <a:r>
            <a:rPr kumimoji="1" lang="ja-JP" altLang="en-US" sz="1600" kern="1200" dirty="0"/>
            <a:t>高校名、部活名を</a:t>
          </a:r>
          <a:r>
            <a:rPr kumimoji="1" lang="en-US" altLang="ja-JP" sz="1600" kern="1200" dirty="0"/>
            <a:t>Twitter</a:t>
          </a:r>
          <a:r>
            <a:rPr kumimoji="1" lang="ja-JP" altLang="en-US" sz="1600" kern="1200" dirty="0"/>
            <a:t>や</a:t>
          </a:r>
          <a:r>
            <a:rPr kumimoji="1" lang="en-US" altLang="ja-JP" sz="1600" kern="1200" dirty="0"/>
            <a:t>Instagram</a:t>
          </a:r>
          <a:r>
            <a:rPr kumimoji="1" lang="ja-JP" altLang="en-US" sz="1600" kern="1200" dirty="0"/>
            <a:t>から入手</a:t>
          </a:r>
        </a:p>
      </dsp:txBody>
      <dsp:txXfrm>
        <a:off x="741" y="758169"/>
        <a:ext cx="3001714" cy="1137254"/>
      </dsp:txXfrm>
    </dsp:sp>
    <dsp:sp modelId="{745E43C0-28D5-4DF6-838E-86151D372CAF}">
      <dsp:nvSpPr>
        <dsp:cNvPr id="0" name=""/>
        <dsp:cNvSpPr/>
      </dsp:nvSpPr>
      <dsp:spPr>
        <a:xfrm>
          <a:off x="741" y="0"/>
          <a:ext cx="3001714" cy="7581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6503" tIns="165100" rIns="296503" bIns="16510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t>01</a:t>
          </a:r>
        </a:p>
      </dsp:txBody>
      <dsp:txXfrm>
        <a:off x="741" y="0"/>
        <a:ext cx="3001714" cy="758169"/>
      </dsp:txXfrm>
    </dsp:sp>
    <dsp:sp modelId="{515B0877-BA6F-4E1F-B543-ED26E1CF3EF6}">
      <dsp:nvSpPr>
        <dsp:cNvPr id="0" name=""/>
        <dsp:cNvSpPr/>
      </dsp:nvSpPr>
      <dsp:spPr>
        <a:xfrm>
          <a:off x="3242593" y="0"/>
          <a:ext cx="3001714" cy="18954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03" tIns="0" rIns="296503" bIns="330200" numCol="1" spcCol="1270" anchor="t" anchorCtr="0">
          <a:noAutofit/>
        </a:bodyPr>
        <a:lstStyle/>
        <a:p>
          <a:pPr marL="0" lvl="0" indent="0" algn="l" defTabSz="800100">
            <a:lnSpc>
              <a:spcPct val="90000"/>
            </a:lnSpc>
            <a:spcBef>
              <a:spcPct val="0"/>
            </a:spcBef>
            <a:spcAft>
              <a:spcPct val="35000"/>
            </a:spcAft>
            <a:buNone/>
          </a:pPr>
          <a:r>
            <a:rPr kumimoji="1" lang="ja-JP" altLang="en-US" sz="1800" kern="1200" dirty="0"/>
            <a:t>入手した情報を検索</a:t>
          </a:r>
          <a:endParaRPr kumimoji="1" lang="en-US" altLang="ja-JP" sz="1800" kern="1200" dirty="0"/>
        </a:p>
        <a:p>
          <a:pPr marL="0" lvl="0" indent="0" algn="l" defTabSz="800100">
            <a:lnSpc>
              <a:spcPct val="90000"/>
            </a:lnSpc>
            <a:spcBef>
              <a:spcPct val="0"/>
            </a:spcBef>
            <a:spcAft>
              <a:spcPct val="35000"/>
            </a:spcAft>
            <a:buNone/>
          </a:pPr>
          <a:r>
            <a:rPr kumimoji="1" lang="ja-JP" altLang="en-US" sz="1050" kern="1200" dirty="0"/>
            <a:t>＊特に</a:t>
          </a:r>
          <a:r>
            <a:rPr kumimoji="1" lang="en-US" altLang="ja-JP" sz="1050" kern="1200" dirty="0"/>
            <a:t>Facebook</a:t>
          </a:r>
          <a:r>
            <a:rPr kumimoji="1" lang="ja-JP" altLang="en-US" sz="1050" kern="1200" dirty="0"/>
            <a:t>でヒットすることが多いと言っていました</a:t>
          </a:r>
          <a:endParaRPr kumimoji="1" lang="ja-JP" altLang="en-US" sz="1800" kern="1200" dirty="0"/>
        </a:p>
      </dsp:txBody>
      <dsp:txXfrm>
        <a:off x="3242593" y="758169"/>
        <a:ext cx="3001714" cy="1137254"/>
      </dsp:txXfrm>
    </dsp:sp>
    <dsp:sp modelId="{A0ED674B-4546-4F9D-95F7-31C8214FEED8}">
      <dsp:nvSpPr>
        <dsp:cNvPr id="0" name=""/>
        <dsp:cNvSpPr/>
      </dsp:nvSpPr>
      <dsp:spPr>
        <a:xfrm>
          <a:off x="3242593" y="0"/>
          <a:ext cx="3001714" cy="7581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6503" tIns="165100" rIns="296503" bIns="16510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t>02</a:t>
          </a:r>
        </a:p>
      </dsp:txBody>
      <dsp:txXfrm>
        <a:off x="3242593" y="0"/>
        <a:ext cx="3001714" cy="758169"/>
      </dsp:txXfrm>
    </dsp:sp>
    <dsp:sp modelId="{C57E926D-67F1-4232-89C0-D4B960955C1E}">
      <dsp:nvSpPr>
        <dsp:cNvPr id="0" name=""/>
        <dsp:cNvSpPr/>
      </dsp:nvSpPr>
      <dsp:spPr>
        <a:xfrm>
          <a:off x="6489868" y="0"/>
          <a:ext cx="2997032" cy="189542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503" tIns="0" rIns="296503" bIns="330200" numCol="1" spcCol="1270" anchor="t" anchorCtr="0">
          <a:noAutofit/>
        </a:bodyPr>
        <a:lstStyle/>
        <a:p>
          <a:pPr marL="0" lvl="0" indent="0" algn="l" defTabSz="577850">
            <a:lnSpc>
              <a:spcPct val="90000"/>
            </a:lnSpc>
            <a:spcBef>
              <a:spcPct val="0"/>
            </a:spcBef>
            <a:spcAft>
              <a:spcPct val="35000"/>
            </a:spcAft>
            <a:buNone/>
          </a:pPr>
          <a:r>
            <a:rPr kumimoji="1" lang="ja-JP" altLang="en-US" sz="1300" kern="1200" dirty="0"/>
            <a:t>後はその中から顔写真と名前を頂戴するだけ！それがわかれば</a:t>
          </a:r>
          <a:r>
            <a:rPr kumimoji="1" lang="ja-JP" altLang="en-US" sz="1600" b="1" kern="1200" dirty="0">
              <a:solidFill>
                <a:schemeClr val="tx1"/>
              </a:solidFill>
              <a:highlight>
                <a:srgbClr val="FFFF00"/>
              </a:highlight>
            </a:rPr>
            <a:t>簡単に住所もわかります</a:t>
          </a:r>
          <a:endParaRPr kumimoji="1" lang="ja-JP" altLang="en-US" sz="1300" b="1" kern="1200" dirty="0">
            <a:solidFill>
              <a:schemeClr val="tx1"/>
            </a:solidFill>
            <a:highlight>
              <a:srgbClr val="FFFF00"/>
            </a:highlight>
          </a:endParaRPr>
        </a:p>
      </dsp:txBody>
      <dsp:txXfrm>
        <a:off x="6489868" y="758169"/>
        <a:ext cx="2997032" cy="1137254"/>
      </dsp:txXfrm>
    </dsp:sp>
    <dsp:sp modelId="{6EF928C9-5633-4B7A-B0E4-3D3035AD0BB6}">
      <dsp:nvSpPr>
        <dsp:cNvPr id="0" name=""/>
        <dsp:cNvSpPr/>
      </dsp:nvSpPr>
      <dsp:spPr>
        <a:xfrm>
          <a:off x="6484445" y="0"/>
          <a:ext cx="3001714" cy="75816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6503" tIns="165100" rIns="296503" bIns="16510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t>03</a:t>
          </a:r>
        </a:p>
      </dsp:txBody>
      <dsp:txXfrm>
        <a:off x="6484445" y="0"/>
        <a:ext cx="3001714" cy="75816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none"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1/2/2022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5733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1/2/2022</a:t>
            </a:fld>
            <a:endParaRPr lang="en-US" dirty="0"/>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5983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1/2/2022</a:t>
            </a:fld>
            <a:endParaRPr lang="en-US" dirty="0"/>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0225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1/2/2022</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73638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1/2/2022</a:t>
            </a:fld>
            <a:endParaRPr lang="en-US" dirty="0"/>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16331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1/2/2022</a:t>
            </a:fld>
            <a:endParaRPr lang="en-US" dirty="0"/>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7849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1/2/2022</a:t>
            </a:fld>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19536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1/2/2022</a:t>
            </a:fld>
            <a:endParaRPr lang="en-US" dirty="0"/>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0674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1/2/2022</a:t>
            </a:fld>
            <a:endParaRPr lang="en-US" dirty="0"/>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2677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1/2/2022</a:t>
            </a:fld>
            <a:endParaRPr lang="en-US" dirty="0"/>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28694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1/2/2022</a:t>
            </a:fld>
            <a:endParaRPr lang="en-US" dirty="0"/>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9069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lIns="109728" tIns="109728" rIns="109728" bIns="91440" anchor="ctr"/>
          <a:lstStyle>
            <a:lvl1pPr algn="ctr">
              <a:defRPr sz="900" cap="all" spc="100" baseline="0">
                <a:solidFill>
                  <a:schemeClr val="tx2">
                    <a:lumMod val="75000"/>
                    <a:lumOff val="25000"/>
                  </a:schemeClr>
                </a:solidFill>
                <a:latin typeface="+mn-lt"/>
              </a:defRPr>
            </a:lvl1pPr>
          </a:lstStyle>
          <a:p>
            <a:fld id="{D3FE42E8-8B57-452D-A122-4DCE9AC771EF}" type="datetime1">
              <a:rPr lang="en-US" smtClean="0"/>
              <a:t>1/2/2022</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lIns="109728" tIns="109728" rIns="109728" bIns="91440" anchor="ctr"/>
          <a:lstStyle>
            <a:lvl1pPr algn="ctr">
              <a:defRPr sz="900" cap="none" spc="12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lIns="109728" tIns="109728" rIns="109728" bIns="9144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928480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05000"/>
        </a:lnSpc>
        <a:spcBef>
          <a:spcPct val="0"/>
        </a:spcBef>
        <a:buNone/>
        <a:defRPr sz="3600" b="1" kern="1200" spc="130">
          <a:solidFill>
            <a:schemeClr val="tx2"/>
          </a:solidFill>
          <a:latin typeface="+mj-lt"/>
          <a:ea typeface="+mj-ea"/>
          <a:cs typeface="+mj-cs"/>
        </a:defRPr>
      </a:lvl1pPr>
    </p:titleStyle>
    <p:body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E86DB82-5F1D-4251-8994-3261C751EA5A}"/>
              </a:ext>
            </a:extLst>
          </p:cNvPr>
          <p:cNvSpPr>
            <a:spLocks noGrp="1"/>
          </p:cNvSpPr>
          <p:nvPr>
            <p:ph type="ctrTitle"/>
          </p:nvPr>
        </p:nvSpPr>
        <p:spPr>
          <a:xfrm>
            <a:off x="1637552" y="1371599"/>
            <a:ext cx="5020236" cy="2360429"/>
          </a:xfrm>
        </p:spPr>
        <p:txBody>
          <a:bodyPr>
            <a:normAutofit/>
          </a:bodyPr>
          <a:lstStyle/>
          <a:p>
            <a:pPr>
              <a:lnSpc>
                <a:spcPct val="95000"/>
              </a:lnSpc>
            </a:pPr>
            <a:r>
              <a:rPr kumimoji="1" lang="ja-JP" altLang="en-US" dirty="0">
                <a:solidFill>
                  <a:schemeClr val="bg2"/>
                </a:solidFill>
              </a:rPr>
              <a:t>大学に入る前に知っておくべきインターネットリテラシーのお話</a:t>
            </a:r>
          </a:p>
        </p:txBody>
      </p:sp>
      <p:sp>
        <p:nvSpPr>
          <p:cNvPr id="3" name="字幕 2">
            <a:extLst>
              <a:ext uri="{FF2B5EF4-FFF2-40B4-BE49-F238E27FC236}">
                <a16:creationId xmlns:a16="http://schemas.microsoft.com/office/drawing/2014/main" id="{F1C1ABCE-ED8E-41B6-BB81-9231868D9062}"/>
              </a:ext>
            </a:extLst>
          </p:cNvPr>
          <p:cNvSpPr>
            <a:spLocks noGrp="1"/>
          </p:cNvSpPr>
          <p:nvPr>
            <p:ph type="subTitle" idx="1"/>
          </p:nvPr>
        </p:nvSpPr>
        <p:spPr>
          <a:xfrm>
            <a:off x="1371600" y="4114800"/>
            <a:ext cx="5410200" cy="1371601"/>
          </a:xfrm>
        </p:spPr>
        <p:txBody>
          <a:bodyPr>
            <a:normAutofit/>
          </a:bodyPr>
          <a:lstStyle/>
          <a:p>
            <a:pPr>
              <a:lnSpc>
                <a:spcPct val="97000"/>
              </a:lnSpc>
            </a:pPr>
            <a:r>
              <a:rPr lang="ja-JP" altLang="en-US" sz="2000" dirty="0">
                <a:solidFill>
                  <a:schemeClr val="bg1"/>
                </a:solidFill>
              </a:rPr>
              <a:t>ぐゑ</a:t>
            </a:r>
            <a:endParaRPr lang="en-US" altLang="ja-JP" sz="2000" dirty="0">
              <a:solidFill>
                <a:schemeClr val="bg1"/>
              </a:solidFill>
            </a:endParaRPr>
          </a:p>
          <a:p>
            <a:pPr>
              <a:lnSpc>
                <a:spcPct val="97000"/>
              </a:lnSpc>
            </a:pPr>
            <a:r>
              <a:rPr kumimoji="1" lang="en-US" altLang="ja-JP" sz="2000" dirty="0">
                <a:solidFill>
                  <a:schemeClr val="bg1"/>
                </a:solidFill>
              </a:rPr>
              <a:t>Twitter, Instagram: </a:t>
            </a:r>
            <a:r>
              <a:rPr lang="en-US" altLang="ja-JP" sz="2000" dirty="0">
                <a:solidFill>
                  <a:schemeClr val="bg1"/>
                </a:solidFill>
              </a:rPr>
              <a:t>@ghevp</a:t>
            </a:r>
          </a:p>
          <a:p>
            <a:pPr>
              <a:lnSpc>
                <a:spcPct val="97000"/>
              </a:lnSpc>
            </a:pPr>
            <a:r>
              <a:rPr kumimoji="1" lang="en-US" altLang="ja-JP" sz="2000" dirty="0">
                <a:solidFill>
                  <a:schemeClr val="bg1"/>
                </a:solidFill>
              </a:rPr>
              <a:t>web</a:t>
            </a:r>
            <a:r>
              <a:rPr lang="en-US" altLang="ja-JP" sz="2000" dirty="0">
                <a:solidFill>
                  <a:schemeClr val="bg1"/>
                </a:solidFill>
              </a:rPr>
              <a:t>: https://ghevp.com</a:t>
            </a:r>
            <a:endParaRPr kumimoji="1" lang="ja-JP" altLang="en-US" sz="2000" dirty="0">
              <a:solidFill>
                <a:schemeClr val="bg1"/>
              </a:solidFill>
            </a:endParaRPr>
          </a:p>
        </p:txBody>
      </p:sp>
      <p:pic>
        <p:nvPicPr>
          <p:cNvPr id="4" name="Picture 3">
            <a:extLst>
              <a:ext uri="{FF2B5EF4-FFF2-40B4-BE49-F238E27FC236}">
                <a16:creationId xmlns:a16="http://schemas.microsoft.com/office/drawing/2014/main" id="{F7530B69-3BD4-4D13-AEF0-E9868B762D36}"/>
              </a:ext>
            </a:extLst>
          </p:cNvPr>
          <p:cNvPicPr>
            <a:picLocks noChangeAspect="1"/>
          </p:cNvPicPr>
          <p:nvPr/>
        </p:nvPicPr>
        <p:blipFill rotWithShape="1">
          <a:blip r:embed="rId2"/>
          <a:srcRect l="33003" r="23419"/>
          <a:stretch/>
        </p:blipFill>
        <p:spPr>
          <a:xfrm>
            <a:off x="8153401" y="10"/>
            <a:ext cx="4038600" cy="6857990"/>
          </a:xfrm>
          <a:prstGeom prst="rect">
            <a:avLst/>
          </a:prstGeom>
        </p:spPr>
      </p:pic>
    </p:spTree>
    <p:extLst>
      <p:ext uri="{BB962C8B-B14F-4D97-AF65-F5344CB8AC3E}">
        <p14:creationId xmlns:p14="http://schemas.microsoft.com/office/powerpoint/2010/main" val="244566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5EDEA9F-8ECE-43B2-BFC0-6EAE3F8501BB}"/>
              </a:ext>
            </a:extLst>
          </p:cNvPr>
          <p:cNvSpPr>
            <a:spLocks noGrp="1"/>
          </p:cNvSpPr>
          <p:nvPr>
            <p:ph type="title"/>
          </p:nvPr>
        </p:nvSpPr>
        <p:spPr>
          <a:xfrm>
            <a:off x="1371599" y="1015413"/>
            <a:ext cx="9486901" cy="1010088"/>
          </a:xfrm>
        </p:spPr>
        <p:txBody>
          <a:bodyPr anchor="b">
            <a:normAutofit/>
          </a:bodyPr>
          <a:lstStyle/>
          <a:p>
            <a:pPr algn="ctr"/>
            <a:r>
              <a:rPr kumimoji="1" lang="ja-JP" altLang="en-US" dirty="0"/>
              <a:t>対策について</a:t>
            </a:r>
          </a:p>
        </p:txBody>
      </p:sp>
      <p:sp>
        <p:nvSpPr>
          <p:cNvPr id="3" name="コンテンツ プレースホルダー 2">
            <a:extLst>
              <a:ext uri="{FF2B5EF4-FFF2-40B4-BE49-F238E27FC236}">
                <a16:creationId xmlns:a16="http://schemas.microsoft.com/office/drawing/2014/main" id="{45F5A5D6-EB18-4E4B-9190-329A38613714}"/>
              </a:ext>
            </a:extLst>
          </p:cNvPr>
          <p:cNvSpPr>
            <a:spLocks noGrp="1"/>
          </p:cNvSpPr>
          <p:nvPr>
            <p:ph idx="1"/>
          </p:nvPr>
        </p:nvSpPr>
        <p:spPr>
          <a:xfrm>
            <a:off x="1371600" y="2206257"/>
            <a:ext cx="9486901" cy="3766704"/>
          </a:xfrm>
        </p:spPr>
        <p:txBody>
          <a:bodyPr>
            <a:normAutofit fontScale="92500" lnSpcReduction="10000"/>
          </a:bodyPr>
          <a:lstStyle/>
          <a:p>
            <a:pPr marL="0" indent="0">
              <a:buNone/>
            </a:pPr>
            <a:r>
              <a:rPr kumimoji="1" lang="ja-JP" altLang="en-US" dirty="0"/>
              <a:t>まず</a:t>
            </a:r>
            <a:r>
              <a:rPr kumimoji="1" lang="en-US" altLang="ja-JP" dirty="0"/>
              <a:t>…</a:t>
            </a:r>
          </a:p>
          <a:p>
            <a:pPr marL="0" indent="0">
              <a:buNone/>
            </a:pPr>
            <a:r>
              <a:rPr kumimoji="1" lang="en-US" altLang="ja-JP" dirty="0"/>
              <a:t>Instagram</a:t>
            </a:r>
            <a:r>
              <a:rPr kumimoji="1" lang="ja-JP" altLang="en-US" dirty="0"/>
              <a:t>や</a:t>
            </a:r>
            <a:r>
              <a:rPr kumimoji="1" lang="en-US" altLang="ja-JP" dirty="0"/>
              <a:t>Twitter</a:t>
            </a:r>
            <a:r>
              <a:rPr kumimoji="1" lang="ja-JP" altLang="en-US" dirty="0"/>
              <a:t>に関しては</a:t>
            </a:r>
            <a:r>
              <a:rPr kumimoji="1" lang="ja-JP" altLang="en-US" sz="3200" dirty="0">
                <a:effectLst>
                  <a:outerShdw blurRad="38100" dist="38100" dir="2700000" algn="tl">
                    <a:srgbClr val="000000">
                      <a:alpha val="43137"/>
                    </a:srgbClr>
                  </a:outerShdw>
                </a:effectLst>
              </a:rPr>
              <a:t>大学垢を作ってそっちを教えるか、今までの投稿を全削除してください。</a:t>
            </a:r>
            <a:endParaRPr kumimoji="1" lang="en-US" altLang="ja-JP" sz="3200" dirty="0">
              <a:effectLst>
                <a:outerShdw blurRad="38100" dist="38100" dir="2700000" algn="tl">
                  <a:srgbClr val="000000">
                    <a:alpha val="43137"/>
                  </a:srgbClr>
                </a:outerShdw>
              </a:effectLst>
            </a:endParaRPr>
          </a:p>
          <a:p>
            <a:pPr marL="0" indent="0">
              <a:buNone/>
            </a:pPr>
            <a:r>
              <a:rPr kumimoji="1" lang="ja-JP" altLang="en-US" dirty="0"/>
              <a:t>不特定多数の人が閲覧可能な場所（</a:t>
            </a:r>
            <a:r>
              <a:rPr kumimoji="1" lang="en-US" altLang="ja-JP" dirty="0"/>
              <a:t>SNS</a:t>
            </a:r>
            <a:r>
              <a:rPr kumimoji="1" lang="ja-JP" altLang="en-US" dirty="0"/>
              <a:t>のプロフィールなど）に過去の学校名や、部活名を乗せるのはやめましょう。</a:t>
            </a:r>
            <a:endParaRPr kumimoji="1" lang="en-US" altLang="ja-JP" dirty="0"/>
          </a:p>
          <a:p>
            <a:pPr marL="0" indent="0">
              <a:buNone/>
            </a:pPr>
            <a:r>
              <a:rPr kumimoji="1" lang="ja-JP" altLang="en-US" dirty="0"/>
              <a:t>また、できる限り鍵垢を使用するようにしましょう。</a:t>
            </a:r>
            <a:endParaRPr kumimoji="1" lang="en-US" altLang="ja-JP" dirty="0"/>
          </a:p>
          <a:p>
            <a:pPr marL="0" indent="0">
              <a:buNone/>
            </a:pPr>
            <a:r>
              <a:rPr kumimoji="1" lang="ja-JP" altLang="en-US" sz="2800" dirty="0">
                <a:highlight>
                  <a:srgbClr val="FFFF00"/>
                </a:highlight>
              </a:rPr>
              <a:t>もちろん、</a:t>
            </a:r>
            <a:r>
              <a:rPr kumimoji="1" lang="ja-JP" altLang="en-US" sz="2800" dirty="0">
                <a:effectLst>
                  <a:outerShdw blurRad="38100" dist="38100" dir="2700000" algn="tl">
                    <a:srgbClr val="000000">
                      <a:alpha val="43137"/>
                    </a:srgbClr>
                  </a:outerShdw>
                </a:effectLst>
                <a:highlight>
                  <a:srgbClr val="FFFF00"/>
                </a:highlight>
              </a:rPr>
              <a:t>顔写真はストーリーはもちろん、友達のアカウントであっても</a:t>
            </a:r>
            <a:r>
              <a:rPr kumimoji="1" lang="en-US" altLang="ja-JP" sz="2800" dirty="0">
                <a:effectLst>
                  <a:outerShdw blurRad="38100" dist="38100" dir="2700000" algn="tl">
                    <a:srgbClr val="000000">
                      <a:alpha val="43137"/>
                    </a:srgbClr>
                  </a:outerShdw>
                </a:effectLst>
                <a:highlight>
                  <a:srgbClr val="FFFF00"/>
                </a:highlight>
              </a:rPr>
              <a:t>NG</a:t>
            </a:r>
            <a:r>
              <a:rPr kumimoji="1" lang="ja-JP" altLang="en-US" sz="2800" dirty="0">
                <a:effectLst>
                  <a:outerShdw blurRad="38100" dist="38100" dir="2700000" algn="tl">
                    <a:srgbClr val="000000">
                      <a:alpha val="43137"/>
                    </a:srgbClr>
                  </a:outerShdw>
                </a:effectLst>
                <a:highlight>
                  <a:srgbClr val="FFFF00"/>
                </a:highlight>
              </a:rPr>
              <a:t>です！</a:t>
            </a:r>
            <a:endParaRPr kumimoji="1" lang="en-US" altLang="ja-JP" sz="2800" dirty="0">
              <a:effectLst>
                <a:outerShdw blurRad="38100" dist="38100" dir="2700000" algn="tl">
                  <a:srgbClr val="000000">
                    <a:alpha val="43137"/>
                  </a:srgbClr>
                </a:outerShdw>
              </a:effectLst>
              <a:highlight>
                <a:srgbClr val="FFFF00"/>
              </a:highlight>
            </a:endParaRPr>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3113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3083013-C3BE-477B-883C-01B262A3D80D}"/>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当たり前のことを再確認</a:t>
            </a:r>
          </a:p>
        </p:txBody>
      </p:sp>
      <p:sp>
        <p:nvSpPr>
          <p:cNvPr id="3" name="コンテンツ プレースホルダー 2">
            <a:extLst>
              <a:ext uri="{FF2B5EF4-FFF2-40B4-BE49-F238E27FC236}">
                <a16:creationId xmlns:a16="http://schemas.microsoft.com/office/drawing/2014/main" id="{BDAE8695-F47C-4E0E-9594-63866717830B}"/>
              </a:ext>
            </a:extLst>
          </p:cNvPr>
          <p:cNvSpPr>
            <a:spLocks noGrp="1"/>
          </p:cNvSpPr>
          <p:nvPr>
            <p:ph idx="1"/>
          </p:nvPr>
        </p:nvSpPr>
        <p:spPr>
          <a:xfrm>
            <a:off x="1371600" y="2206257"/>
            <a:ext cx="9486901" cy="3540642"/>
          </a:xfrm>
        </p:spPr>
        <p:txBody>
          <a:bodyPr>
            <a:normAutofit/>
          </a:bodyPr>
          <a:lstStyle/>
          <a:p>
            <a:pPr marL="0" indent="0">
              <a:buNone/>
            </a:pPr>
            <a:r>
              <a:rPr kumimoji="1" lang="ja-JP" altLang="en-US" dirty="0"/>
              <a:t>当たり前のことですが</a:t>
            </a:r>
            <a:r>
              <a:rPr kumimoji="1" lang="en-US" altLang="ja-JP" dirty="0"/>
              <a:t>…</a:t>
            </a:r>
          </a:p>
          <a:p>
            <a:pPr marL="0" indent="0">
              <a:buNone/>
            </a:pPr>
            <a:r>
              <a:rPr kumimoji="1" lang="ja-JP" altLang="en-US" dirty="0"/>
              <a:t>インターネット上とリアルの世界はそれほど違いがあるわけではありません。</a:t>
            </a:r>
            <a:r>
              <a:rPr kumimoji="1" lang="ja-JP" altLang="en-US" sz="2800" dirty="0">
                <a:solidFill>
                  <a:schemeClr val="accent5"/>
                </a:solidFill>
              </a:rPr>
              <a:t>結局のところ、リアルでやったらよくないことはインターネット上でもやってはいけないんです。</a:t>
            </a:r>
            <a:endParaRPr kumimoji="1" lang="en-US" altLang="ja-JP" sz="2800" dirty="0">
              <a:solidFill>
                <a:schemeClr val="accent5"/>
              </a:solidFill>
            </a:endParaRPr>
          </a:p>
          <a:p>
            <a:pPr marL="0" indent="0">
              <a:buNone/>
            </a:pPr>
            <a:r>
              <a:rPr kumimoji="1" lang="ja-JP" altLang="en-US" dirty="0"/>
              <a:t>そのことをよく刻んでから、友達作りを楽しんでください！</a:t>
            </a:r>
          </a:p>
        </p:txBody>
      </p:sp>
    </p:spTree>
    <p:extLst>
      <p:ext uri="{BB962C8B-B14F-4D97-AF65-F5344CB8AC3E}">
        <p14:creationId xmlns:p14="http://schemas.microsoft.com/office/powerpoint/2010/main" val="138201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60AD7AE-9FD5-4230-A9B2-A4494C29CD27}"/>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nSpc>
                <a:spcPct val="90000"/>
              </a:lnSpc>
            </a:pPr>
            <a:r>
              <a:rPr kumimoji="1" lang="ja-JP" altLang="en-US" sz="4000" cap="all" spc="300" dirty="0">
                <a:solidFill>
                  <a:schemeClr val="bg2"/>
                </a:solidFill>
              </a:rPr>
              <a:t>最後までご清聴いただきありがとうございました</a:t>
            </a:r>
            <a:endParaRPr kumimoji="1" lang="en-US" altLang="ja-JP" sz="4000" kern="1200" cap="all" spc="300" baseline="0" dirty="0">
              <a:solidFill>
                <a:schemeClr val="bg2"/>
              </a:solidFill>
              <a:latin typeface="+mj-lt"/>
              <a:ea typeface="+mj-ea"/>
              <a:cs typeface="+mj-cs"/>
            </a:endParaRPr>
          </a:p>
        </p:txBody>
      </p:sp>
      <p:sp>
        <p:nvSpPr>
          <p:cNvPr id="3" name="テキスト プレースホルダー 2">
            <a:extLst>
              <a:ext uri="{FF2B5EF4-FFF2-40B4-BE49-F238E27FC236}">
                <a16:creationId xmlns:a16="http://schemas.microsoft.com/office/drawing/2014/main" id="{52205AAC-2374-42FC-B27D-2B7004464B7E}"/>
              </a:ext>
            </a:extLst>
          </p:cNvPr>
          <p:cNvSpPr>
            <a:spLocks noGrp="1"/>
          </p:cNvSpPr>
          <p:nvPr>
            <p:ph type="body" idx="1"/>
          </p:nvPr>
        </p:nvSpPr>
        <p:spPr>
          <a:xfrm>
            <a:off x="2057400" y="3962399"/>
            <a:ext cx="8115300" cy="1524003"/>
          </a:xfrm>
        </p:spPr>
        <p:txBody>
          <a:bodyPr vert="horz" lIns="91440" tIns="45720" rIns="91440" bIns="45720" rtlCol="0">
            <a:normAutofit/>
          </a:bodyPr>
          <a:lstStyle/>
          <a:p>
            <a:pPr>
              <a:lnSpc>
                <a:spcPct val="100000"/>
              </a:lnSpc>
            </a:pPr>
            <a:r>
              <a:rPr kumimoji="1" lang="ja-JP" altLang="en-US" sz="2800" i="1" kern="1200" dirty="0">
                <a:solidFill>
                  <a:schemeClr val="bg1"/>
                </a:solidFill>
                <a:latin typeface="+mj-lt"/>
                <a:ea typeface="+mn-ea"/>
                <a:cs typeface="+mn-cs"/>
              </a:rPr>
              <a:t>大学生活をぜひ楽しんでください</a:t>
            </a:r>
            <a:endParaRPr kumimoji="1" lang="en-US" altLang="ja-JP" sz="2800" i="1" kern="1200" dirty="0">
              <a:solidFill>
                <a:schemeClr val="bg1"/>
              </a:solidFill>
              <a:latin typeface="+mj-lt"/>
              <a:ea typeface="+mn-ea"/>
              <a:cs typeface="+mn-cs"/>
            </a:endParaRPr>
          </a:p>
        </p:txBody>
      </p:sp>
    </p:spTree>
    <p:extLst>
      <p:ext uri="{BB962C8B-B14F-4D97-AF65-F5344CB8AC3E}">
        <p14:creationId xmlns:p14="http://schemas.microsoft.com/office/powerpoint/2010/main" val="285539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9D11550-F3A7-4933-A378-9BC29DD1E9AA}"/>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はじめに・・・</a:t>
            </a:r>
          </a:p>
        </p:txBody>
      </p:sp>
      <p:sp>
        <p:nvSpPr>
          <p:cNvPr id="3" name="コンテンツ プレースホルダー 2">
            <a:extLst>
              <a:ext uri="{FF2B5EF4-FFF2-40B4-BE49-F238E27FC236}">
                <a16:creationId xmlns:a16="http://schemas.microsoft.com/office/drawing/2014/main" id="{3278A999-A6CD-46D8-8921-756D9EB30025}"/>
              </a:ext>
            </a:extLst>
          </p:cNvPr>
          <p:cNvSpPr>
            <a:spLocks noGrp="1"/>
          </p:cNvSpPr>
          <p:nvPr>
            <p:ph idx="1"/>
          </p:nvPr>
        </p:nvSpPr>
        <p:spPr>
          <a:xfrm>
            <a:off x="1371600" y="2206257"/>
            <a:ext cx="9486901" cy="3540642"/>
          </a:xfrm>
        </p:spPr>
        <p:txBody>
          <a:bodyPr>
            <a:normAutofit/>
          </a:bodyPr>
          <a:lstStyle/>
          <a:p>
            <a:r>
              <a:rPr kumimoji="1" lang="ja-JP" altLang="en-US" dirty="0"/>
              <a:t>このスライドは新入生向けに制作していますが、すでに</a:t>
            </a:r>
            <a:r>
              <a:rPr kumimoji="1" lang="ja-JP" altLang="en-US" sz="3600" b="1" dirty="0">
                <a:effectLst>
                  <a:outerShdw blurRad="38100" dist="38100" dir="2700000" algn="tl">
                    <a:srgbClr val="000000">
                      <a:alpha val="43137"/>
                    </a:srgbClr>
                  </a:outerShdw>
                </a:effectLst>
              </a:rPr>
              <a:t>入学済みの情弱の皆さん</a:t>
            </a:r>
            <a:r>
              <a:rPr kumimoji="1" lang="ja-JP" altLang="en-US" dirty="0"/>
              <a:t>にも見て損はない内容になっていると思います。</a:t>
            </a:r>
            <a:endParaRPr kumimoji="1" lang="en-US" altLang="ja-JP" dirty="0"/>
          </a:p>
          <a:p>
            <a:r>
              <a:rPr kumimoji="1" lang="en-US" altLang="ja-JP" dirty="0"/>
              <a:t>Instagram</a:t>
            </a:r>
            <a:r>
              <a:rPr kumimoji="1" lang="ja-JP" altLang="en-US" dirty="0"/>
              <a:t>、</a:t>
            </a:r>
            <a:r>
              <a:rPr kumimoji="1" lang="en-US" altLang="ja-JP" dirty="0"/>
              <a:t>twitter</a:t>
            </a:r>
            <a:r>
              <a:rPr kumimoji="1" lang="ja-JP" altLang="en-US" dirty="0"/>
              <a:t>などでまだ見ぬ学友と交流したくなるでしょうが、</a:t>
            </a:r>
            <a:r>
              <a:rPr kumimoji="1" lang="ja-JP" altLang="en-US" sz="3200" b="1" dirty="0">
                <a:effectLst>
                  <a:outerShdw blurRad="38100" dist="38100" dir="2700000" algn="tl">
                    <a:srgbClr val="000000">
                      <a:alpha val="43137"/>
                    </a:srgbClr>
                  </a:outerShdw>
                </a:effectLst>
                <a:highlight>
                  <a:srgbClr val="FFFF00"/>
                </a:highlight>
              </a:rPr>
              <a:t>ほんの数分だけこのスライドを見てから</a:t>
            </a:r>
            <a:r>
              <a:rPr kumimoji="1" lang="ja-JP" altLang="en-US" dirty="0"/>
              <a:t>交流を始めていただければ幸いです。</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40497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2B53800-AFD7-43E7-BB30-48B270A3D81A}"/>
              </a:ext>
            </a:extLst>
          </p:cNvPr>
          <p:cNvSpPr>
            <a:spLocks noGrp="1"/>
          </p:cNvSpPr>
          <p:nvPr>
            <p:ph type="title"/>
          </p:nvPr>
        </p:nvSpPr>
        <p:spPr>
          <a:xfrm>
            <a:off x="1371599" y="770868"/>
            <a:ext cx="9486901" cy="1010088"/>
          </a:xfrm>
        </p:spPr>
        <p:txBody>
          <a:bodyPr anchor="b">
            <a:normAutofit/>
          </a:bodyPr>
          <a:lstStyle/>
          <a:p>
            <a:pPr algn="ctr"/>
            <a:r>
              <a:rPr kumimoji="1" lang="ja-JP" altLang="en-US" dirty="0"/>
              <a:t>なぜインターネットリテラシーが必要なのか</a:t>
            </a:r>
          </a:p>
        </p:txBody>
      </p:sp>
      <p:sp>
        <p:nvSpPr>
          <p:cNvPr id="3" name="コンテンツ プレースホルダー 2">
            <a:extLst>
              <a:ext uri="{FF2B5EF4-FFF2-40B4-BE49-F238E27FC236}">
                <a16:creationId xmlns:a16="http://schemas.microsoft.com/office/drawing/2014/main" id="{0DCED342-7B1C-4185-8784-956B385B053D}"/>
              </a:ext>
            </a:extLst>
          </p:cNvPr>
          <p:cNvSpPr>
            <a:spLocks noGrp="1"/>
          </p:cNvSpPr>
          <p:nvPr>
            <p:ph idx="1"/>
          </p:nvPr>
        </p:nvSpPr>
        <p:spPr>
          <a:xfrm>
            <a:off x="1371599" y="1923444"/>
            <a:ext cx="9486901" cy="4024349"/>
          </a:xfrm>
        </p:spPr>
        <p:txBody>
          <a:bodyPr>
            <a:normAutofit fontScale="92500"/>
          </a:bodyPr>
          <a:lstStyle/>
          <a:p>
            <a:pPr marL="0" indent="0">
              <a:buNone/>
            </a:pPr>
            <a:r>
              <a:rPr kumimoji="1" lang="ja-JP" altLang="en-US" dirty="0"/>
              <a:t>皆さんは、今まで学校で</a:t>
            </a:r>
            <a:r>
              <a:rPr kumimoji="1" lang="ja-JP" altLang="en-US" sz="3600" b="1" dirty="0"/>
              <a:t>「インターネットに顔や名前を上げてはいけない」</a:t>
            </a:r>
            <a:r>
              <a:rPr kumimoji="1" lang="ja-JP" altLang="en-US" dirty="0"/>
              <a:t>などと散々言われてきたと思います。</a:t>
            </a:r>
            <a:endParaRPr kumimoji="1" lang="en-US" altLang="ja-JP" dirty="0"/>
          </a:p>
          <a:p>
            <a:pPr marL="0" indent="0">
              <a:buNone/>
            </a:pPr>
            <a:endParaRPr kumimoji="1" lang="en-US" altLang="ja-JP" dirty="0"/>
          </a:p>
          <a:p>
            <a:pPr marL="0" indent="0">
              <a:buNone/>
            </a:pPr>
            <a:r>
              <a:rPr kumimoji="1" lang="ja-JP" altLang="en-US" dirty="0"/>
              <a:t>では、</a:t>
            </a:r>
            <a:endParaRPr kumimoji="1" lang="en-US" altLang="ja-JP" dirty="0"/>
          </a:p>
          <a:p>
            <a:pPr marL="0" indent="0">
              <a:buNone/>
            </a:pPr>
            <a:r>
              <a:rPr kumimoji="1" lang="ja-JP" altLang="en-US" dirty="0"/>
              <a:t>なぜ</a:t>
            </a:r>
            <a:r>
              <a:rPr kumimoji="1" lang="ja-JP" altLang="en-US" sz="3200" b="1" dirty="0"/>
              <a:t>そのような行動をしてはいけないのでしょうか？</a:t>
            </a:r>
            <a:endParaRPr kumimoji="1" lang="en-US" altLang="ja-JP" sz="3200" b="1" dirty="0"/>
          </a:p>
          <a:p>
            <a:pPr marL="0" indent="0">
              <a:buNone/>
            </a:pPr>
            <a:r>
              <a:rPr kumimoji="1" lang="ja-JP" altLang="en-US" sz="3500" dirty="0"/>
              <a:t>果たして対策は</a:t>
            </a:r>
            <a:r>
              <a:rPr kumimoji="1" lang="ja-JP" altLang="en-US" sz="3500" dirty="0">
                <a:highlight>
                  <a:srgbClr val="FFFF00"/>
                </a:highlight>
              </a:rPr>
              <a:t>それだけでいいのでしょうか？</a:t>
            </a:r>
            <a:endParaRPr kumimoji="1" lang="en-US" altLang="ja-JP" sz="3500" dirty="0">
              <a:highlight>
                <a:srgbClr val="FFFF00"/>
              </a:highlight>
            </a:endParaRPr>
          </a:p>
          <a:p>
            <a:pPr marL="0" indent="0">
              <a:buNone/>
            </a:pPr>
            <a:r>
              <a:rPr kumimoji="1" lang="ja-JP" altLang="en-US" dirty="0"/>
              <a:t>今日はそんなことを中心に話していきたいと思います。</a:t>
            </a:r>
          </a:p>
        </p:txBody>
      </p:sp>
    </p:spTree>
    <p:extLst>
      <p:ext uri="{BB962C8B-B14F-4D97-AF65-F5344CB8AC3E}">
        <p14:creationId xmlns:p14="http://schemas.microsoft.com/office/powerpoint/2010/main" val="148576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DF69EA7-D35B-4A3B-B1DF-F756C30F6C04}"/>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今からお話しすること</a:t>
            </a:r>
          </a:p>
        </p:txBody>
      </p:sp>
      <p:sp>
        <p:nvSpPr>
          <p:cNvPr id="3" name="コンテンツ プレースホルダー 2">
            <a:extLst>
              <a:ext uri="{FF2B5EF4-FFF2-40B4-BE49-F238E27FC236}">
                <a16:creationId xmlns:a16="http://schemas.microsoft.com/office/drawing/2014/main" id="{86785A38-003E-4AE0-93FF-19CB0FF7B1DF}"/>
              </a:ext>
            </a:extLst>
          </p:cNvPr>
          <p:cNvSpPr>
            <a:spLocks noGrp="1"/>
          </p:cNvSpPr>
          <p:nvPr>
            <p:ph idx="1"/>
          </p:nvPr>
        </p:nvSpPr>
        <p:spPr>
          <a:xfrm>
            <a:off x="1371600" y="2206257"/>
            <a:ext cx="9486901" cy="3540642"/>
          </a:xfrm>
        </p:spPr>
        <p:txBody>
          <a:bodyPr>
            <a:normAutofit/>
          </a:bodyPr>
          <a:lstStyle/>
          <a:p>
            <a:pPr marL="0" indent="0">
              <a:buNone/>
            </a:pPr>
            <a:r>
              <a:rPr kumimoji="1" lang="ja-JP" altLang="en-US" dirty="0"/>
              <a:t>今からお話しすることは主に三つです。</a:t>
            </a:r>
            <a:endParaRPr kumimoji="1" lang="en-US" altLang="ja-JP" dirty="0"/>
          </a:p>
          <a:p>
            <a:pPr marL="0" indent="0">
              <a:buNone/>
            </a:pPr>
            <a:r>
              <a:rPr kumimoji="1" lang="ja-JP" altLang="en-US" sz="7200" dirty="0"/>
              <a:t>特定、垢バレ、対策</a:t>
            </a:r>
            <a:endParaRPr kumimoji="1" lang="en-US" altLang="ja-JP" sz="7200" dirty="0"/>
          </a:p>
          <a:p>
            <a:pPr marL="0" indent="0">
              <a:buNone/>
            </a:pPr>
            <a:r>
              <a:rPr kumimoji="1" lang="ja-JP" altLang="en-US" dirty="0"/>
              <a:t>この三つについて今から一つづつ話していきます。</a:t>
            </a:r>
          </a:p>
        </p:txBody>
      </p:sp>
    </p:spTree>
    <p:extLst>
      <p:ext uri="{BB962C8B-B14F-4D97-AF65-F5344CB8AC3E}">
        <p14:creationId xmlns:p14="http://schemas.microsoft.com/office/powerpoint/2010/main" val="97629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F70EE01-479E-406F-84ED-CB9EA89C54AF}"/>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実際のインターネット上における特定の手口</a:t>
            </a:r>
          </a:p>
        </p:txBody>
      </p:sp>
      <p:sp>
        <p:nvSpPr>
          <p:cNvPr id="3" name="コンテンツ プレースホルダー 2">
            <a:extLst>
              <a:ext uri="{FF2B5EF4-FFF2-40B4-BE49-F238E27FC236}">
                <a16:creationId xmlns:a16="http://schemas.microsoft.com/office/drawing/2014/main" id="{246F7E6D-6E63-4A5A-9DCC-93E2DE9CECFE}"/>
              </a:ext>
            </a:extLst>
          </p:cNvPr>
          <p:cNvSpPr>
            <a:spLocks noGrp="1"/>
          </p:cNvSpPr>
          <p:nvPr>
            <p:ph idx="1"/>
          </p:nvPr>
        </p:nvSpPr>
        <p:spPr>
          <a:xfrm>
            <a:off x="1371600" y="2206257"/>
            <a:ext cx="9486901" cy="3540642"/>
          </a:xfrm>
        </p:spPr>
        <p:txBody>
          <a:bodyPr>
            <a:normAutofit/>
          </a:bodyPr>
          <a:lstStyle/>
          <a:p>
            <a:pPr marL="0" indent="0">
              <a:buNone/>
            </a:pPr>
            <a:r>
              <a:rPr kumimoji="1" lang="ja-JP" altLang="en-US" dirty="0"/>
              <a:t>ここで、私の知り合いの特定を趣味としている方にお聞きした</a:t>
            </a:r>
            <a:r>
              <a:rPr kumimoji="1" lang="ja-JP" altLang="en-US" sz="3200" b="1" u="sng" dirty="0">
                <a:solidFill>
                  <a:schemeClr val="tx1"/>
                </a:solidFill>
                <a:effectLst>
                  <a:outerShdw blurRad="38100" dist="38100" dir="2700000" algn="tl">
                    <a:srgbClr val="000000">
                      <a:alpha val="43137"/>
                    </a:srgbClr>
                  </a:outerShdw>
                </a:effectLst>
                <a:highlight>
                  <a:srgbClr val="FFFF00"/>
                </a:highlight>
              </a:rPr>
              <a:t>実際の特定の手口</a:t>
            </a:r>
            <a:r>
              <a:rPr kumimoji="1" lang="ja-JP" altLang="en-US" sz="3200" dirty="0">
                <a:effectLst>
                  <a:outerShdw blurRad="38100" dist="38100" dir="2700000" algn="tl">
                    <a:srgbClr val="000000">
                      <a:alpha val="43137"/>
                    </a:srgbClr>
                  </a:outerShdw>
                </a:effectLst>
              </a:rPr>
              <a:t>を紹介します</a:t>
            </a:r>
            <a:r>
              <a:rPr kumimoji="1" lang="ja-JP" altLang="en-US" dirty="0"/>
              <a:t>。</a:t>
            </a:r>
            <a:endParaRPr kumimoji="1" lang="en-US" altLang="ja-JP" dirty="0"/>
          </a:p>
          <a:p>
            <a:endParaRPr kumimoji="1" lang="ja-JP" altLang="en-US" dirty="0"/>
          </a:p>
        </p:txBody>
      </p:sp>
      <p:graphicFrame>
        <p:nvGraphicFramePr>
          <p:cNvPr id="4" name="図表 3">
            <a:extLst>
              <a:ext uri="{FF2B5EF4-FFF2-40B4-BE49-F238E27FC236}">
                <a16:creationId xmlns:a16="http://schemas.microsoft.com/office/drawing/2014/main" id="{2C811FD9-6D58-4763-A902-FFD6433B604B}"/>
              </a:ext>
            </a:extLst>
          </p:cNvPr>
          <p:cNvGraphicFramePr/>
          <p:nvPr>
            <p:extLst>
              <p:ext uri="{D42A27DB-BD31-4B8C-83A1-F6EECF244321}">
                <p14:modId xmlns:p14="http://schemas.microsoft.com/office/powerpoint/2010/main" val="4038675307"/>
              </p:ext>
            </p:extLst>
          </p:nvPr>
        </p:nvGraphicFramePr>
        <p:xfrm>
          <a:off x="1371598" y="3540642"/>
          <a:ext cx="9486901" cy="189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2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9F21C43-8EC2-47E7-AA88-75DCAACED8D3}"/>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特定の恐ろしい事</a:t>
            </a:r>
          </a:p>
        </p:txBody>
      </p:sp>
      <p:sp>
        <p:nvSpPr>
          <p:cNvPr id="3" name="コンテンツ プレースホルダー 2">
            <a:extLst>
              <a:ext uri="{FF2B5EF4-FFF2-40B4-BE49-F238E27FC236}">
                <a16:creationId xmlns:a16="http://schemas.microsoft.com/office/drawing/2014/main" id="{67A093D4-0854-4E00-85AC-70FEC345208A}"/>
              </a:ext>
            </a:extLst>
          </p:cNvPr>
          <p:cNvSpPr>
            <a:spLocks noGrp="1"/>
          </p:cNvSpPr>
          <p:nvPr>
            <p:ph idx="1"/>
          </p:nvPr>
        </p:nvSpPr>
        <p:spPr>
          <a:xfrm>
            <a:off x="1371600" y="2206257"/>
            <a:ext cx="9486901" cy="3540642"/>
          </a:xfrm>
        </p:spPr>
        <p:txBody>
          <a:bodyPr>
            <a:normAutofit/>
          </a:bodyPr>
          <a:lstStyle/>
          <a:p>
            <a:pPr marL="0" indent="0">
              <a:buNone/>
            </a:pPr>
            <a:r>
              <a:rPr kumimoji="1" lang="ja-JP" altLang="en-US" dirty="0"/>
              <a:t>皆さんの中にはこう考えている人もいるかもしれません。</a:t>
            </a:r>
            <a:endParaRPr kumimoji="1" lang="en-US" altLang="ja-JP" dirty="0"/>
          </a:p>
          <a:p>
            <a:pPr marL="0" indent="0">
              <a:buNone/>
            </a:pPr>
            <a:r>
              <a:rPr kumimoji="1" lang="ja-JP" altLang="en-US" dirty="0"/>
              <a:t>例えば</a:t>
            </a:r>
            <a:r>
              <a:rPr kumimoji="1" lang="en-US" altLang="ja-JP" dirty="0"/>
              <a:t>…</a:t>
            </a:r>
            <a:r>
              <a:rPr kumimoji="1" lang="ja-JP" altLang="en-US" sz="3600" dirty="0"/>
              <a:t>「どうせ僕は男だから女の子みたいに特定したがる人もいないだろう」</a:t>
            </a:r>
            <a:r>
              <a:rPr kumimoji="1" lang="ja-JP" altLang="en-US" dirty="0"/>
              <a:t>とかです。</a:t>
            </a:r>
            <a:endParaRPr kumimoji="1" lang="en-US" altLang="ja-JP" dirty="0"/>
          </a:p>
          <a:p>
            <a:pPr marL="0" indent="0">
              <a:buNone/>
            </a:pPr>
            <a:r>
              <a:rPr kumimoji="1" lang="ja-JP" altLang="en-US" b="1" dirty="0">
                <a:highlight>
                  <a:srgbClr val="FFFF00"/>
                </a:highlight>
              </a:rPr>
              <a:t>実際はそんなことないです。</a:t>
            </a:r>
            <a:endParaRPr kumimoji="1" lang="en-US" altLang="ja-JP" b="1" dirty="0">
              <a:highlight>
                <a:srgbClr val="FFFF00"/>
              </a:highlight>
            </a:endParaRPr>
          </a:p>
          <a:p>
            <a:pPr marL="0" indent="0">
              <a:buNone/>
            </a:pPr>
            <a:r>
              <a:rPr kumimoji="1" lang="ja-JP" altLang="en-US" dirty="0"/>
              <a:t>世の中には特定をして、</a:t>
            </a:r>
            <a:r>
              <a:rPr kumimoji="1" lang="ja-JP" altLang="en-US" b="1" dirty="0">
                <a:effectLst>
                  <a:outerShdw blurRad="38100" dist="38100" dir="2700000" algn="tl">
                    <a:srgbClr val="000000">
                      <a:alpha val="43137"/>
                    </a:srgbClr>
                  </a:outerShdw>
                </a:effectLst>
              </a:rPr>
              <a:t>宗教勧誘やネットワークビジネスなどの怪しい世界につなげようとする</a:t>
            </a:r>
            <a:r>
              <a:rPr kumimoji="1" lang="ja-JP" altLang="en-US" b="1" dirty="0"/>
              <a:t>恐ろしい人も沢山います</a:t>
            </a:r>
            <a:endParaRPr kumimoji="1" lang="en-US" altLang="ja-JP" b="1" dirty="0"/>
          </a:p>
        </p:txBody>
      </p:sp>
    </p:spTree>
    <p:extLst>
      <p:ext uri="{BB962C8B-B14F-4D97-AF65-F5344CB8AC3E}">
        <p14:creationId xmlns:p14="http://schemas.microsoft.com/office/powerpoint/2010/main" val="957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B1F2A4D-25E1-4383-9E50-561F57EDA0D8}"/>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垢バレの恐ろしさ</a:t>
            </a:r>
          </a:p>
        </p:txBody>
      </p:sp>
      <p:sp>
        <p:nvSpPr>
          <p:cNvPr id="3" name="コンテンツ プレースホルダー 2">
            <a:extLst>
              <a:ext uri="{FF2B5EF4-FFF2-40B4-BE49-F238E27FC236}">
                <a16:creationId xmlns:a16="http://schemas.microsoft.com/office/drawing/2014/main" id="{43956BD7-7AA2-4AD6-B58D-CA935DC47DBE}"/>
              </a:ext>
            </a:extLst>
          </p:cNvPr>
          <p:cNvSpPr>
            <a:spLocks noGrp="1"/>
          </p:cNvSpPr>
          <p:nvPr>
            <p:ph idx="1"/>
          </p:nvPr>
        </p:nvSpPr>
        <p:spPr>
          <a:xfrm>
            <a:off x="1371600" y="2206257"/>
            <a:ext cx="9486901" cy="3540642"/>
          </a:xfrm>
        </p:spPr>
        <p:txBody>
          <a:bodyPr>
            <a:normAutofit lnSpcReduction="10000"/>
          </a:bodyPr>
          <a:lstStyle/>
          <a:p>
            <a:pPr marL="0" indent="0">
              <a:buNone/>
            </a:pPr>
            <a:r>
              <a:rPr kumimoji="1" lang="ja-JP" altLang="en-US" dirty="0"/>
              <a:t>まず、「垢バレ」という言葉を知らない人がいると思いますが、</a:t>
            </a:r>
            <a:endParaRPr kumimoji="1" lang="en-US" altLang="ja-JP" dirty="0"/>
          </a:p>
          <a:p>
            <a:pPr marL="0" indent="0">
              <a:buNone/>
            </a:pPr>
            <a:r>
              <a:rPr kumimoji="1" lang="ja-JP" altLang="en-US" sz="4400" dirty="0">
                <a:effectLst>
                  <a:outerShdw blurRad="38100" dist="38100" dir="2700000" algn="tl">
                    <a:srgbClr val="000000">
                      <a:alpha val="43137"/>
                    </a:srgbClr>
                  </a:outerShdw>
                </a:effectLst>
              </a:rPr>
              <a:t>自分のインターネット上での発言が</a:t>
            </a:r>
            <a:r>
              <a:rPr kumimoji="1" lang="ja-JP" altLang="en-US" sz="4400" u="sng" dirty="0">
                <a:effectLst>
                  <a:outerShdw blurRad="38100" dist="38100" dir="2700000" algn="tl">
                    <a:srgbClr val="000000">
                      <a:alpha val="43137"/>
                    </a:srgbClr>
                  </a:outerShdw>
                </a:effectLst>
                <a:highlight>
                  <a:srgbClr val="FFFF00"/>
                </a:highlight>
              </a:rPr>
              <a:t>実の知人に知られること</a:t>
            </a:r>
            <a:r>
              <a:rPr kumimoji="1" lang="ja-JP" altLang="en-US" dirty="0"/>
              <a:t>です。</a:t>
            </a:r>
            <a:endParaRPr kumimoji="1" lang="en-US" altLang="ja-JP" dirty="0"/>
          </a:p>
          <a:p>
            <a:pPr marL="0" indent="0">
              <a:buNone/>
            </a:pPr>
            <a:r>
              <a:rPr kumimoji="1" lang="ja-JP" altLang="en-US" dirty="0"/>
              <a:t>インターネット上の発言と現実世界での発言が乖離している場合、端的に言うと</a:t>
            </a:r>
            <a:r>
              <a:rPr kumimoji="1" lang="ja-JP" altLang="en-US" sz="3200" b="1" u="sng" dirty="0"/>
              <a:t>ドン引きされて</a:t>
            </a:r>
            <a:r>
              <a:rPr kumimoji="1" lang="ja-JP" altLang="en-US" dirty="0"/>
              <a:t>、現実世界での生活に支障をきたします。</a:t>
            </a:r>
          </a:p>
        </p:txBody>
      </p:sp>
    </p:spTree>
    <p:extLst>
      <p:ext uri="{BB962C8B-B14F-4D97-AF65-F5344CB8AC3E}">
        <p14:creationId xmlns:p14="http://schemas.microsoft.com/office/powerpoint/2010/main" val="191282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60FEC41-64F9-4DF4-8BB4-35E1E7182636}"/>
              </a:ext>
            </a:extLst>
          </p:cNvPr>
          <p:cNvSpPr>
            <a:spLocks noGrp="1"/>
          </p:cNvSpPr>
          <p:nvPr>
            <p:ph type="title"/>
          </p:nvPr>
        </p:nvSpPr>
        <p:spPr>
          <a:xfrm>
            <a:off x="1371599" y="940985"/>
            <a:ext cx="9486901" cy="1010088"/>
          </a:xfrm>
        </p:spPr>
        <p:txBody>
          <a:bodyPr anchor="b">
            <a:normAutofit/>
          </a:bodyPr>
          <a:lstStyle/>
          <a:p>
            <a:pPr algn="ctr"/>
            <a:r>
              <a:rPr kumimoji="1" lang="ja-JP" altLang="en-US" dirty="0"/>
              <a:t>垢バレのもう一つの恐ろしさ</a:t>
            </a:r>
          </a:p>
        </p:txBody>
      </p:sp>
      <p:sp>
        <p:nvSpPr>
          <p:cNvPr id="3" name="コンテンツ プレースホルダー 2">
            <a:extLst>
              <a:ext uri="{FF2B5EF4-FFF2-40B4-BE49-F238E27FC236}">
                <a16:creationId xmlns:a16="http://schemas.microsoft.com/office/drawing/2014/main" id="{76D5CADB-40C9-4EA9-906D-D44CEE757898}"/>
              </a:ext>
            </a:extLst>
          </p:cNvPr>
          <p:cNvSpPr>
            <a:spLocks noGrp="1"/>
          </p:cNvSpPr>
          <p:nvPr>
            <p:ph idx="1"/>
          </p:nvPr>
        </p:nvSpPr>
        <p:spPr>
          <a:xfrm>
            <a:off x="1371600" y="2206257"/>
            <a:ext cx="9486901" cy="3540642"/>
          </a:xfrm>
        </p:spPr>
        <p:txBody>
          <a:bodyPr>
            <a:normAutofit fontScale="85000" lnSpcReduction="20000"/>
          </a:bodyPr>
          <a:lstStyle/>
          <a:p>
            <a:pPr marL="0" indent="0">
              <a:buNone/>
            </a:pPr>
            <a:r>
              <a:rPr kumimoji="1" lang="ja-JP" altLang="en-US" dirty="0"/>
              <a:t>先ほどは知人に垢バレした時の恐ろしさを伝えましたが、もう一つ恐ろしいことを話します。</a:t>
            </a:r>
            <a:r>
              <a:rPr kumimoji="1" lang="ja-JP" altLang="en-US" sz="3000" b="1" dirty="0"/>
              <a:t>学校や企業など目上の存在に言動や行動がバレることです。</a:t>
            </a:r>
            <a:endParaRPr kumimoji="1" lang="en-US" altLang="ja-JP" sz="3000" b="1" dirty="0"/>
          </a:p>
          <a:p>
            <a:pPr marL="0" indent="0">
              <a:buNone/>
            </a:pPr>
            <a:r>
              <a:rPr kumimoji="1" lang="ja-JP" altLang="en-US" dirty="0"/>
              <a:t>これから大学に入って調子に乗って未成年飲酒をしてしまう人が多いと思いますが、</a:t>
            </a:r>
            <a:r>
              <a:rPr kumimoji="1" lang="ja-JP" altLang="en-US" sz="4000" b="1" dirty="0">
                <a:highlight>
                  <a:srgbClr val="FFFF00"/>
                </a:highlight>
              </a:rPr>
              <a:t>絶対にインターネット上に投稿しないでください</a:t>
            </a:r>
            <a:r>
              <a:rPr kumimoji="1" lang="ja-JP" altLang="en-US" sz="4000" dirty="0">
                <a:highlight>
                  <a:srgbClr val="FFFF00"/>
                </a:highlight>
              </a:rPr>
              <a:t>。</a:t>
            </a:r>
            <a:endParaRPr kumimoji="1" lang="en-US" altLang="ja-JP" sz="4000" dirty="0">
              <a:highlight>
                <a:srgbClr val="FFFF00"/>
              </a:highlight>
            </a:endParaRPr>
          </a:p>
          <a:p>
            <a:pPr marL="0" indent="0">
              <a:buNone/>
            </a:pPr>
            <a:r>
              <a:rPr kumimoji="1" lang="ja-JP" altLang="en-US" b="1" dirty="0"/>
              <a:t>ストーリーだから大丈夫なんてことはないです。</a:t>
            </a:r>
            <a:endParaRPr kumimoji="1" lang="en-US" altLang="ja-JP" b="1" dirty="0"/>
          </a:p>
          <a:p>
            <a:pPr marL="0" indent="0">
              <a:buNone/>
            </a:pPr>
            <a:r>
              <a:rPr kumimoji="1" lang="ja-JP" altLang="en-US" sz="4200" b="1" dirty="0">
                <a:solidFill>
                  <a:schemeClr val="accent5"/>
                </a:solidFill>
                <a:effectLst>
                  <a:outerShdw blurRad="38100" dist="38100" dir="2700000" algn="tl">
                    <a:srgbClr val="000000">
                      <a:alpha val="43137"/>
                    </a:srgbClr>
                  </a:outerShdw>
                </a:effectLst>
              </a:rPr>
              <a:t>一瞬の過ちがあなたの人生を台無しにします。</a:t>
            </a:r>
          </a:p>
        </p:txBody>
      </p:sp>
    </p:spTree>
    <p:extLst>
      <p:ext uri="{BB962C8B-B14F-4D97-AF65-F5344CB8AC3E}">
        <p14:creationId xmlns:p14="http://schemas.microsoft.com/office/powerpoint/2010/main" val="28717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FBA7718D-4C04-471E-91FD-D9ED1FE9C28D}"/>
              </a:ext>
            </a:extLst>
          </p:cNvPr>
          <p:cNvSpPr>
            <a:spLocks noGrp="1"/>
          </p:cNvSpPr>
          <p:nvPr>
            <p:ph type="title"/>
          </p:nvPr>
        </p:nvSpPr>
        <p:spPr>
          <a:xfrm>
            <a:off x="1371599" y="1010097"/>
            <a:ext cx="9486901" cy="1010088"/>
          </a:xfrm>
        </p:spPr>
        <p:txBody>
          <a:bodyPr anchor="b">
            <a:normAutofit/>
          </a:bodyPr>
          <a:lstStyle/>
          <a:p>
            <a:pPr algn="ctr"/>
            <a:r>
              <a:rPr kumimoji="1" lang="ja-JP" altLang="en-US" dirty="0"/>
              <a:t>垢バレのさらに恐ろしいところ</a:t>
            </a:r>
          </a:p>
        </p:txBody>
      </p:sp>
      <p:sp>
        <p:nvSpPr>
          <p:cNvPr id="3" name="コンテンツ プレースホルダー 2">
            <a:extLst>
              <a:ext uri="{FF2B5EF4-FFF2-40B4-BE49-F238E27FC236}">
                <a16:creationId xmlns:a16="http://schemas.microsoft.com/office/drawing/2014/main" id="{1FCDA887-73A0-4108-AB36-13BD626D782A}"/>
              </a:ext>
            </a:extLst>
          </p:cNvPr>
          <p:cNvSpPr>
            <a:spLocks noGrp="1"/>
          </p:cNvSpPr>
          <p:nvPr>
            <p:ph idx="1"/>
          </p:nvPr>
        </p:nvSpPr>
        <p:spPr>
          <a:xfrm>
            <a:off x="1371600" y="2206257"/>
            <a:ext cx="9486901" cy="3540642"/>
          </a:xfrm>
        </p:spPr>
        <p:txBody>
          <a:bodyPr>
            <a:normAutofit/>
          </a:bodyPr>
          <a:lstStyle/>
          <a:p>
            <a:pPr marL="0" indent="0">
              <a:buNone/>
            </a:pPr>
            <a:r>
              <a:rPr kumimoji="1" lang="ja-JP" altLang="en-US" dirty="0"/>
              <a:t>先ほど、インターネット上に未成年飲酒は投稿するなと言いましたが、あなただけが気をつけていても</a:t>
            </a:r>
            <a:r>
              <a:rPr kumimoji="1" lang="ja-JP" altLang="en-US" sz="2800" dirty="0">
                <a:solidFill>
                  <a:schemeClr val="accent5"/>
                </a:solidFill>
                <a:highlight>
                  <a:srgbClr val="FFFF00"/>
                </a:highlight>
              </a:rPr>
              <a:t>全く意味はありません</a:t>
            </a:r>
            <a:r>
              <a:rPr kumimoji="1" lang="ja-JP" altLang="en-US" dirty="0"/>
              <a:t>。</a:t>
            </a:r>
            <a:endParaRPr kumimoji="1" lang="en-US" altLang="ja-JP" dirty="0"/>
          </a:p>
          <a:p>
            <a:pPr marL="0" indent="0">
              <a:buNone/>
            </a:pPr>
            <a:r>
              <a:rPr kumimoji="1" lang="ja-JP" altLang="en-US" dirty="0"/>
              <a:t>もしもあなたの友人があなたの写った未成年飲酒の画像を投稿していた場合、</a:t>
            </a:r>
            <a:r>
              <a:rPr kumimoji="1" lang="ja-JP" altLang="en-US" sz="2800" b="1" u="sng" dirty="0">
                <a:effectLst>
                  <a:outerShdw blurRad="38100" dist="38100" dir="2700000" algn="tl">
                    <a:srgbClr val="000000">
                      <a:alpha val="43137"/>
                    </a:srgbClr>
                  </a:outerShdw>
                </a:effectLst>
              </a:rPr>
              <a:t>あなたまで巻き添えを食らってしまいます</a:t>
            </a:r>
            <a:r>
              <a:rPr kumimoji="1" lang="ja-JP" altLang="en-US" dirty="0"/>
              <a:t>。</a:t>
            </a:r>
            <a:endParaRPr kumimoji="1" lang="en-US" altLang="ja-JP" dirty="0"/>
          </a:p>
          <a:p>
            <a:pPr marL="0" indent="0">
              <a:buNone/>
            </a:pPr>
            <a:endParaRPr kumimoji="1" lang="en-US" altLang="ja-JP" dirty="0"/>
          </a:p>
          <a:p>
            <a:pPr marL="0" indent="0">
              <a:buNone/>
            </a:pPr>
            <a:r>
              <a:rPr kumimoji="1" lang="ja-JP" altLang="en-US" sz="3600" dirty="0"/>
              <a:t>本当に気をつけてください</a:t>
            </a:r>
            <a:endParaRPr kumimoji="1" lang="en-US" altLang="ja-JP" sz="3600" dirty="0"/>
          </a:p>
          <a:p>
            <a:pPr marL="0" indent="0">
              <a:buNone/>
            </a:pPr>
            <a:endParaRPr kumimoji="1" lang="ja-JP" altLang="en-US" dirty="0"/>
          </a:p>
        </p:txBody>
      </p:sp>
    </p:spTree>
    <p:extLst>
      <p:ext uri="{BB962C8B-B14F-4D97-AF65-F5344CB8AC3E}">
        <p14:creationId xmlns:p14="http://schemas.microsoft.com/office/powerpoint/2010/main" val="4204553997"/>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32271C"/>
      </a:dk2>
      <a:lt2>
        <a:srgbClr val="E6E2E8"/>
      </a:lt2>
      <a:accent1>
        <a:srgbClr val="59B420"/>
      </a:accent1>
      <a:accent2>
        <a:srgbClr val="8FAD13"/>
      </a:accent2>
      <a:accent3>
        <a:srgbClr val="BF9C22"/>
      </a:accent3>
      <a:accent4>
        <a:srgbClr val="D55C17"/>
      </a:accent4>
      <a:accent5>
        <a:srgbClr val="E72933"/>
      </a:accent5>
      <a:accent6>
        <a:srgbClr val="D51771"/>
      </a:accent6>
      <a:hlink>
        <a:srgbClr val="BF4E3F"/>
      </a:hlink>
      <a:folHlink>
        <a:srgbClr val="7F7F7F"/>
      </a:folHlink>
    </a:clrScheme>
    <a:fontScheme name="Goudy and Gill Sans">
      <a:majorFont>
        <a:latin typeface="Yu Mincho"/>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224</TotalTime>
  <Words>737</Words>
  <Application>Microsoft Office PowerPoint</Application>
  <PresentationFormat>ワイド画面</PresentationFormat>
  <Paragraphs>56</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Yu Gothic</vt:lpstr>
      <vt:lpstr>Yu Mincho</vt:lpstr>
      <vt:lpstr>Arial</vt:lpstr>
      <vt:lpstr>ClassicFrameVTI</vt:lpstr>
      <vt:lpstr>大学に入る前に知っておくべきインターネットリテラシーのお話</vt:lpstr>
      <vt:lpstr>はじめに・・・</vt:lpstr>
      <vt:lpstr>なぜインターネットリテラシーが必要なのか</vt:lpstr>
      <vt:lpstr>今からお話しすること</vt:lpstr>
      <vt:lpstr>実際のインターネット上における特定の手口</vt:lpstr>
      <vt:lpstr>特定の恐ろしい事</vt:lpstr>
      <vt:lpstr>垢バレの恐ろしさ</vt:lpstr>
      <vt:lpstr>垢バレのもう一つの恐ろしさ</vt:lpstr>
      <vt:lpstr>垢バレのさらに恐ろしいところ</vt:lpstr>
      <vt:lpstr>対策について</vt:lpstr>
      <vt:lpstr>当たり前のことを再確認</vt:lpstr>
      <vt:lpstr>最後までご清聴いただきありがとうございました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大学に入る前に知っておくべきインターネットリテラシーのお話</dc:title>
  <dc:creator>谷口 元仁</dc:creator>
  <cp:lastModifiedBy>谷口 元仁</cp:lastModifiedBy>
  <cp:revision>18</cp:revision>
  <dcterms:created xsi:type="dcterms:W3CDTF">2022-01-02T14:05:12Z</dcterms:created>
  <dcterms:modified xsi:type="dcterms:W3CDTF">2022-01-02T17:49:19Z</dcterms:modified>
</cp:coreProperties>
</file>