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8B48-908F-4E09-B54A-11CB4B943D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1D09-AE25-4B6F-BB4A-1966F127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8B48-908F-4E09-B54A-11CB4B943D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1D09-AE25-4B6F-BB4A-1966F127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3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8B48-908F-4E09-B54A-11CB4B943D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1D09-AE25-4B6F-BB4A-1966F127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8B48-908F-4E09-B54A-11CB4B943D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1D09-AE25-4B6F-BB4A-1966F127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1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8B48-908F-4E09-B54A-11CB4B943D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1D09-AE25-4B6F-BB4A-1966F127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8B48-908F-4E09-B54A-11CB4B943D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1D09-AE25-4B6F-BB4A-1966F127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8B48-908F-4E09-B54A-11CB4B943D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1D09-AE25-4B6F-BB4A-1966F127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8B48-908F-4E09-B54A-11CB4B943D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1D09-AE25-4B6F-BB4A-1966F127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3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8B48-908F-4E09-B54A-11CB4B943D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1D09-AE25-4B6F-BB4A-1966F127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8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8B48-908F-4E09-B54A-11CB4B943D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1D09-AE25-4B6F-BB4A-1966F127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8B48-908F-4E09-B54A-11CB4B943D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1D09-AE25-4B6F-BB4A-1966F127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4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78B48-908F-4E09-B54A-11CB4B943D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D1D09-AE25-4B6F-BB4A-1966F127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eb.archiv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urahman-Amat/Qebridiki_Tor_Betler" TargetMode="External"/><Relationship Id="rId2" Type="http://schemas.openxmlformats.org/officeDocument/2006/relationships/hyperlink" Target="https://uyghur-archive.com/lis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birho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archive.org/web/20140702200325/http:/www.birhon.com/?tag=kitablar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tator/wayback-machine-downloader" TargetMode="External"/><Relationship Id="rId2" Type="http://schemas.openxmlformats.org/officeDocument/2006/relationships/hyperlink" Target="http://www.birh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en-US" dirty="0" err="1" smtClean="0"/>
              <a:t>Uyghurche</a:t>
            </a:r>
            <a:r>
              <a:rPr lang="en-US" dirty="0" smtClean="0"/>
              <a:t> Tor </a:t>
            </a:r>
            <a:r>
              <a:rPr lang="en-US" dirty="0" err="1" smtClean="0"/>
              <a:t>Béketlerni</a:t>
            </a:r>
            <a:r>
              <a:rPr lang="en-US" dirty="0" smtClean="0"/>
              <a:t> </a:t>
            </a:r>
            <a:r>
              <a:rPr lang="en-US" dirty="0" err="1" smtClean="0"/>
              <a:t>Eslige</a:t>
            </a:r>
            <a:r>
              <a:rPr lang="en-US" dirty="0" smtClean="0"/>
              <a:t> </a:t>
            </a:r>
            <a:r>
              <a:rPr lang="en-US" dirty="0" err="1" smtClean="0"/>
              <a:t>Keltürüsh</a:t>
            </a:r>
            <a:r>
              <a:rPr lang="en-US" dirty="0" smtClean="0"/>
              <a:t> </a:t>
            </a:r>
            <a:r>
              <a:rPr lang="en-US" dirty="0" err="1" smtClean="0"/>
              <a:t>Heqqide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Gheyret Kenji</a:t>
            </a:r>
          </a:p>
          <a:p>
            <a:r>
              <a:rPr lang="en-US" dirty="0" smtClean="0"/>
              <a:t>2024/10/06</a:t>
            </a:r>
          </a:p>
          <a:p>
            <a:endParaRPr lang="en-US" dirty="0" smtClean="0"/>
          </a:p>
          <a:p>
            <a:r>
              <a:rPr lang="en-US" dirty="0" smtClean="0"/>
              <a:t>Uyghur </a:t>
            </a:r>
            <a:r>
              <a:rPr lang="en-US" dirty="0" err="1" smtClean="0"/>
              <a:t>Kompyutér</a:t>
            </a:r>
            <a:r>
              <a:rPr lang="en-US" dirty="0" smtClean="0"/>
              <a:t> </a:t>
            </a:r>
            <a:r>
              <a:rPr lang="en-US" dirty="0" err="1" smtClean="0"/>
              <a:t>Ilimi</a:t>
            </a:r>
            <a:r>
              <a:rPr lang="en-US" dirty="0" smtClean="0"/>
              <a:t> </a:t>
            </a:r>
            <a:r>
              <a:rPr lang="en-US" dirty="0" err="1" smtClean="0"/>
              <a:t>Jem’iyiti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00684"/>
            <a:ext cx="10515600" cy="1008991"/>
          </a:xfrm>
        </p:spPr>
        <p:txBody>
          <a:bodyPr/>
          <a:lstStyle/>
          <a:p>
            <a:pPr algn="ctr"/>
            <a:r>
              <a:rPr lang="en-US" dirty="0" err="1" smtClean="0"/>
              <a:t>Yoqalghan</a:t>
            </a:r>
            <a:r>
              <a:rPr lang="en-US" dirty="0" smtClean="0"/>
              <a:t> Tor </a:t>
            </a:r>
            <a:r>
              <a:rPr lang="en-US" dirty="0" err="1" smtClean="0"/>
              <a:t>Béketlerni</a:t>
            </a:r>
            <a:r>
              <a:rPr lang="en-US" dirty="0" smtClean="0"/>
              <a:t> </a:t>
            </a:r>
            <a:r>
              <a:rPr lang="en-US" dirty="0" err="1" smtClean="0"/>
              <a:t>Izdep</a:t>
            </a:r>
            <a:r>
              <a:rPr lang="en-US" dirty="0" smtClean="0"/>
              <a:t> </a:t>
            </a:r>
            <a:r>
              <a:rPr lang="en-US" dirty="0" err="1" smtClean="0"/>
              <a:t>Tépish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Intérnét</a:t>
            </a:r>
            <a:r>
              <a:rPr lang="en-US" sz="2000" b="1" dirty="0" smtClean="0"/>
              <a:t> Tor </a:t>
            </a:r>
            <a:r>
              <a:rPr lang="en-US" sz="2000" b="1" dirty="0" err="1" smtClean="0"/>
              <a:t>Arxipi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Wayback</a:t>
            </a:r>
            <a:r>
              <a:rPr lang="en-US" sz="2000" b="1" dirty="0" smtClean="0"/>
              <a:t> machine </a:t>
            </a:r>
            <a:r>
              <a:rPr lang="en-US" sz="2000" b="1" dirty="0" err="1" smtClean="0"/>
              <a:t>depmu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atilidu</a:t>
            </a:r>
            <a:r>
              <a:rPr lang="en-US" sz="2000" b="1" dirty="0" smtClean="0"/>
              <a:t>) </a:t>
            </a:r>
            <a:r>
              <a:rPr lang="en-US" sz="2000" b="1" dirty="0" smtClean="0">
                <a:hlinkClick r:id="rId2"/>
              </a:rPr>
              <a:t>https://web.archive.org/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Heqqide</a:t>
            </a:r>
            <a:r>
              <a:rPr lang="en-US" sz="2000" b="1" dirty="0" smtClean="0"/>
              <a:t>: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sz="1600" dirty="0" err="1" smtClean="0"/>
              <a:t>Burun</a:t>
            </a:r>
            <a:r>
              <a:rPr lang="en-US" sz="1600" dirty="0" smtClean="0"/>
              <a:t> </a:t>
            </a:r>
            <a:r>
              <a:rPr lang="en-US" sz="1600" dirty="0" err="1" smtClean="0"/>
              <a:t>yasalghan</a:t>
            </a:r>
            <a:r>
              <a:rPr lang="en-US" sz="1600" dirty="0" smtClean="0"/>
              <a:t> </a:t>
            </a:r>
            <a:r>
              <a:rPr lang="en-US" sz="1600" dirty="0" err="1" smtClean="0"/>
              <a:t>emma</a:t>
            </a:r>
            <a:r>
              <a:rPr lang="en-US" sz="1600" dirty="0" smtClean="0"/>
              <a:t> </a:t>
            </a:r>
            <a:r>
              <a:rPr lang="en-US" sz="1600" dirty="0" err="1" smtClean="0"/>
              <a:t>kéyin</a:t>
            </a:r>
            <a:r>
              <a:rPr lang="en-US" sz="1600" dirty="0" smtClean="0"/>
              <a:t> her </a:t>
            </a:r>
            <a:r>
              <a:rPr lang="en-US" sz="1600" dirty="0" err="1" smtClean="0"/>
              <a:t>xil</a:t>
            </a:r>
            <a:r>
              <a:rPr lang="en-US" sz="1600" dirty="0" smtClean="0"/>
              <a:t> </a:t>
            </a:r>
            <a:r>
              <a:rPr lang="en-US" sz="1600" dirty="0" err="1" smtClean="0"/>
              <a:t>sewebler</a:t>
            </a:r>
            <a:r>
              <a:rPr lang="en-US" sz="1600" dirty="0" smtClean="0"/>
              <a:t> </a:t>
            </a:r>
            <a:r>
              <a:rPr lang="en-US" sz="1600" dirty="0" err="1" smtClean="0"/>
              <a:t>bilen</a:t>
            </a:r>
            <a:r>
              <a:rPr lang="en-US" sz="1600" dirty="0" smtClean="0"/>
              <a:t> </a:t>
            </a:r>
            <a:r>
              <a:rPr lang="en-US" sz="1600" dirty="0" err="1" smtClean="0"/>
              <a:t>taqalghan</a:t>
            </a:r>
            <a:r>
              <a:rPr lang="en-US" sz="1600" dirty="0" smtClean="0"/>
              <a:t> </a:t>
            </a:r>
            <a:r>
              <a:rPr lang="en-US" sz="1600" dirty="0" err="1" smtClean="0"/>
              <a:t>betler</a:t>
            </a:r>
            <a:r>
              <a:rPr lang="en-US" sz="1600" dirty="0" smtClean="0"/>
              <a:t>, kop </a:t>
            </a:r>
            <a:r>
              <a:rPr lang="en-US" sz="1600" dirty="0" err="1" smtClean="0"/>
              <a:t>hallarda</a:t>
            </a:r>
            <a:r>
              <a:rPr lang="en-US" sz="1600" dirty="0" smtClean="0"/>
              <a:t> https://archive.org/ de </a:t>
            </a:r>
            <a:r>
              <a:rPr lang="en-US" sz="1600" dirty="0" err="1" smtClean="0"/>
              <a:t>saqlan’ghan</a:t>
            </a:r>
            <a:r>
              <a:rPr lang="en-US" sz="1600" dirty="0" smtClean="0"/>
              <a:t> </a:t>
            </a:r>
            <a:r>
              <a:rPr lang="en-US" sz="1600" dirty="0" err="1" smtClean="0"/>
              <a:t>bolidu</a:t>
            </a:r>
            <a:r>
              <a:rPr lang="en-US" sz="1600" dirty="0" smtClean="0"/>
              <a:t>. Bu </a:t>
            </a:r>
            <a:r>
              <a:rPr lang="en-US" sz="1600" dirty="0" err="1" smtClean="0"/>
              <a:t>yerde</a:t>
            </a:r>
            <a:r>
              <a:rPr lang="en-US" sz="1600" dirty="0" smtClean="0"/>
              <a:t> </a:t>
            </a:r>
            <a:r>
              <a:rPr lang="en-US" sz="1600" dirty="0" err="1" smtClean="0"/>
              <a:t>eslidiki</a:t>
            </a:r>
            <a:r>
              <a:rPr lang="en-US" sz="1600" dirty="0" smtClean="0"/>
              <a:t> tor </a:t>
            </a:r>
            <a:r>
              <a:rPr lang="en-US" sz="1600" dirty="0" err="1" smtClean="0"/>
              <a:t>betning</a:t>
            </a:r>
            <a:r>
              <a:rPr lang="en-US" sz="1600" dirty="0" smtClean="0"/>
              <a:t> </a:t>
            </a:r>
            <a:r>
              <a:rPr lang="en-US" sz="1600" dirty="0" err="1" smtClean="0"/>
              <a:t>hemme</a:t>
            </a:r>
            <a:r>
              <a:rPr lang="en-US" sz="1600" dirty="0" smtClean="0"/>
              <a:t> </a:t>
            </a:r>
            <a:r>
              <a:rPr lang="en-US" sz="1600" dirty="0" err="1" smtClean="0"/>
              <a:t>mezmunliri</a:t>
            </a:r>
            <a:r>
              <a:rPr lang="en-US" sz="1600" dirty="0" smtClean="0"/>
              <a:t> </a:t>
            </a:r>
            <a:r>
              <a:rPr lang="en-US" sz="1600" dirty="0" err="1" smtClean="0"/>
              <a:t>saqlan’ghan</a:t>
            </a:r>
            <a:r>
              <a:rPr lang="en-US" sz="1600" dirty="0" smtClean="0"/>
              <a:t> </a:t>
            </a:r>
            <a:r>
              <a:rPr lang="en-US" sz="1600" dirty="0" err="1" smtClean="0"/>
              <a:t>bolushi</a:t>
            </a:r>
            <a:r>
              <a:rPr lang="en-US" sz="1600" dirty="0" smtClean="0"/>
              <a:t> </a:t>
            </a:r>
            <a:r>
              <a:rPr lang="en-US" sz="1600" dirty="0" err="1" smtClean="0"/>
              <a:t>natayin</a:t>
            </a:r>
            <a:r>
              <a:rPr lang="en-US" sz="1600" dirty="0" smtClean="0"/>
              <a:t>. </a:t>
            </a:r>
          </a:p>
          <a:p>
            <a:pPr marL="457200" lvl="1" indent="0">
              <a:buNone/>
            </a:pPr>
            <a:r>
              <a:rPr lang="en-US" sz="1600" dirty="0" err="1" smtClean="0"/>
              <a:t>Hazir</a:t>
            </a:r>
            <a:r>
              <a:rPr lang="en-US" sz="1600" dirty="0" smtClean="0"/>
              <a:t>(2024/10/05) </a:t>
            </a:r>
            <a:r>
              <a:rPr lang="en-US" sz="1600" dirty="0" err="1" smtClean="0"/>
              <a:t>bu</a:t>
            </a:r>
            <a:r>
              <a:rPr lang="en-US" sz="1600" dirty="0" smtClean="0"/>
              <a:t> </a:t>
            </a:r>
            <a:r>
              <a:rPr lang="en-US" sz="1600" dirty="0" err="1" smtClean="0"/>
              <a:t>yerde</a:t>
            </a:r>
            <a:r>
              <a:rPr lang="en-US" sz="1600" dirty="0" smtClean="0"/>
              <a:t>(916 </a:t>
            </a:r>
            <a:r>
              <a:rPr lang="en-US" sz="1600" dirty="0" err="1" smtClean="0"/>
              <a:t>milyard</a:t>
            </a:r>
            <a:r>
              <a:rPr lang="en-US" sz="1600" dirty="0" smtClean="0"/>
              <a:t>) tor </a:t>
            </a:r>
            <a:r>
              <a:rPr lang="en-US" sz="1600" dirty="0" err="1" smtClean="0"/>
              <a:t>béti</a:t>
            </a:r>
            <a:r>
              <a:rPr lang="en-US" sz="1600" dirty="0" smtClean="0"/>
              <a:t>(Tor </a:t>
            </a:r>
            <a:r>
              <a:rPr lang="en-US" sz="1600" dirty="0" err="1" smtClean="0"/>
              <a:t>békiti</a:t>
            </a:r>
            <a:r>
              <a:rPr lang="en-US" sz="1600" dirty="0" smtClean="0"/>
              <a:t> </a:t>
            </a:r>
            <a:r>
              <a:rPr lang="en-US" sz="1600" dirty="0" err="1" smtClean="0"/>
              <a:t>emes</a:t>
            </a:r>
            <a:r>
              <a:rPr lang="en-US" sz="1600" dirty="0" smtClean="0"/>
              <a:t>) </a:t>
            </a:r>
            <a:r>
              <a:rPr lang="en-US" sz="1600" dirty="0" err="1" smtClean="0"/>
              <a:t>saqlaqliq</a:t>
            </a:r>
            <a:r>
              <a:rPr lang="en-US" sz="1600" dirty="0" smtClean="0"/>
              <a:t>.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 smtClean="0"/>
              <a:t>Yoqalghan</a:t>
            </a:r>
            <a:r>
              <a:rPr lang="en-US" sz="1800" b="1" dirty="0" smtClean="0"/>
              <a:t> Tor </a:t>
            </a:r>
            <a:r>
              <a:rPr lang="en-US" sz="1800" b="1" dirty="0" err="1" smtClean="0"/>
              <a:t>Béketliri</a:t>
            </a:r>
            <a:r>
              <a:rPr lang="en-US" sz="1800" b="1" dirty="0" smtClean="0"/>
              <a:t> we </a:t>
            </a:r>
            <a:r>
              <a:rPr lang="en-US" sz="1800" b="1" dirty="0" err="1" smtClean="0"/>
              <a:t>uning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mezmunlirini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izdep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tépish</a:t>
            </a:r>
            <a:endParaRPr lang="en-US" sz="1800" b="1" dirty="0" smtClean="0"/>
          </a:p>
          <a:p>
            <a:pPr marL="457200" lvl="1" indent="0">
              <a:buNone/>
            </a:pPr>
            <a:r>
              <a:rPr lang="en-US" sz="1600" dirty="0" err="1" smtClean="0"/>
              <a:t>Intérnét</a:t>
            </a:r>
            <a:r>
              <a:rPr lang="en-US" sz="1600" dirty="0" smtClean="0"/>
              <a:t> Tor </a:t>
            </a:r>
            <a:r>
              <a:rPr lang="en-US" sz="1600" dirty="0" err="1" smtClean="0"/>
              <a:t>Arxipi</a:t>
            </a:r>
            <a:r>
              <a:rPr lang="en-US" sz="1600" dirty="0" smtClean="0"/>
              <a:t>(https://web.archive.org/) </a:t>
            </a:r>
            <a:r>
              <a:rPr lang="en-US" sz="1600" dirty="0" err="1" smtClean="0"/>
              <a:t>ni</a:t>
            </a:r>
            <a:r>
              <a:rPr lang="en-US" sz="1600" dirty="0" smtClean="0"/>
              <a:t> </a:t>
            </a:r>
            <a:r>
              <a:rPr lang="en-US" sz="1600" dirty="0" err="1" smtClean="0"/>
              <a:t>échip</a:t>
            </a:r>
            <a:r>
              <a:rPr lang="en-US" sz="1600" dirty="0" smtClean="0"/>
              <a:t>, </a:t>
            </a:r>
            <a:r>
              <a:rPr lang="en-US" sz="1600" dirty="0" err="1" smtClean="0"/>
              <a:t>izdesh</a:t>
            </a:r>
            <a:r>
              <a:rPr lang="en-US" sz="1600" dirty="0" smtClean="0"/>
              <a:t> </a:t>
            </a:r>
            <a:r>
              <a:rPr lang="en-US" sz="1600" dirty="0" err="1" smtClean="0"/>
              <a:t>ramkisigha</a:t>
            </a:r>
            <a:r>
              <a:rPr lang="en-US" sz="1600" dirty="0" smtClean="0"/>
              <a:t>, «Tor </a:t>
            </a:r>
            <a:r>
              <a:rPr lang="en-US" sz="1600" dirty="0" err="1" smtClean="0"/>
              <a:t>béketning</a:t>
            </a:r>
            <a:r>
              <a:rPr lang="en-US" sz="1600" dirty="0" smtClean="0"/>
              <a:t> </a:t>
            </a:r>
            <a:r>
              <a:rPr lang="en-US" sz="1600" dirty="0" err="1" smtClean="0"/>
              <a:t>adrési</a:t>
            </a:r>
            <a:r>
              <a:rPr lang="en-US" sz="1600" dirty="0" smtClean="0"/>
              <a:t>» </a:t>
            </a:r>
            <a:r>
              <a:rPr lang="en-US" sz="1600" dirty="0" err="1" smtClean="0"/>
              <a:t>yaki</a:t>
            </a:r>
            <a:r>
              <a:rPr lang="en-US" sz="1600" dirty="0" smtClean="0"/>
              <a:t> «Tor </a:t>
            </a:r>
            <a:r>
              <a:rPr lang="en-US" sz="1600" dirty="0" err="1" smtClean="0"/>
              <a:t>béketning</a:t>
            </a:r>
            <a:r>
              <a:rPr lang="en-US" sz="1600" dirty="0" smtClean="0"/>
              <a:t> </a:t>
            </a:r>
            <a:r>
              <a:rPr lang="en-US" sz="1600" dirty="0" err="1" smtClean="0"/>
              <a:t>Ismi</a:t>
            </a:r>
            <a:r>
              <a:rPr lang="en-US" sz="1600" dirty="0" smtClean="0"/>
              <a:t>» </a:t>
            </a:r>
            <a:r>
              <a:rPr lang="en-US" sz="1600" dirty="0" err="1" smtClean="0"/>
              <a:t>ni</a:t>
            </a:r>
            <a:r>
              <a:rPr lang="en-US" sz="1600" dirty="0" smtClean="0"/>
              <a:t> </a:t>
            </a:r>
            <a:r>
              <a:rPr lang="en-US" sz="1600" dirty="0" err="1" smtClean="0"/>
              <a:t>kirgüzüp</a:t>
            </a:r>
            <a:r>
              <a:rPr lang="en-US" sz="1600" dirty="0" smtClean="0"/>
              <a:t> </a:t>
            </a:r>
            <a:r>
              <a:rPr lang="en-US" sz="1600" dirty="0" err="1" smtClean="0"/>
              <a:t>izdeshke</a:t>
            </a:r>
            <a:r>
              <a:rPr lang="en-US" sz="1600" dirty="0" smtClean="0"/>
              <a:t> </a:t>
            </a:r>
            <a:r>
              <a:rPr lang="en-US" sz="1600" dirty="0" err="1" smtClean="0"/>
              <a:t>bolidu</a:t>
            </a:r>
            <a:r>
              <a:rPr lang="en-US" sz="1600" dirty="0" smtClean="0"/>
              <a:t>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err="1" smtClean="0"/>
              <a:t>Mesilen</a:t>
            </a:r>
            <a:r>
              <a:rPr lang="en-US" sz="1600" dirty="0" smtClean="0"/>
              <a:t>: «</a:t>
            </a:r>
            <a:r>
              <a:rPr lang="en-US" sz="1600" dirty="0" err="1" smtClean="0"/>
              <a:t>bagdax</a:t>
            </a:r>
            <a:r>
              <a:rPr lang="en-US" sz="1600" dirty="0" smtClean="0"/>
              <a:t>», «www.bagdax.cn», «bbs.bagdax.com», </a:t>
            </a:r>
            <a:r>
              <a:rPr lang="ug-CN" sz="1600" dirty="0" smtClean="0"/>
              <a:t>«باغداش»</a:t>
            </a:r>
            <a:r>
              <a:rPr lang="en-US" sz="1600" dirty="0" smtClean="0"/>
              <a:t>, </a:t>
            </a:r>
            <a:r>
              <a:rPr lang="ug-CN" sz="1600" dirty="0" smtClean="0"/>
              <a:t>«تارىم»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51" y="2887196"/>
            <a:ext cx="732574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00684"/>
            <a:ext cx="10515600" cy="1008991"/>
          </a:xfrm>
        </p:spPr>
        <p:txBody>
          <a:bodyPr/>
          <a:lstStyle/>
          <a:p>
            <a:pPr algn="ctr"/>
            <a:r>
              <a:rPr lang="en-US" dirty="0" err="1" smtClean="0"/>
              <a:t>Yoqalghan</a:t>
            </a:r>
            <a:r>
              <a:rPr lang="en-US" dirty="0" smtClean="0"/>
              <a:t> Tor </a:t>
            </a:r>
            <a:r>
              <a:rPr lang="en-US" dirty="0" err="1" smtClean="0"/>
              <a:t>Béketlerni</a:t>
            </a:r>
            <a:r>
              <a:rPr lang="en-US" dirty="0" smtClean="0"/>
              <a:t> </a:t>
            </a:r>
            <a:r>
              <a:rPr lang="en-US" dirty="0" err="1" smtClean="0"/>
              <a:t>Izdep</a:t>
            </a:r>
            <a:r>
              <a:rPr lang="en-US" dirty="0" smtClean="0"/>
              <a:t> </a:t>
            </a:r>
            <a:r>
              <a:rPr lang="en-US" dirty="0" err="1" smtClean="0"/>
              <a:t>Tépish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62075"/>
            <a:ext cx="10010775" cy="64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g-CN" sz="2000" b="1" dirty="0" smtClean="0"/>
              <a:t>«تارىم» </a:t>
            </a:r>
            <a:r>
              <a:rPr lang="en-US" sz="2000" b="1" dirty="0" err="1" smtClean="0"/>
              <a:t>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izdigende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kélip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chiqqan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netijining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körünüshi</a:t>
            </a:r>
            <a:r>
              <a:rPr lang="en-US" sz="2000" b="1" dirty="0" smtClean="0"/>
              <a:t>:</a:t>
            </a:r>
          </a:p>
          <a:p>
            <a:pPr marL="457200" lvl="1" indent="0">
              <a:buNone/>
            </a:pPr>
            <a:r>
              <a:rPr lang="en-US" sz="1600" dirty="0" smtClean="0"/>
              <a:t>(36 tor </a:t>
            </a:r>
            <a:r>
              <a:rPr lang="en-US" sz="1600" dirty="0" err="1" smtClean="0"/>
              <a:t>béket</a:t>
            </a:r>
            <a:r>
              <a:rPr lang="en-US" sz="1600" dirty="0" smtClean="0"/>
              <a:t> </a:t>
            </a:r>
            <a:r>
              <a:rPr lang="en-US" sz="1600" dirty="0" err="1" smtClean="0"/>
              <a:t>izdep</a:t>
            </a:r>
            <a:r>
              <a:rPr lang="en-US" sz="1600" dirty="0" smtClean="0"/>
              <a:t> </a:t>
            </a:r>
            <a:r>
              <a:rPr lang="en-US" sz="1600" dirty="0" err="1" smtClean="0"/>
              <a:t>tépildi</a:t>
            </a:r>
            <a:r>
              <a:rPr lang="en-US" sz="1600" dirty="0" smtClean="0"/>
              <a:t>. </a:t>
            </a:r>
            <a:r>
              <a:rPr lang="en-US" sz="1600" dirty="0" err="1" smtClean="0"/>
              <a:t>Bashtiki</a:t>
            </a:r>
            <a:r>
              <a:rPr lang="en-US" sz="1600" dirty="0" smtClean="0"/>
              <a:t> </a:t>
            </a:r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 err="1" smtClean="0"/>
              <a:t>nechchisining</a:t>
            </a:r>
            <a:r>
              <a:rPr lang="en-US" sz="1600" dirty="0" smtClean="0"/>
              <a:t> </a:t>
            </a:r>
            <a:r>
              <a:rPr lang="en-US" sz="1600" dirty="0" err="1" smtClean="0"/>
              <a:t>körünüshi</a:t>
            </a:r>
            <a:r>
              <a:rPr lang="en-US" sz="1600" dirty="0" smtClean="0"/>
              <a:t>)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009775"/>
            <a:ext cx="9163050" cy="4705350"/>
          </a:xfrm>
          <a:prstGeom prst="rect">
            <a:avLst/>
          </a:prstGeom>
        </p:spPr>
      </p:pic>
      <p:sp>
        <p:nvSpPr>
          <p:cNvPr id="9" name="角丸四角形吹き出し 8"/>
          <p:cNvSpPr/>
          <p:nvPr/>
        </p:nvSpPr>
        <p:spPr>
          <a:xfrm>
            <a:off x="2626822" y="4106487"/>
            <a:ext cx="1537853" cy="249382"/>
          </a:xfrm>
          <a:prstGeom prst="wedgeRoundRectCallout">
            <a:avLst>
              <a:gd name="adj1" fmla="val 61149"/>
              <a:gd name="adj2" fmla="val -4197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B0F0"/>
                </a:solidFill>
              </a:rPr>
              <a:t>Saqlighan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qétim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sani</a:t>
            </a:r>
            <a:endParaRPr lang="en-US" sz="1200" dirty="0" smtClean="0">
              <a:solidFill>
                <a:srgbClr val="00B0F0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585258" y="3657946"/>
            <a:ext cx="1620979" cy="249382"/>
          </a:xfrm>
          <a:prstGeom prst="wedgeRoundRectCallout">
            <a:avLst>
              <a:gd name="adj1" fmla="val 67400"/>
              <a:gd name="adj2" fmla="val 4468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B0F0"/>
                </a:solidFill>
              </a:rPr>
              <a:t>Saqlighan</a:t>
            </a:r>
            <a:r>
              <a:rPr lang="en-US" sz="1200" dirty="0" smtClean="0">
                <a:solidFill>
                  <a:srgbClr val="00B0F0"/>
                </a:solidFill>
              </a:rPr>
              <a:t> Tor bet </a:t>
            </a:r>
            <a:r>
              <a:rPr lang="en-US" sz="1200" dirty="0" err="1" smtClean="0">
                <a:solidFill>
                  <a:srgbClr val="00B0F0"/>
                </a:solidFill>
              </a:rPr>
              <a:t>sani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2585258" y="3256077"/>
            <a:ext cx="1620979" cy="249382"/>
          </a:xfrm>
          <a:prstGeom prst="wedgeRoundRectCallout">
            <a:avLst>
              <a:gd name="adj1" fmla="val 126887"/>
              <a:gd name="adj2" fmla="val 17468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B0F0"/>
                </a:solidFill>
              </a:rPr>
              <a:t>Saqlighan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Resim</a:t>
            </a:r>
            <a:r>
              <a:rPr lang="en-US" sz="1200" dirty="0" smtClean="0">
                <a:solidFill>
                  <a:srgbClr val="00B0F0"/>
                </a:solidFill>
              </a:rPr>
              <a:t> Sani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7816734" y="3000894"/>
            <a:ext cx="2557550" cy="1454727"/>
          </a:xfrm>
          <a:prstGeom prst="wedgeRoundRectCallout">
            <a:avLst>
              <a:gd name="adj1" fmla="val -105710"/>
              <a:gd name="adj2" fmla="val -502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 smtClean="0">
                <a:solidFill>
                  <a:schemeClr val="tx1"/>
                </a:solidFill>
              </a:rPr>
              <a:t>Tarim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Zhurnili</a:t>
            </a:r>
            <a:r>
              <a:rPr lang="en-US" sz="1200" b="1" dirty="0" smtClean="0">
                <a:solidFill>
                  <a:schemeClr val="tx1"/>
                </a:solidFill>
              </a:rPr>
              <a:t> Tori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Tor </a:t>
            </a:r>
            <a:r>
              <a:rPr lang="en-US" sz="1200" dirty="0" err="1" smtClean="0">
                <a:solidFill>
                  <a:schemeClr val="tx1"/>
                </a:solidFill>
              </a:rPr>
              <a:t>Adrési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b="1" dirty="0" smtClean="0">
                <a:solidFill>
                  <a:schemeClr val="tx1"/>
                </a:solidFill>
              </a:rPr>
              <a:t>http:/tarimweb.com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2011-yildin 2016-yilghiche </a:t>
            </a:r>
            <a:r>
              <a:rPr lang="en-US" sz="1200" dirty="0" err="1" smtClean="0">
                <a:solidFill>
                  <a:schemeClr val="tx1"/>
                </a:solidFill>
              </a:rPr>
              <a:t>arqiliqta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saqlan’ghan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Tor bet sani:</a:t>
            </a:r>
            <a:r>
              <a:rPr lang="en-US" sz="1200" b="1" dirty="0" smtClean="0">
                <a:solidFill>
                  <a:schemeClr val="tx1"/>
                </a:solidFill>
              </a:rPr>
              <a:t>1766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Resim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b="1" dirty="0" smtClean="0">
                <a:solidFill>
                  <a:schemeClr val="tx1"/>
                </a:solidFill>
              </a:rPr>
              <a:t>721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parche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bashqilar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b="1" dirty="0" smtClean="0">
                <a:solidFill>
                  <a:schemeClr val="tx1"/>
                </a:solidFill>
              </a:rPr>
              <a:t>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1020300" y="4474584"/>
            <a:ext cx="2826327" cy="920115"/>
          </a:xfrm>
          <a:prstGeom prst="wedgeRoundRectCallout">
            <a:avLst>
              <a:gd name="adj1" fmla="val 120992"/>
              <a:gd name="adj2" fmla="val -8418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B0F0"/>
                </a:solidFill>
              </a:rPr>
              <a:t>Bu </a:t>
            </a:r>
            <a:r>
              <a:rPr lang="en-US" sz="1200" dirty="0" err="1" smtClean="0">
                <a:solidFill>
                  <a:srgbClr val="00B0F0"/>
                </a:solidFill>
              </a:rPr>
              <a:t>yerni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chékish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arqiliq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saqlan’ghan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mezmunlarni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körüshke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bolidu</a:t>
            </a:r>
            <a:r>
              <a:rPr lang="en-US" sz="1200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Amal bar 2011 </a:t>
            </a:r>
            <a:r>
              <a:rPr lang="en-US" sz="1200" dirty="0" err="1" smtClean="0">
                <a:solidFill>
                  <a:srgbClr val="00B0F0"/>
                </a:solidFill>
              </a:rPr>
              <a:t>degenni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chekip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korushke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bashlisa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yaxshi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00684"/>
            <a:ext cx="10515600" cy="1008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Arxip</a:t>
            </a:r>
            <a:r>
              <a:rPr lang="en-US" dirty="0" smtClean="0"/>
              <a:t> </a:t>
            </a:r>
            <a:r>
              <a:rPr lang="en-US" dirty="0" err="1" smtClean="0"/>
              <a:t>Torida</a:t>
            </a:r>
            <a:r>
              <a:rPr lang="en-US" dirty="0" smtClean="0"/>
              <a:t> </a:t>
            </a:r>
            <a:r>
              <a:rPr lang="en-US" dirty="0" err="1" smtClean="0"/>
              <a:t>Yoqalghan</a:t>
            </a:r>
            <a:r>
              <a:rPr lang="en-US" dirty="0" smtClean="0"/>
              <a:t> </a:t>
            </a:r>
            <a:r>
              <a:rPr lang="en-US" dirty="0" err="1" smtClean="0"/>
              <a:t>Betning</a:t>
            </a:r>
            <a:r>
              <a:rPr lang="en-US" dirty="0" smtClean="0"/>
              <a:t> </a:t>
            </a:r>
            <a:r>
              <a:rPr lang="en-US" dirty="0" err="1" smtClean="0"/>
              <a:t>Mezmunini</a:t>
            </a:r>
            <a:r>
              <a:rPr lang="en-US" dirty="0" smtClean="0"/>
              <a:t> </a:t>
            </a:r>
            <a:r>
              <a:rPr lang="en-US" dirty="0" err="1" smtClean="0"/>
              <a:t>Körüsh</a:t>
            </a:r>
            <a:endParaRPr lang="en-US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62075"/>
            <a:ext cx="10010775" cy="647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7" y="1014152"/>
            <a:ext cx="10523558" cy="5737787"/>
          </a:xfrm>
          <a:prstGeom prst="rect">
            <a:avLst/>
          </a:prstGeom>
        </p:spPr>
      </p:pic>
      <p:sp>
        <p:nvSpPr>
          <p:cNvPr id="14" name="角丸四角形吹き出し 13"/>
          <p:cNvSpPr/>
          <p:nvPr/>
        </p:nvSpPr>
        <p:spPr>
          <a:xfrm>
            <a:off x="4006735" y="1014152"/>
            <a:ext cx="4846320" cy="347923"/>
          </a:xfrm>
          <a:prstGeom prst="wedgeRoundRectCallout">
            <a:avLst>
              <a:gd name="adj1" fmla="val -64147"/>
              <a:gd name="adj2" fmla="val 6091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rgbClr val="00B0F0"/>
                </a:solidFill>
              </a:rPr>
              <a:t>Bash bet (http://tarimweb.com) </a:t>
            </a:r>
            <a:r>
              <a:rPr lang="en-US" altLang="ja-JP" sz="1200" dirty="0" err="1" smtClean="0">
                <a:solidFill>
                  <a:srgbClr val="00B0F0"/>
                </a:solidFill>
              </a:rPr>
              <a:t>ning</a:t>
            </a:r>
            <a:r>
              <a:rPr lang="en-US" altLang="ja-JP" sz="1200" dirty="0" smtClean="0">
                <a:solidFill>
                  <a:srgbClr val="00B0F0"/>
                </a:solidFill>
              </a:rPr>
              <a:t> 2012/01/04 </a:t>
            </a:r>
            <a:r>
              <a:rPr lang="en-US" altLang="ja-JP" sz="1200" dirty="0" err="1" smtClean="0">
                <a:solidFill>
                  <a:srgbClr val="00B0F0"/>
                </a:solidFill>
              </a:rPr>
              <a:t>künidiki</a:t>
            </a:r>
            <a:r>
              <a:rPr lang="en-US" altLang="ja-JP" sz="1200" dirty="0" smtClean="0">
                <a:solidFill>
                  <a:srgbClr val="00B0F0"/>
                </a:solidFill>
              </a:rPr>
              <a:t> </a:t>
            </a:r>
            <a:r>
              <a:rPr lang="en-US" altLang="ja-JP" sz="1200" dirty="0" err="1" smtClean="0">
                <a:solidFill>
                  <a:srgbClr val="00B0F0"/>
                </a:solidFill>
              </a:rPr>
              <a:t>körünüshi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1662545" y="3257166"/>
            <a:ext cx="5602779" cy="234180"/>
          </a:xfrm>
          <a:prstGeom prst="wedgeRoundRectCallout">
            <a:avLst>
              <a:gd name="adj1" fmla="val 35083"/>
              <a:gd name="adj2" fmla="val -56097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Bu </a:t>
            </a:r>
            <a:r>
              <a:rPr lang="en-US" sz="1200" dirty="0" err="1" smtClean="0">
                <a:solidFill>
                  <a:srgbClr val="00B0F0"/>
                </a:solidFill>
              </a:rPr>
              <a:t>yerni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chékish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arqiliq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bashqa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chésladiki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zapas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qilin’ghan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mezmunni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körüshke</a:t>
            </a:r>
            <a:r>
              <a:rPr lang="en-US" sz="1200" dirty="0" smtClean="0">
                <a:solidFill>
                  <a:srgbClr val="00B0F0"/>
                </a:solidFill>
              </a:rPr>
              <a:t>  </a:t>
            </a:r>
            <a:r>
              <a:rPr lang="en-US" sz="1200" dirty="0" err="1" smtClean="0">
                <a:solidFill>
                  <a:srgbClr val="00B0F0"/>
                </a:solidFill>
              </a:rPr>
              <a:t>bolidu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1230284" y="3616067"/>
            <a:ext cx="6392487" cy="234180"/>
          </a:xfrm>
          <a:prstGeom prst="wedgeRoundRectCallout">
            <a:avLst>
              <a:gd name="adj1" fmla="val 82971"/>
              <a:gd name="adj2" fmla="val -77040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B0F0"/>
                </a:solidFill>
              </a:rPr>
              <a:t>Yaki</a:t>
            </a:r>
            <a:r>
              <a:rPr lang="en-US" sz="1200" dirty="0" smtClean="0">
                <a:solidFill>
                  <a:srgbClr val="00B0F0"/>
                </a:solidFill>
              </a:rPr>
              <a:t> Bu </a:t>
            </a:r>
            <a:r>
              <a:rPr lang="en-US" sz="1200" dirty="0" err="1" smtClean="0">
                <a:solidFill>
                  <a:srgbClr val="00B0F0"/>
                </a:solidFill>
              </a:rPr>
              <a:t>yerni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chékish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arqiliqmu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bashqa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chésladiki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zapas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qilin’ghan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mezmunni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</a:rPr>
              <a:t>körüshke</a:t>
            </a:r>
            <a:r>
              <a:rPr lang="en-US" sz="1200" dirty="0" smtClean="0">
                <a:solidFill>
                  <a:srgbClr val="00B0F0"/>
                </a:solidFill>
              </a:rPr>
              <a:t>  </a:t>
            </a:r>
            <a:r>
              <a:rPr lang="en-US" sz="1200" dirty="0" err="1" smtClean="0">
                <a:solidFill>
                  <a:srgbClr val="00B0F0"/>
                </a:solidFill>
              </a:rPr>
              <a:t>bolidu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9595657" y="3850247"/>
            <a:ext cx="2371899" cy="1379912"/>
          </a:xfrm>
          <a:prstGeom prst="wedgeRoundRectCallout">
            <a:avLst>
              <a:gd name="adj1" fmla="val 15481"/>
              <a:gd name="adj2" fmla="val -46267"/>
              <a:gd name="adj3" fmla="val 16667"/>
            </a:avLst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rgbClr val="FFFF00"/>
                </a:solidFill>
              </a:rPr>
              <a:t>Elwette</a:t>
            </a:r>
            <a:r>
              <a:rPr lang="en-US" sz="1600" dirty="0" smtClean="0">
                <a:solidFill>
                  <a:srgbClr val="FFFF00"/>
                </a:solidFill>
              </a:rPr>
              <a:t> tor </a:t>
            </a:r>
            <a:r>
              <a:rPr lang="en-US" sz="1600" dirty="0" err="1" smtClean="0">
                <a:solidFill>
                  <a:srgbClr val="FFFF00"/>
                </a:solidFill>
              </a:rPr>
              <a:t>betning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ichidiki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bashqa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ulanmilarnimu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chékip</a:t>
            </a:r>
            <a:r>
              <a:rPr lang="en-US" sz="1600" dirty="0" smtClean="0">
                <a:solidFill>
                  <a:srgbClr val="FFFF00"/>
                </a:solidFill>
              </a:rPr>
              <a:t>, tor </a:t>
            </a:r>
            <a:r>
              <a:rPr lang="en-US" sz="1600" dirty="0" err="1" smtClean="0">
                <a:solidFill>
                  <a:srgbClr val="FFFF00"/>
                </a:solidFill>
              </a:rPr>
              <a:t>betni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körüshke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bolidu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9393383" y="5372027"/>
            <a:ext cx="2641542" cy="1379912"/>
          </a:xfrm>
          <a:prstGeom prst="wedgeRoundRectCallout">
            <a:avLst>
              <a:gd name="adj1" fmla="val 15481"/>
              <a:gd name="adj2" fmla="val -46267"/>
              <a:gd name="adj3" fmla="val 16667"/>
            </a:avLst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rgbClr val="FFFF00"/>
                </a:solidFill>
              </a:rPr>
              <a:t>Bezi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resimler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körünmigen</a:t>
            </a:r>
            <a:r>
              <a:rPr lang="en-US" sz="1600" dirty="0" smtClean="0">
                <a:solidFill>
                  <a:srgbClr val="FFFF00"/>
                </a:solidFill>
              </a:rPr>
              <a:t>. </a:t>
            </a:r>
            <a:r>
              <a:rPr lang="en-US" sz="1600" dirty="0" err="1" smtClean="0">
                <a:solidFill>
                  <a:srgbClr val="FFFF00"/>
                </a:solidFill>
              </a:rPr>
              <a:t>Sewebi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zapas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qilinmighanliqtindur</a:t>
            </a:r>
            <a:r>
              <a:rPr lang="en-US" sz="1600" dirty="0" smtClean="0">
                <a:solidFill>
                  <a:srgbClr val="FFFF00"/>
                </a:solidFill>
              </a:rPr>
              <a:t>. </a:t>
            </a:r>
            <a:r>
              <a:rPr lang="en-US" sz="1600" dirty="0" err="1" smtClean="0">
                <a:solidFill>
                  <a:srgbClr val="FFFF00"/>
                </a:solidFill>
              </a:rPr>
              <a:t>Buninggha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amal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yoq</a:t>
            </a:r>
            <a:r>
              <a:rPr lang="en-US" sz="1600" dirty="0" smtClean="0">
                <a:solidFill>
                  <a:srgbClr val="FFFF00"/>
                </a:solidFill>
              </a:rPr>
              <a:t>.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9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00684"/>
            <a:ext cx="10515600" cy="100899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Némishqa</a:t>
            </a:r>
            <a:r>
              <a:rPr lang="en-US" dirty="0" smtClean="0"/>
              <a:t> </a:t>
            </a:r>
            <a:r>
              <a:rPr lang="en-US" dirty="0" err="1" smtClean="0"/>
              <a:t>Eslige</a:t>
            </a:r>
            <a:r>
              <a:rPr lang="en-US" dirty="0" smtClean="0"/>
              <a:t> </a:t>
            </a:r>
            <a:r>
              <a:rPr lang="en-US" dirty="0" err="1" smtClean="0"/>
              <a:t>Keltürimiz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62074"/>
            <a:ext cx="10010775" cy="503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Arxip</a:t>
            </a:r>
            <a:r>
              <a:rPr lang="en-US" sz="1600" dirty="0"/>
              <a:t> tori </a:t>
            </a:r>
            <a:r>
              <a:rPr lang="en-US" sz="1600" dirty="0" err="1"/>
              <a:t>zapaslighan</a:t>
            </a:r>
            <a:r>
              <a:rPr lang="en-US" sz="1600" dirty="0"/>
              <a:t> tor </a:t>
            </a:r>
            <a:r>
              <a:rPr lang="en-US" sz="1600" dirty="0" err="1"/>
              <a:t>betni</a:t>
            </a:r>
            <a:r>
              <a:rPr lang="en-US" sz="1600" dirty="0"/>
              <a:t> </a:t>
            </a:r>
            <a:r>
              <a:rPr lang="en-US" sz="1600" dirty="0" err="1"/>
              <a:t>körgili</a:t>
            </a:r>
            <a:r>
              <a:rPr lang="en-US" sz="1600" dirty="0"/>
              <a:t>, </a:t>
            </a:r>
            <a:r>
              <a:rPr lang="en-US" sz="1600" dirty="0" err="1"/>
              <a:t>uning</a:t>
            </a:r>
            <a:r>
              <a:rPr lang="en-US" sz="1600" dirty="0"/>
              <a:t> </a:t>
            </a:r>
            <a:r>
              <a:rPr lang="en-US" sz="1600" dirty="0" err="1"/>
              <a:t>ichidiki</a:t>
            </a:r>
            <a:r>
              <a:rPr lang="en-US" sz="1600" dirty="0"/>
              <a:t> </a:t>
            </a:r>
            <a:r>
              <a:rPr lang="en-US" sz="1600" dirty="0" err="1"/>
              <a:t>ulanmilarni</a:t>
            </a:r>
            <a:r>
              <a:rPr lang="en-US" sz="1600" dirty="0"/>
              <a:t> </a:t>
            </a:r>
            <a:r>
              <a:rPr lang="en-US" sz="1600" dirty="0" err="1"/>
              <a:t>chékip</a:t>
            </a:r>
            <a:r>
              <a:rPr lang="en-US" sz="1600" dirty="0"/>
              <a:t> </a:t>
            </a:r>
            <a:r>
              <a:rPr lang="en-US" sz="1600" dirty="0" err="1"/>
              <a:t>téxi</a:t>
            </a:r>
            <a:r>
              <a:rPr lang="en-US" sz="1600" dirty="0"/>
              <a:t> </a:t>
            </a:r>
            <a:r>
              <a:rPr lang="en-US" sz="1600" dirty="0" err="1"/>
              <a:t>ichkirilep</a:t>
            </a:r>
            <a:r>
              <a:rPr lang="en-US" sz="1600" dirty="0"/>
              <a:t> </a:t>
            </a:r>
            <a:r>
              <a:rPr lang="en-US" sz="1600" dirty="0" err="1"/>
              <a:t>körgili</a:t>
            </a:r>
            <a:r>
              <a:rPr lang="en-US" sz="1600" dirty="0"/>
              <a:t> </a:t>
            </a:r>
            <a:r>
              <a:rPr lang="en-US" sz="1600" dirty="0" err="1"/>
              <a:t>bolidu.Ichidiki</a:t>
            </a:r>
            <a:r>
              <a:rPr lang="en-US" sz="1600" dirty="0"/>
              <a:t> </a:t>
            </a:r>
            <a:r>
              <a:rPr lang="en-US" sz="1600" dirty="0" err="1"/>
              <a:t>melum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ulanma</a:t>
            </a:r>
            <a:r>
              <a:rPr lang="en-US" sz="1600" dirty="0"/>
              <a:t> </a:t>
            </a:r>
            <a:r>
              <a:rPr lang="en-US" sz="1600" dirty="0" err="1"/>
              <a:t>bezide</a:t>
            </a:r>
            <a:r>
              <a:rPr lang="en-US" sz="1600" dirty="0"/>
              <a:t> </a:t>
            </a:r>
            <a:r>
              <a:rPr lang="en-US" sz="1600" dirty="0" err="1"/>
              <a:t>échilmay</a:t>
            </a:r>
            <a:r>
              <a:rPr lang="en-US" sz="1600" dirty="0"/>
              <a:t> </a:t>
            </a:r>
            <a:r>
              <a:rPr lang="en-US" sz="1600" dirty="0" err="1"/>
              <a:t>qalidu</a:t>
            </a:r>
            <a:r>
              <a:rPr lang="en-US" sz="1600" dirty="0"/>
              <a:t>. </a:t>
            </a:r>
            <a:r>
              <a:rPr lang="en-US" sz="1600" dirty="0" err="1"/>
              <a:t>Sewebi</a:t>
            </a:r>
            <a:r>
              <a:rPr lang="en-US" sz="1600" dirty="0"/>
              <a:t> </a:t>
            </a:r>
            <a:r>
              <a:rPr lang="en-US" sz="1600" dirty="0" err="1"/>
              <a:t>arxip</a:t>
            </a:r>
            <a:r>
              <a:rPr lang="en-US" sz="1600" dirty="0"/>
              <a:t> tori </a:t>
            </a:r>
            <a:r>
              <a:rPr lang="en-US" sz="1600" dirty="0" err="1"/>
              <a:t>uni</a:t>
            </a:r>
            <a:r>
              <a:rPr lang="en-US" sz="1600" dirty="0"/>
              <a:t> </a:t>
            </a:r>
            <a:r>
              <a:rPr lang="en-US" sz="1600" dirty="0" err="1"/>
              <a:t>zapaslimighan</a:t>
            </a:r>
            <a:r>
              <a:rPr lang="en-US" sz="1600" dirty="0"/>
              <a:t>. </a:t>
            </a:r>
            <a:r>
              <a:rPr lang="en-US" sz="1600" dirty="0" err="1"/>
              <a:t>Shuning</a:t>
            </a:r>
            <a:r>
              <a:rPr lang="en-US" sz="1600" dirty="0"/>
              <a:t> </a:t>
            </a:r>
            <a:r>
              <a:rPr lang="en-US" sz="1600" dirty="0" err="1"/>
              <a:t>bilen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tor </a:t>
            </a:r>
            <a:r>
              <a:rPr lang="en-US" sz="1600" dirty="0" err="1"/>
              <a:t>betni</a:t>
            </a:r>
            <a:r>
              <a:rPr lang="en-US" sz="1600" dirty="0"/>
              <a:t> </a:t>
            </a:r>
            <a:r>
              <a:rPr lang="en-US" sz="1600" dirty="0" err="1"/>
              <a:t>dawamliq</a:t>
            </a:r>
            <a:r>
              <a:rPr lang="en-US" sz="1600" dirty="0"/>
              <a:t> </a:t>
            </a:r>
            <a:r>
              <a:rPr lang="en-US" sz="1600" dirty="0" err="1"/>
              <a:t>körüsh</a:t>
            </a:r>
            <a:r>
              <a:rPr lang="en-US" sz="1600" dirty="0"/>
              <a:t> </a:t>
            </a:r>
            <a:r>
              <a:rPr lang="en-US" sz="1600" dirty="0" err="1"/>
              <a:t>epsiz</a:t>
            </a:r>
            <a:r>
              <a:rPr lang="en-US" sz="1600" dirty="0"/>
              <a:t>. Bu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seweb</a:t>
            </a:r>
            <a:r>
              <a:rPr lang="en-US" sz="1600" dirty="0"/>
              <a:t>. </a:t>
            </a:r>
            <a:r>
              <a:rPr lang="en-US" sz="1600" dirty="0" err="1"/>
              <a:t>Ikkinchi</a:t>
            </a:r>
            <a:r>
              <a:rPr lang="en-US" sz="1600" dirty="0"/>
              <a:t> </a:t>
            </a:r>
            <a:r>
              <a:rPr lang="en-US" sz="1600" dirty="0" err="1"/>
              <a:t>seweb</a:t>
            </a:r>
            <a:r>
              <a:rPr lang="en-US" sz="1600" dirty="0"/>
              <a:t>, </a:t>
            </a:r>
            <a:r>
              <a:rPr lang="en-US" sz="1600" dirty="0" err="1"/>
              <a:t>arxip</a:t>
            </a:r>
            <a:r>
              <a:rPr lang="en-US" sz="1600" dirty="0"/>
              <a:t> </a:t>
            </a:r>
            <a:r>
              <a:rPr lang="en-US" sz="1600" dirty="0" err="1"/>
              <a:t>torida</a:t>
            </a:r>
            <a:r>
              <a:rPr lang="en-US" sz="1600" dirty="0"/>
              <a:t> tor </a:t>
            </a:r>
            <a:r>
              <a:rPr lang="en-US" sz="1600" dirty="0" err="1"/>
              <a:t>béketning</a:t>
            </a:r>
            <a:r>
              <a:rPr lang="en-US" sz="1600" dirty="0"/>
              <a:t> </a:t>
            </a:r>
            <a:r>
              <a:rPr lang="en-US" sz="1600" dirty="0" err="1"/>
              <a:t>Ichidiki</a:t>
            </a:r>
            <a:r>
              <a:rPr lang="en-US" sz="1600" dirty="0"/>
              <a:t> </a:t>
            </a:r>
            <a:r>
              <a:rPr lang="en-US" sz="1600" dirty="0" err="1"/>
              <a:t>mezmunlarni</a:t>
            </a:r>
            <a:r>
              <a:rPr lang="en-US" sz="1600" dirty="0"/>
              <a:t> </a:t>
            </a:r>
            <a:r>
              <a:rPr lang="en-US" sz="1600" dirty="0" err="1"/>
              <a:t>izdigili</a:t>
            </a:r>
            <a:r>
              <a:rPr lang="en-US" sz="1600" dirty="0"/>
              <a:t> </a:t>
            </a:r>
            <a:r>
              <a:rPr lang="en-US" sz="1600" dirty="0" err="1"/>
              <a:t>bolmaydu</a:t>
            </a:r>
            <a:r>
              <a:rPr lang="en-US" sz="1600" dirty="0"/>
              <a:t>(Google we Bing </a:t>
            </a:r>
            <a:r>
              <a:rPr lang="en-US" sz="1600" dirty="0" err="1"/>
              <a:t>larmu</a:t>
            </a:r>
            <a:r>
              <a:rPr lang="en-US" sz="1600" dirty="0"/>
              <a:t> </a:t>
            </a:r>
            <a:r>
              <a:rPr lang="en-US" sz="1600" dirty="0" err="1"/>
              <a:t>izdep</a:t>
            </a:r>
            <a:r>
              <a:rPr lang="en-US" sz="1600" dirty="0"/>
              <a:t> </a:t>
            </a:r>
            <a:r>
              <a:rPr lang="en-US" sz="1600" dirty="0" err="1"/>
              <a:t>tapalmaydu</a:t>
            </a:r>
            <a:r>
              <a:rPr lang="en-US" sz="1600" dirty="0"/>
              <a:t>). </a:t>
            </a:r>
          </a:p>
          <a:p>
            <a:pPr marL="0" indent="0">
              <a:buNone/>
            </a:pPr>
            <a:r>
              <a:rPr lang="en-US" sz="1600" dirty="0" err="1"/>
              <a:t>Yuqiriqi</a:t>
            </a:r>
            <a:r>
              <a:rPr lang="en-US" sz="1600" dirty="0"/>
              <a:t> </a:t>
            </a:r>
            <a:r>
              <a:rPr lang="en-US" sz="1600" dirty="0" err="1"/>
              <a:t>seweb</a:t>
            </a:r>
            <a:r>
              <a:rPr lang="en-US" sz="1600" dirty="0"/>
              <a:t> </a:t>
            </a:r>
            <a:r>
              <a:rPr lang="en-US" sz="1600" dirty="0" err="1"/>
              <a:t>bolupmu</a:t>
            </a:r>
            <a:r>
              <a:rPr lang="en-US" sz="1600" dirty="0"/>
              <a:t> </a:t>
            </a:r>
            <a:r>
              <a:rPr lang="en-US" sz="1600" dirty="0" err="1"/>
              <a:t>ikkinchi</a:t>
            </a:r>
            <a:r>
              <a:rPr lang="en-US" sz="1600" dirty="0"/>
              <a:t> </a:t>
            </a:r>
            <a:r>
              <a:rPr lang="en-US" sz="1600" dirty="0" err="1"/>
              <a:t>seweb</a:t>
            </a:r>
            <a:r>
              <a:rPr lang="en-US" sz="1600" dirty="0"/>
              <a:t> </a:t>
            </a:r>
            <a:r>
              <a:rPr lang="en-US" sz="1600" dirty="0" err="1"/>
              <a:t>tüpeyli</a:t>
            </a:r>
            <a:r>
              <a:rPr lang="en-US" sz="1600" dirty="0"/>
              <a:t> </a:t>
            </a:r>
            <a:r>
              <a:rPr lang="en-US" sz="1600" dirty="0" err="1"/>
              <a:t>arxip</a:t>
            </a:r>
            <a:r>
              <a:rPr lang="en-US" sz="1600" dirty="0"/>
              <a:t> </a:t>
            </a:r>
            <a:r>
              <a:rPr lang="en-US" sz="1600" dirty="0" err="1"/>
              <a:t>toridiki</a:t>
            </a:r>
            <a:r>
              <a:rPr lang="en-US" sz="1600" dirty="0"/>
              <a:t> tor </a:t>
            </a:r>
            <a:r>
              <a:rPr lang="en-US" sz="1600" dirty="0" err="1"/>
              <a:t>béketni</a:t>
            </a:r>
            <a:r>
              <a:rPr lang="en-US" sz="1600" dirty="0"/>
              <a:t> </a:t>
            </a:r>
            <a:r>
              <a:rPr lang="en-US" sz="1600" dirty="0" err="1"/>
              <a:t>eslige</a:t>
            </a:r>
            <a:r>
              <a:rPr lang="en-US" sz="1600" dirty="0"/>
              <a:t> </a:t>
            </a:r>
            <a:r>
              <a:rPr lang="en-US" sz="1600" dirty="0" err="1"/>
              <a:t>keltürüsh</a:t>
            </a:r>
            <a:r>
              <a:rPr lang="en-US" sz="1600" dirty="0"/>
              <a:t> </a:t>
            </a:r>
            <a:r>
              <a:rPr lang="en-US" sz="1600" dirty="0" err="1"/>
              <a:t>zörür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err="1"/>
              <a:t>Arxip</a:t>
            </a:r>
            <a:r>
              <a:rPr lang="en-US" sz="1600" dirty="0"/>
              <a:t> </a:t>
            </a:r>
            <a:r>
              <a:rPr lang="en-US" sz="1600" dirty="0" err="1"/>
              <a:t>torida</a:t>
            </a:r>
            <a:r>
              <a:rPr lang="en-US" sz="1600" dirty="0"/>
              <a:t> tor </a:t>
            </a:r>
            <a:r>
              <a:rPr lang="en-US" sz="1600" dirty="0" err="1"/>
              <a:t>béketning</a:t>
            </a:r>
            <a:r>
              <a:rPr lang="en-US" sz="1600" dirty="0"/>
              <a:t> </a:t>
            </a:r>
            <a:r>
              <a:rPr lang="en-US" sz="1600" dirty="0" err="1"/>
              <a:t>mezmunliri</a:t>
            </a:r>
            <a:r>
              <a:rPr lang="en-US" sz="1600" dirty="0"/>
              <a:t>(</a:t>
            </a:r>
            <a:r>
              <a:rPr lang="en-US" sz="1600" dirty="0" err="1"/>
              <a:t>hemmisi</a:t>
            </a:r>
            <a:r>
              <a:rPr lang="en-US" sz="1600" dirty="0"/>
              <a:t> </a:t>
            </a:r>
            <a:r>
              <a:rPr lang="en-US" sz="1600" dirty="0" err="1"/>
              <a:t>emes</a:t>
            </a:r>
            <a:r>
              <a:rPr lang="en-US" sz="1600" dirty="0"/>
              <a:t>) </a:t>
            </a:r>
            <a:r>
              <a:rPr lang="en-US" sz="1600" dirty="0" err="1"/>
              <a:t>saqlan’ghan</a:t>
            </a:r>
            <a:r>
              <a:rPr lang="en-US" sz="1600" dirty="0"/>
              <a:t> </a:t>
            </a:r>
            <a:r>
              <a:rPr lang="en-US" sz="1600" dirty="0" err="1"/>
              <a:t>bolsimu</a:t>
            </a:r>
            <a:r>
              <a:rPr lang="en-US" sz="1600" dirty="0"/>
              <a:t>, u </a:t>
            </a:r>
            <a:r>
              <a:rPr lang="en-US" sz="1600" dirty="0" err="1"/>
              <a:t>shu</a:t>
            </a:r>
            <a:r>
              <a:rPr lang="en-US" sz="1600" dirty="0"/>
              <a:t> </a:t>
            </a:r>
            <a:r>
              <a:rPr lang="en-US" sz="1600" dirty="0" err="1"/>
              <a:t>yerdila</a:t>
            </a:r>
            <a:r>
              <a:rPr lang="en-US" sz="1600" dirty="0"/>
              <a:t> bar, </a:t>
            </a:r>
            <a:r>
              <a:rPr lang="en-US" sz="1600" dirty="0" err="1"/>
              <a:t>intérnét</a:t>
            </a:r>
            <a:r>
              <a:rPr lang="en-US" sz="1600" dirty="0"/>
              <a:t> </a:t>
            </a:r>
            <a:r>
              <a:rPr lang="en-US" sz="1600" dirty="0" err="1"/>
              <a:t>dunyasida</a:t>
            </a:r>
            <a:r>
              <a:rPr lang="en-US" sz="1600" dirty="0"/>
              <a:t> </a:t>
            </a:r>
            <a:r>
              <a:rPr lang="en-US" sz="1600" dirty="0" err="1"/>
              <a:t>yoq</a:t>
            </a:r>
            <a:r>
              <a:rPr lang="en-US" sz="1600" dirty="0"/>
              <a:t>(</a:t>
            </a:r>
            <a:r>
              <a:rPr lang="en-US" sz="1600" dirty="0" err="1"/>
              <a:t>mezmunlarni</a:t>
            </a:r>
            <a:r>
              <a:rPr lang="en-US" sz="1600" dirty="0"/>
              <a:t> </a:t>
            </a:r>
            <a:r>
              <a:rPr lang="en-US" sz="1600" dirty="0" err="1"/>
              <a:t>izdep</a:t>
            </a:r>
            <a:r>
              <a:rPr lang="en-US" sz="1600" dirty="0"/>
              <a:t> </a:t>
            </a:r>
            <a:r>
              <a:rPr lang="en-US" sz="1600" dirty="0" err="1"/>
              <a:t>tapqili</a:t>
            </a:r>
            <a:r>
              <a:rPr lang="en-US" sz="1600" dirty="0"/>
              <a:t> </a:t>
            </a:r>
            <a:r>
              <a:rPr lang="en-US" sz="1600" dirty="0" err="1"/>
              <a:t>bolmaydu</a:t>
            </a:r>
            <a:r>
              <a:rPr lang="en-US" sz="1600" dirty="0"/>
              <a:t>). </a:t>
            </a:r>
            <a:r>
              <a:rPr lang="en-US" sz="1600" dirty="0" err="1"/>
              <a:t>Mundaqche</a:t>
            </a:r>
            <a:r>
              <a:rPr lang="en-US" sz="1600" dirty="0"/>
              <a:t> </a:t>
            </a:r>
            <a:r>
              <a:rPr lang="en-US" sz="1600" dirty="0" err="1"/>
              <a:t>éytqanda</a:t>
            </a:r>
            <a:r>
              <a:rPr lang="en-US" sz="1600" dirty="0"/>
              <a:t> u </a:t>
            </a:r>
            <a:r>
              <a:rPr lang="en-US" sz="1600" dirty="0" err="1"/>
              <a:t>qebrige</a:t>
            </a:r>
            <a:r>
              <a:rPr lang="en-US" sz="1600" dirty="0"/>
              <a:t> </a:t>
            </a:r>
            <a:r>
              <a:rPr lang="en-US" sz="1600" dirty="0" err="1"/>
              <a:t>kömülgen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Eger </a:t>
            </a:r>
            <a:r>
              <a:rPr lang="en-US" sz="1600" dirty="0" err="1"/>
              <a:t>melum</a:t>
            </a:r>
            <a:r>
              <a:rPr lang="en-US" sz="1600" dirty="0"/>
              <a:t> tor </a:t>
            </a:r>
            <a:r>
              <a:rPr lang="en-US" sz="1600" dirty="0" err="1"/>
              <a:t>béketning</a:t>
            </a:r>
            <a:r>
              <a:rPr lang="en-US" sz="1600" dirty="0"/>
              <a:t> </a:t>
            </a:r>
            <a:r>
              <a:rPr lang="en-US" sz="1600" dirty="0" err="1"/>
              <a:t>arxip</a:t>
            </a:r>
            <a:r>
              <a:rPr lang="en-US" sz="1600" dirty="0"/>
              <a:t> </a:t>
            </a:r>
            <a:r>
              <a:rPr lang="en-US" sz="1600" dirty="0" err="1"/>
              <a:t>toridiki</a:t>
            </a:r>
            <a:r>
              <a:rPr lang="en-US" sz="1600" dirty="0"/>
              <a:t> </a:t>
            </a:r>
            <a:r>
              <a:rPr lang="en-US" sz="1600" dirty="0" err="1"/>
              <a:t>saqlinip</a:t>
            </a:r>
            <a:r>
              <a:rPr lang="en-US" sz="1600" dirty="0"/>
              <a:t> </a:t>
            </a:r>
            <a:r>
              <a:rPr lang="en-US" sz="1600" dirty="0" err="1"/>
              <a:t>qalghan</a:t>
            </a:r>
            <a:r>
              <a:rPr lang="en-US" sz="1600" dirty="0"/>
              <a:t> </a:t>
            </a:r>
            <a:r>
              <a:rPr lang="en-US" sz="1600" dirty="0" err="1"/>
              <a:t>mezmunlirini</a:t>
            </a:r>
            <a:r>
              <a:rPr lang="en-US" sz="1600" dirty="0"/>
              <a:t> </a:t>
            </a:r>
            <a:r>
              <a:rPr lang="en-US" sz="1600" dirty="0" err="1"/>
              <a:t>chüshürüp</a:t>
            </a:r>
            <a:r>
              <a:rPr lang="en-US" sz="1600" dirty="0"/>
              <a:t>, </a:t>
            </a:r>
            <a:r>
              <a:rPr lang="en-US" sz="1600" dirty="0" err="1"/>
              <a:t>uni</a:t>
            </a:r>
            <a:r>
              <a:rPr lang="en-US" sz="1600" dirty="0"/>
              <a:t> </a:t>
            </a:r>
            <a:r>
              <a:rPr lang="en-US" sz="1600" dirty="0" err="1"/>
              <a:t>retlep</a:t>
            </a:r>
            <a:r>
              <a:rPr lang="en-US" sz="1600" dirty="0"/>
              <a:t>, </a:t>
            </a:r>
            <a:r>
              <a:rPr lang="en-US" sz="1600" dirty="0" err="1"/>
              <a:t>tizimlik</a:t>
            </a:r>
            <a:r>
              <a:rPr lang="en-US" sz="1600" dirty="0"/>
              <a:t> </a:t>
            </a:r>
            <a:r>
              <a:rPr lang="en-US" sz="1600" dirty="0" err="1"/>
              <a:t>sheklide</a:t>
            </a:r>
            <a:r>
              <a:rPr lang="en-US" sz="1600" dirty="0"/>
              <a:t> </a:t>
            </a:r>
            <a:r>
              <a:rPr lang="en-US" sz="1600" dirty="0" err="1"/>
              <a:t>yéngi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yerde</a:t>
            </a:r>
            <a:r>
              <a:rPr lang="en-US" sz="1600" dirty="0"/>
              <a:t> élan </a:t>
            </a:r>
            <a:r>
              <a:rPr lang="en-US" sz="1600" dirty="0" err="1"/>
              <a:t>qilsaq</a:t>
            </a:r>
            <a:r>
              <a:rPr lang="en-US" sz="1600" dirty="0"/>
              <a:t>, u </a:t>
            </a:r>
            <a:r>
              <a:rPr lang="en-US" sz="1600" dirty="0" err="1"/>
              <a:t>chaghda</a:t>
            </a:r>
            <a:r>
              <a:rPr lang="en-US" sz="1600" dirty="0"/>
              <a:t> </a:t>
            </a:r>
            <a:r>
              <a:rPr lang="en-US" sz="1600" dirty="0" err="1"/>
              <a:t>eslidiki</a:t>
            </a:r>
            <a:r>
              <a:rPr lang="en-US" sz="1600" dirty="0"/>
              <a:t> tor </a:t>
            </a:r>
            <a:r>
              <a:rPr lang="en-US" sz="1600" dirty="0" err="1"/>
              <a:t>béketning</a:t>
            </a:r>
            <a:r>
              <a:rPr lang="en-US" sz="1600" dirty="0"/>
              <a:t> </a:t>
            </a:r>
            <a:r>
              <a:rPr lang="en-US" sz="1600" dirty="0" err="1"/>
              <a:t>mezmunliridin</a:t>
            </a:r>
            <a:r>
              <a:rPr lang="en-US" sz="1600" dirty="0"/>
              <a:t> </a:t>
            </a:r>
            <a:r>
              <a:rPr lang="en-US" sz="1600" dirty="0" err="1"/>
              <a:t>paydilinish</a:t>
            </a:r>
            <a:r>
              <a:rPr lang="en-US" sz="1600" dirty="0"/>
              <a:t> </a:t>
            </a:r>
            <a:r>
              <a:rPr lang="en-US" sz="1600" dirty="0" err="1"/>
              <a:t>asan</a:t>
            </a:r>
            <a:r>
              <a:rPr lang="en-US" sz="1600" dirty="0"/>
              <a:t> </a:t>
            </a:r>
            <a:r>
              <a:rPr lang="en-US" sz="1600" dirty="0" err="1"/>
              <a:t>bolupla</a:t>
            </a:r>
            <a:r>
              <a:rPr lang="en-US" sz="1600" dirty="0"/>
              <a:t> </a:t>
            </a:r>
            <a:r>
              <a:rPr lang="en-US" sz="1600" dirty="0" err="1"/>
              <a:t>qalmay</a:t>
            </a:r>
            <a:r>
              <a:rPr lang="en-US" sz="1600" dirty="0"/>
              <a:t>, Google we Bing </a:t>
            </a:r>
            <a:r>
              <a:rPr lang="en-US" sz="1600" dirty="0" err="1"/>
              <a:t>dégendek</a:t>
            </a:r>
            <a:r>
              <a:rPr lang="en-US" sz="1600" dirty="0"/>
              <a:t> </a:t>
            </a:r>
            <a:r>
              <a:rPr lang="en-US" sz="1600" dirty="0" err="1"/>
              <a:t>izdesh</a:t>
            </a:r>
            <a:r>
              <a:rPr lang="en-US" sz="1600" dirty="0"/>
              <a:t> </a:t>
            </a:r>
            <a:r>
              <a:rPr lang="en-US" sz="1600" dirty="0" err="1"/>
              <a:t>qoralliri</a:t>
            </a:r>
            <a:r>
              <a:rPr lang="en-US" sz="1600" dirty="0"/>
              <a:t> </a:t>
            </a:r>
            <a:r>
              <a:rPr lang="en-US" sz="1600" dirty="0" err="1"/>
              <a:t>arqiliqmu</a:t>
            </a:r>
            <a:r>
              <a:rPr lang="en-US" sz="1600" dirty="0"/>
              <a:t> </a:t>
            </a:r>
            <a:r>
              <a:rPr lang="en-US" sz="1600" dirty="0" err="1"/>
              <a:t>izde</a:t>
            </a:r>
            <a:r>
              <a:rPr lang="en-US" sz="1600" dirty="0"/>
              <a:t> </a:t>
            </a:r>
            <a:r>
              <a:rPr lang="en-US" sz="1600" dirty="0" err="1"/>
              <a:t>tapqili</a:t>
            </a:r>
            <a:r>
              <a:rPr lang="en-US" sz="1600" dirty="0"/>
              <a:t> </a:t>
            </a:r>
            <a:r>
              <a:rPr lang="en-US" sz="1600" dirty="0" err="1"/>
              <a:t>bolidu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err="1"/>
              <a:t>Hazirghiche</a:t>
            </a:r>
            <a:r>
              <a:rPr lang="en-US" sz="1600" dirty="0"/>
              <a:t> 132 tor </a:t>
            </a:r>
            <a:r>
              <a:rPr lang="en-US" sz="1600" dirty="0" err="1"/>
              <a:t>béketler</a:t>
            </a:r>
            <a:r>
              <a:rPr lang="en-US" sz="1600" dirty="0"/>
              <a:t> </a:t>
            </a:r>
            <a:r>
              <a:rPr lang="en-US" sz="1600" dirty="0" err="1"/>
              <a:t>eslige</a:t>
            </a:r>
            <a:r>
              <a:rPr lang="en-US" sz="1600" dirty="0"/>
              <a:t> </a:t>
            </a:r>
            <a:r>
              <a:rPr lang="en-US" sz="1600" dirty="0" err="1"/>
              <a:t>keltürüldi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Tizimliki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https://uyghur-archive.com/list.html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Arxip</a:t>
            </a:r>
            <a:r>
              <a:rPr lang="en-US" sz="1600" dirty="0" smtClean="0"/>
              <a:t> </a:t>
            </a:r>
            <a:r>
              <a:rPr lang="en-US" sz="1600" dirty="0"/>
              <a:t>tor </a:t>
            </a:r>
            <a:r>
              <a:rPr lang="en-US" sz="1600" dirty="0" err="1"/>
              <a:t>bekitide</a:t>
            </a:r>
            <a:r>
              <a:rPr lang="en-US" sz="1600" dirty="0"/>
              <a:t> 2000~4000 </a:t>
            </a:r>
            <a:r>
              <a:rPr lang="en-US" sz="1600" dirty="0" err="1"/>
              <a:t>ghiche</a:t>
            </a:r>
            <a:r>
              <a:rPr lang="en-US" sz="1600" dirty="0"/>
              <a:t> </a:t>
            </a:r>
            <a:r>
              <a:rPr lang="en-US" sz="1600" dirty="0" err="1"/>
              <a:t>Uyghurche</a:t>
            </a:r>
            <a:r>
              <a:rPr lang="en-US" sz="1600" dirty="0"/>
              <a:t> tor </a:t>
            </a:r>
            <a:r>
              <a:rPr lang="en-US" sz="1600" dirty="0" err="1"/>
              <a:t>béketliri</a:t>
            </a:r>
            <a:r>
              <a:rPr lang="en-US" sz="1600" dirty="0"/>
              <a:t> bar. </a:t>
            </a:r>
            <a:r>
              <a:rPr lang="en-US" sz="1600" dirty="0" err="1"/>
              <a:t>Bularning</a:t>
            </a:r>
            <a:r>
              <a:rPr lang="en-US" sz="1600" dirty="0"/>
              <a:t> </a:t>
            </a:r>
            <a:r>
              <a:rPr lang="en-US" sz="1600" dirty="0" err="1"/>
              <a:t>deslepki</a:t>
            </a:r>
            <a:r>
              <a:rPr lang="en-US" sz="1600" dirty="0"/>
              <a:t> </a:t>
            </a:r>
            <a:r>
              <a:rPr lang="en-US" sz="1600" dirty="0" err="1"/>
              <a:t>qedemde</a:t>
            </a:r>
            <a:r>
              <a:rPr lang="en-US" sz="1600" dirty="0"/>
              <a:t> </a:t>
            </a:r>
            <a:r>
              <a:rPr lang="en-US" sz="1600" dirty="0" err="1"/>
              <a:t>retlen’gen</a:t>
            </a:r>
            <a:r>
              <a:rPr lang="en-US" sz="1600" dirty="0"/>
              <a:t> </a:t>
            </a:r>
            <a:r>
              <a:rPr lang="en-US" sz="1600" dirty="0" err="1"/>
              <a:t>tizimliki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>
                <a:hlinkClick r:id="rId3"/>
              </a:rPr>
              <a:t>https://github.com/Abdurahman-Amat/Qebridiki_Tor_Betler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Deqqet</a:t>
            </a:r>
            <a:r>
              <a:rPr lang="en-US" sz="1600" dirty="0" smtClean="0"/>
              <a:t>:</a:t>
            </a:r>
          </a:p>
          <a:p>
            <a:pPr marL="457200" lvl="1" indent="0">
              <a:buNone/>
            </a:pPr>
            <a:r>
              <a:rPr lang="en-US" sz="1400" dirty="0"/>
              <a:t>Bu </a:t>
            </a:r>
            <a:r>
              <a:rPr lang="en-US" sz="1400" dirty="0" err="1"/>
              <a:t>tizimliktiki</a:t>
            </a:r>
            <a:r>
              <a:rPr lang="en-US" sz="1400" dirty="0"/>
              <a:t> tor </a:t>
            </a:r>
            <a:r>
              <a:rPr lang="en-US" sz="1400" dirty="0" err="1"/>
              <a:t>béketlerni</a:t>
            </a:r>
            <a:r>
              <a:rPr lang="en-US" sz="1400" dirty="0"/>
              <a:t> </a:t>
            </a:r>
            <a:r>
              <a:rPr lang="en-US" sz="1400" dirty="0" err="1"/>
              <a:t>bir-birlep</a:t>
            </a:r>
            <a:r>
              <a:rPr lang="en-US" sz="1400" dirty="0"/>
              <a:t> </a:t>
            </a:r>
            <a:r>
              <a:rPr lang="en-US" sz="1400" dirty="0" err="1"/>
              <a:t>körüp</a:t>
            </a:r>
            <a:r>
              <a:rPr lang="en-US" sz="1400" dirty="0"/>
              <a:t>, </a:t>
            </a:r>
            <a:r>
              <a:rPr lang="en-US" sz="1400" dirty="0" err="1"/>
              <a:t>eslige</a:t>
            </a:r>
            <a:r>
              <a:rPr lang="en-US" sz="1400" dirty="0"/>
              <a:t> </a:t>
            </a:r>
            <a:r>
              <a:rPr lang="en-US" sz="1400" dirty="0" err="1"/>
              <a:t>keltürüsh</a:t>
            </a:r>
            <a:r>
              <a:rPr lang="en-US" sz="1400" dirty="0"/>
              <a:t> </a:t>
            </a:r>
            <a:r>
              <a:rPr lang="en-US" sz="1400" dirty="0" err="1"/>
              <a:t>qimmiti</a:t>
            </a:r>
            <a:r>
              <a:rPr lang="en-US" sz="1400" dirty="0"/>
              <a:t> </a:t>
            </a:r>
            <a:r>
              <a:rPr lang="en-US" sz="1400" dirty="0" err="1"/>
              <a:t>barmu</a:t>
            </a:r>
            <a:r>
              <a:rPr lang="en-US" sz="1400" dirty="0"/>
              <a:t> </a:t>
            </a:r>
            <a:r>
              <a:rPr lang="en-US" sz="1400" dirty="0" err="1"/>
              <a:t>yoq</a:t>
            </a:r>
            <a:r>
              <a:rPr lang="en-US" sz="1400" dirty="0"/>
              <a:t>, </a:t>
            </a:r>
            <a:r>
              <a:rPr lang="en-US" sz="1400" dirty="0" err="1"/>
              <a:t>ayrip</a:t>
            </a:r>
            <a:r>
              <a:rPr lang="en-US" sz="1400" dirty="0"/>
              <a:t> </a:t>
            </a:r>
            <a:r>
              <a:rPr lang="en-US" sz="1400" dirty="0" err="1"/>
              <a:t>chiqish</a:t>
            </a:r>
            <a:r>
              <a:rPr lang="en-US" sz="1400" dirty="0"/>
              <a:t> </a:t>
            </a:r>
            <a:r>
              <a:rPr lang="en-US" sz="1400" dirty="0" err="1"/>
              <a:t>zörür</a:t>
            </a:r>
            <a:r>
              <a:rPr lang="en-US" sz="1400" dirty="0"/>
              <a:t>(kop </a:t>
            </a:r>
            <a:r>
              <a:rPr lang="en-US" sz="1400" dirty="0" err="1"/>
              <a:t>waqit</a:t>
            </a:r>
            <a:r>
              <a:rPr lang="en-US" sz="1400" dirty="0"/>
              <a:t> </a:t>
            </a:r>
            <a:r>
              <a:rPr lang="en-US" sz="1400" dirty="0" err="1"/>
              <a:t>kétidu</a:t>
            </a:r>
            <a:r>
              <a:rPr lang="en-US" sz="1400" dirty="0"/>
              <a:t>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4249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00684"/>
            <a:ext cx="10515600" cy="100899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Qandaq</a:t>
            </a:r>
            <a:r>
              <a:rPr lang="en-US" dirty="0" smtClean="0"/>
              <a:t> </a:t>
            </a:r>
            <a:r>
              <a:rPr lang="en-US" dirty="0" err="1" smtClean="0"/>
              <a:t>Eslige</a:t>
            </a:r>
            <a:r>
              <a:rPr lang="en-US" dirty="0" smtClean="0"/>
              <a:t> </a:t>
            </a:r>
            <a:r>
              <a:rPr lang="en-US" dirty="0" err="1" smtClean="0"/>
              <a:t>Keltürimiz</a:t>
            </a:r>
            <a:r>
              <a:rPr lang="en-US" dirty="0" smtClean="0"/>
              <a:t>?(1)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91860" y="903331"/>
            <a:ext cx="1147920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Töwende</a:t>
            </a:r>
            <a:r>
              <a:rPr lang="en-US" sz="1400" b="1" dirty="0"/>
              <a:t> </a:t>
            </a:r>
            <a:r>
              <a:rPr lang="en-US" sz="1400" b="1" dirty="0">
                <a:hlinkClick r:id="rId2"/>
              </a:rPr>
              <a:t>http://www.birhon.com</a:t>
            </a:r>
            <a:r>
              <a:rPr lang="en-US" sz="1400" b="1" dirty="0"/>
              <a:t> </a:t>
            </a:r>
            <a:r>
              <a:rPr lang="en-US" sz="1400" b="1" dirty="0" err="1"/>
              <a:t>ni</a:t>
            </a:r>
            <a:r>
              <a:rPr lang="en-US" sz="1400" b="1" dirty="0"/>
              <a:t> </a:t>
            </a:r>
            <a:r>
              <a:rPr lang="en-US" sz="1400" b="1" dirty="0" err="1"/>
              <a:t>eslige</a:t>
            </a:r>
            <a:r>
              <a:rPr lang="en-US" sz="1400" b="1" dirty="0"/>
              <a:t> </a:t>
            </a:r>
            <a:r>
              <a:rPr lang="en-US" sz="1400" b="1" dirty="0" err="1"/>
              <a:t>keltürüsh</a:t>
            </a:r>
            <a:r>
              <a:rPr lang="en-US" sz="1400" b="1" dirty="0"/>
              <a:t> </a:t>
            </a:r>
            <a:r>
              <a:rPr lang="en-US" sz="1400" b="1" dirty="0" err="1"/>
              <a:t>usulini</a:t>
            </a:r>
            <a:r>
              <a:rPr lang="en-US" sz="1400" b="1" dirty="0"/>
              <a:t> </a:t>
            </a:r>
            <a:r>
              <a:rPr lang="en-US" sz="1400" b="1" dirty="0" err="1" smtClean="0"/>
              <a:t>chüshendürimiz</a:t>
            </a:r>
            <a:r>
              <a:rPr lang="en-US" sz="1400" b="1" dirty="0" smtClean="0"/>
              <a:t>.</a:t>
            </a:r>
          </a:p>
          <a:p>
            <a:r>
              <a:rPr lang="en-US" sz="1200" dirty="0" err="1" smtClean="0"/>
              <a:t>arxip</a:t>
            </a:r>
            <a:r>
              <a:rPr lang="en-US" sz="1200" dirty="0" smtClean="0"/>
              <a:t> </a:t>
            </a:r>
            <a:r>
              <a:rPr lang="en-US" sz="1200" dirty="0"/>
              <a:t>tor </a:t>
            </a:r>
            <a:r>
              <a:rPr lang="en-US" sz="1200" dirty="0" err="1"/>
              <a:t>bétide</a:t>
            </a:r>
            <a:r>
              <a:rPr lang="en-US" sz="1200" dirty="0"/>
              <a:t> </a:t>
            </a:r>
            <a:r>
              <a:rPr lang="en-US" sz="1200" dirty="0" err="1"/>
              <a:t>biwasite</a:t>
            </a:r>
            <a:r>
              <a:rPr lang="en-US" sz="1200" dirty="0"/>
              <a:t> http://www.birhon.com </a:t>
            </a:r>
            <a:r>
              <a:rPr lang="en-US" sz="1200" dirty="0" err="1"/>
              <a:t>ni</a:t>
            </a:r>
            <a:r>
              <a:rPr lang="en-US" sz="1200" dirty="0"/>
              <a:t> </a:t>
            </a:r>
            <a:r>
              <a:rPr lang="en-US" sz="1200" dirty="0" err="1"/>
              <a:t>izdep</a:t>
            </a:r>
            <a:r>
              <a:rPr lang="en-US" sz="1200" dirty="0"/>
              <a:t>, </a:t>
            </a:r>
            <a:r>
              <a:rPr lang="en-US" sz="1200" dirty="0" err="1"/>
              <a:t>andin</a:t>
            </a:r>
            <a:r>
              <a:rPr lang="en-US" sz="1200" dirty="0"/>
              <a:t> «</a:t>
            </a:r>
            <a:r>
              <a:rPr lang="en-US" sz="1200" b="1" dirty="0"/>
              <a:t>summary</a:t>
            </a:r>
            <a:r>
              <a:rPr lang="en-US" sz="1200" dirty="0"/>
              <a:t>» </a:t>
            </a:r>
            <a:r>
              <a:rPr lang="en-US" sz="1200" dirty="0" err="1"/>
              <a:t>ni</a:t>
            </a:r>
            <a:r>
              <a:rPr lang="en-US" sz="1200" dirty="0"/>
              <a:t> </a:t>
            </a:r>
            <a:r>
              <a:rPr lang="en-US" sz="1200" dirty="0" err="1"/>
              <a:t>chekkendiki</a:t>
            </a:r>
            <a:r>
              <a:rPr lang="en-US" sz="1200" dirty="0"/>
              <a:t> </a:t>
            </a:r>
            <a:r>
              <a:rPr lang="en-US" sz="1200" dirty="0" err="1"/>
              <a:t>körünüsh</a:t>
            </a:r>
            <a:r>
              <a:rPr lang="en-US" sz="1200" dirty="0"/>
              <a:t>.(2024-yilghiche </a:t>
            </a:r>
            <a:r>
              <a:rPr lang="en-US" sz="1200" dirty="0" err="1"/>
              <a:t>zapaslan’ghan</a:t>
            </a:r>
            <a:r>
              <a:rPr lang="en-US" sz="1200" dirty="0"/>
              <a:t> dep </a:t>
            </a:r>
            <a:r>
              <a:rPr lang="en-US" sz="1200" dirty="0" err="1"/>
              <a:t>köründi</a:t>
            </a:r>
            <a:r>
              <a:rPr lang="en-US" sz="1200" dirty="0"/>
              <a:t>. 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Emeliyette</a:t>
            </a:r>
            <a:r>
              <a:rPr lang="en-US" sz="1200" dirty="0"/>
              <a:t> </a:t>
            </a:r>
            <a:r>
              <a:rPr lang="en-US" sz="1200" dirty="0" err="1"/>
              <a:t>Uyghurche</a:t>
            </a:r>
            <a:r>
              <a:rPr lang="en-US" sz="1200" dirty="0"/>
              <a:t> </a:t>
            </a:r>
            <a:r>
              <a:rPr lang="en-US" sz="1200" dirty="0" err="1"/>
              <a:t>béketler</a:t>
            </a:r>
            <a:r>
              <a:rPr lang="en-US" sz="1200" dirty="0"/>
              <a:t> 2016-yilghiche </a:t>
            </a:r>
            <a:r>
              <a:rPr lang="en-US" sz="1200" dirty="0" err="1"/>
              <a:t>asasen</a:t>
            </a:r>
            <a:r>
              <a:rPr lang="en-US" sz="1200" dirty="0"/>
              <a:t> </a:t>
            </a:r>
            <a:r>
              <a:rPr lang="en-US" sz="1200" dirty="0" err="1"/>
              <a:t>taqilip</a:t>
            </a:r>
            <a:r>
              <a:rPr lang="en-US" sz="1200" dirty="0"/>
              <a:t> </a:t>
            </a:r>
            <a:r>
              <a:rPr lang="en-US" sz="1200" dirty="0" err="1"/>
              <a:t>bolghan</a:t>
            </a:r>
            <a:r>
              <a:rPr lang="en-US" sz="1200" dirty="0"/>
              <a:t>. </a:t>
            </a:r>
            <a:r>
              <a:rPr lang="en-US" sz="1200" dirty="0" err="1"/>
              <a:t>Nurghun</a:t>
            </a:r>
            <a:r>
              <a:rPr lang="en-US" sz="1200" dirty="0"/>
              <a:t> tor </a:t>
            </a:r>
            <a:r>
              <a:rPr lang="en-US" sz="1200" dirty="0" err="1"/>
              <a:t>béketlerning</a:t>
            </a:r>
            <a:r>
              <a:rPr lang="en-US" sz="1200" dirty="0"/>
              <a:t> 2016-yildin </a:t>
            </a:r>
            <a:r>
              <a:rPr lang="en-US" sz="1200" dirty="0" err="1"/>
              <a:t>kéyinki</a:t>
            </a:r>
            <a:r>
              <a:rPr lang="en-US" sz="1200" dirty="0"/>
              <a:t> </a:t>
            </a:r>
            <a:r>
              <a:rPr lang="en-US" sz="1200" dirty="0" err="1"/>
              <a:t>mezmunliri</a:t>
            </a:r>
            <a:r>
              <a:rPr lang="en-US" sz="1200" dirty="0"/>
              <a:t> </a:t>
            </a:r>
            <a:r>
              <a:rPr lang="en-US" sz="1200" dirty="0" err="1"/>
              <a:t>pütünley</a:t>
            </a:r>
            <a:r>
              <a:rPr lang="en-US" sz="1200" dirty="0"/>
              <a:t> </a:t>
            </a:r>
            <a:r>
              <a:rPr lang="en-US" sz="1200" dirty="0" err="1"/>
              <a:t>qalaymiqan</a:t>
            </a:r>
            <a:r>
              <a:rPr lang="en-US" sz="1200" dirty="0"/>
              <a:t> </a:t>
            </a:r>
            <a:r>
              <a:rPr lang="en-US" sz="1200" dirty="0" err="1"/>
              <a:t>nersiler</a:t>
            </a:r>
            <a:r>
              <a:rPr lang="en-US" sz="1200" dirty="0"/>
              <a:t> </a:t>
            </a:r>
            <a:r>
              <a:rPr lang="en-US" sz="1200" dirty="0" err="1"/>
              <a:t>bilen</a:t>
            </a:r>
            <a:r>
              <a:rPr lang="en-US" sz="1200" dirty="0"/>
              <a:t> </a:t>
            </a:r>
            <a:r>
              <a:rPr lang="en-US" sz="1200" dirty="0" err="1"/>
              <a:t>tolghan</a:t>
            </a:r>
            <a:r>
              <a:rPr lang="en-US" sz="1200" dirty="0"/>
              <a:t>; </a:t>
            </a:r>
            <a:r>
              <a:rPr lang="en-US" sz="1200" dirty="0" err="1" smtClean="0"/>
              <a:t>Arxip</a:t>
            </a:r>
            <a:r>
              <a:rPr lang="en-US" sz="1200" dirty="0" smtClean="0"/>
              <a:t> </a:t>
            </a:r>
            <a:r>
              <a:rPr lang="en-US" sz="1200" dirty="0"/>
              <a:t>tori </a:t>
            </a:r>
            <a:r>
              <a:rPr lang="en-US" sz="1200" dirty="0" err="1"/>
              <a:t>bularni</a:t>
            </a:r>
            <a:r>
              <a:rPr lang="en-US" sz="1200" dirty="0"/>
              <a:t> </a:t>
            </a:r>
            <a:r>
              <a:rPr lang="en-US" sz="1200" dirty="0" err="1"/>
              <a:t>shu</a:t>
            </a:r>
            <a:r>
              <a:rPr lang="en-US" sz="1200" dirty="0"/>
              <a:t> </a:t>
            </a:r>
            <a:r>
              <a:rPr lang="en-US" sz="1200" dirty="0" err="1"/>
              <a:t>péti</a:t>
            </a:r>
            <a:r>
              <a:rPr lang="en-US" sz="1200" dirty="0"/>
              <a:t> </a:t>
            </a:r>
            <a:r>
              <a:rPr lang="en-US" sz="1200" dirty="0" err="1"/>
              <a:t>zapaslap</a:t>
            </a:r>
            <a:r>
              <a:rPr lang="en-US" sz="1200" dirty="0"/>
              <a:t> </a:t>
            </a:r>
            <a:r>
              <a:rPr lang="en-US" sz="1200" dirty="0" err="1" smtClean="0"/>
              <a:t>mangghan</a:t>
            </a:r>
            <a:r>
              <a:rPr lang="en-US" sz="1200" dirty="0" smtClean="0"/>
              <a:t>.)</a:t>
            </a:r>
          </a:p>
          <a:p>
            <a:r>
              <a:rPr lang="en-US" sz="1200" dirty="0"/>
              <a:t>«</a:t>
            </a:r>
            <a:r>
              <a:rPr lang="en-US" sz="1200" b="1" dirty="0"/>
              <a:t>URLs</a:t>
            </a:r>
            <a:r>
              <a:rPr lang="en-US" sz="1200" dirty="0"/>
              <a:t>» </a:t>
            </a:r>
            <a:r>
              <a:rPr lang="en-US" sz="1200" dirty="0" err="1"/>
              <a:t>chékip</a:t>
            </a:r>
            <a:r>
              <a:rPr lang="en-US" sz="1200" dirty="0"/>
              <a:t> </a:t>
            </a:r>
            <a:r>
              <a:rPr lang="en-US" sz="1200" dirty="0" err="1"/>
              <a:t>saqlan’ghan</a:t>
            </a:r>
            <a:r>
              <a:rPr lang="en-US" sz="1200" dirty="0"/>
              <a:t> </a:t>
            </a:r>
            <a:r>
              <a:rPr lang="en-US" sz="1200" dirty="0" err="1"/>
              <a:t>barliq</a:t>
            </a:r>
            <a:r>
              <a:rPr lang="en-US" sz="1200" dirty="0"/>
              <a:t> </a:t>
            </a:r>
            <a:r>
              <a:rPr lang="en-US" sz="1200" dirty="0" err="1"/>
              <a:t>betlerning</a:t>
            </a:r>
            <a:r>
              <a:rPr lang="en-US" sz="1200" dirty="0"/>
              <a:t> URL </a:t>
            </a:r>
            <a:r>
              <a:rPr lang="en-US" sz="1200" dirty="0" err="1"/>
              <a:t>ni</a:t>
            </a:r>
            <a:r>
              <a:rPr lang="en-US" sz="1200" dirty="0"/>
              <a:t> we </a:t>
            </a:r>
            <a:r>
              <a:rPr lang="en-US" sz="1200" dirty="0" err="1"/>
              <a:t>saqlan’ghan</a:t>
            </a:r>
            <a:r>
              <a:rPr lang="en-US" sz="1200" dirty="0"/>
              <a:t> </a:t>
            </a:r>
            <a:r>
              <a:rPr lang="en-US" sz="1200" dirty="0" err="1"/>
              <a:t>waqti</a:t>
            </a:r>
            <a:r>
              <a:rPr lang="en-US" sz="1200" dirty="0"/>
              <a:t>, </a:t>
            </a:r>
            <a:r>
              <a:rPr lang="en-US" sz="1200" dirty="0" err="1"/>
              <a:t>qanche</a:t>
            </a:r>
            <a:r>
              <a:rPr lang="en-US" sz="1200" dirty="0"/>
              <a:t> </a:t>
            </a:r>
            <a:r>
              <a:rPr lang="en-US" sz="1200" dirty="0" err="1"/>
              <a:t>qétim</a:t>
            </a:r>
            <a:r>
              <a:rPr lang="en-US" sz="1200" dirty="0"/>
              <a:t> </a:t>
            </a:r>
            <a:r>
              <a:rPr lang="en-US" sz="1200" dirty="0" err="1"/>
              <a:t>saqlan’ghanliqini</a:t>
            </a:r>
            <a:r>
              <a:rPr lang="en-US" sz="1200" dirty="0"/>
              <a:t> </a:t>
            </a:r>
            <a:r>
              <a:rPr lang="en-US" sz="1200" dirty="0" err="1"/>
              <a:t>qatarliqlarni</a:t>
            </a:r>
            <a:r>
              <a:rPr lang="en-US" sz="1200" dirty="0"/>
              <a:t> </a:t>
            </a:r>
            <a:r>
              <a:rPr lang="en-US" sz="1200" dirty="0" err="1"/>
              <a:t>körüshke</a:t>
            </a:r>
            <a:r>
              <a:rPr lang="en-US" sz="1200" dirty="0"/>
              <a:t> </a:t>
            </a:r>
            <a:r>
              <a:rPr lang="en-US" sz="1200" dirty="0" err="1"/>
              <a:t>bolidu</a:t>
            </a:r>
            <a:r>
              <a:rPr lang="en-US" sz="1200" dirty="0" smtClean="0"/>
              <a:t>.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1" y="2007610"/>
            <a:ext cx="6433226" cy="4667510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6710984" y="2007609"/>
            <a:ext cx="5325845" cy="2647517"/>
            <a:chOff x="6963295" y="3707155"/>
            <a:chExt cx="5120798" cy="2215316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3295" y="3707155"/>
              <a:ext cx="5120798" cy="2215316"/>
            </a:xfrm>
            <a:prstGeom prst="rect">
              <a:avLst/>
            </a:prstGeom>
          </p:spPr>
        </p:pic>
        <p:sp>
          <p:nvSpPr>
            <p:cNvPr id="7" name="角丸四角形 6"/>
            <p:cNvSpPr/>
            <p:nvPr/>
          </p:nvSpPr>
          <p:spPr>
            <a:xfrm>
              <a:off x="7049193" y="4814813"/>
              <a:ext cx="4696691" cy="22444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6710984" y="5114928"/>
            <a:ext cx="51873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http://www.birhon.com:80/?tag=kitablar </a:t>
            </a:r>
            <a:r>
              <a:rPr lang="en-US" sz="1200" dirty="0" err="1"/>
              <a:t>ni</a:t>
            </a:r>
            <a:r>
              <a:rPr lang="en-US" sz="1200" dirty="0"/>
              <a:t> </a:t>
            </a:r>
            <a:r>
              <a:rPr lang="en-US" sz="1200" dirty="0" err="1"/>
              <a:t>chékip</a:t>
            </a:r>
            <a:r>
              <a:rPr lang="en-US" sz="1200" dirty="0"/>
              <a:t>, </a:t>
            </a:r>
            <a:r>
              <a:rPr lang="en-US" sz="1200" dirty="0" err="1"/>
              <a:t>mushu</a:t>
            </a:r>
            <a:r>
              <a:rPr lang="en-US" sz="1200" dirty="0"/>
              <a:t> URL </a:t>
            </a:r>
            <a:r>
              <a:rPr lang="en-US" sz="1200" dirty="0" err="1"/>
              <a:t>ning</a:t>
            </a:r>
            <a:r>
              <a:rPr lang="en-US" sz="1200" dirty="0"/>
              <a:t> </a:t>
            </a:r>
            <a:r>
              <a:rPr lang="en-US" sz="1200" dirty="0" err="1"/>
              <a:t>mezmuni</a:t>
            </a:r>
            <a:r>
              <a:rPr lang="en-US" sz="1200" dirty="0"/>
              <a:t> normal </a:t>
            </a:r>
            <a:r>
              <a:rPr lang="en-US" sz="1200" dirty="0" err="1"/>
              <a:t>körün’güche</a:t>
            </a:r>
            <a:r>
              <a:rPr lang="en-US" sz="1200" dirty="0"/>
              <a:t> </a:t>
            </a:r>
            <a:r>
              <a:rPr lang="en-US" sz="1200" dirty="0" err="1"/>
              <a:t>zapaslan’ghan</a:t>
            </a:r>
            <a:r>
              <a:rPr lang="en-US" sz="1200" dirty="0"/>
              <a:t> </a:t>
            </a:r>
            <a:r>
              <a:rPr lang="en-US" sz="1200" dirty="0" err="1"/>
              <a:t>chéslasini</a:t>
            </a:r>
            <a:r>
              <a:rPr lang="en-US" sz="1200" dirty="0"/>
              <a:t> </a:t>
            </a:r>
            <a:r>
              <a:rPr lang="en-US" sz="1200" dirty="0" err="1"/>
              <a:t>özgertip</a:t>
            </a:r>
            <a:r>
              <a:rPr lang="en-US" sz="1200" dirty="0"/>
              <a:t> </a:t>
            </a:r>
            <a:r>
              <a:rPr lang="en-US" sz="1200" dirty="0" err="1"/>
              <a:t>körimiz</a:t>
            </a:r>
            <a:r>
              <a:rPr lang="en-US" sz="1200" dirty="0" smtClean="0"/>
              <a:t>.</a:t>
            </a:r>
          </a:p>
          <a:p>
            <a:r>
              <a:rPr lang="en-US" sz="1200" dirty="0">
                <a:hlinkClick r:id="rId5"/>
              </a:rPr>
              <a:t>https://web.archive.org/web/20140702200325/http://www.birhon.com/?tag=kitablar</a:t>
            </a:r>
            <a:endParaRPr lang="en-US" sz="1200" dirty="0"/>
          </a:p>
          <a:p>
            <a:r>
              <a:rPr lang="en-US" sz="1200" dirty="0" err="1"/>
              <a:t>bu</a:t>
            </a:r>
            <a:r>
              <a:rPr lang="en-US" sz="1200" dirty="0"/>
              <a:t> </a:t>
            </a:r>
            <a:r>
              <a:rPr lang="en-US" sz="1200" dirty="0" err="1"/>
              <a:t>waqittiki</a:t>
            </a:r>
            <a:r>
              <a:rPr lang="en-US" sz="1200" dirty="0"/>
              <a:t> (</a:t>
            </a:r>
            <a:r>
              <a:rPr lang="en-US" sz="1200" b="1" dirty="0">
                <a:solidFill>
                  <a:srgbClr val="FF0000"/>
                </a:solidFill>
              </a:rPr>
              <a:t>20140702200325</a:t>
            </a:r>
            <a:r>
              <a:rPr lang="en-US" sz="1200" dirty="0"/>
              <a:t>) </a:t>
            </a:r>
            <a:r>
              <a:rPr lang="en-US" sz="1200" dirty="0" err="1"/>
              <a:t>ning</a:t>
            </a:r>
            <a:r>
              <a:rPr lang="en-US" sz="1200" dirty="0"/>
              <a:t> normal </a:t>
            </a:r>
            <a:r>
              <a:rPr lang="en-US" sz="1200" dirty="0" err="1"/>
              <a:t>ikenlikini</a:t>
            </a:r>
            <a:r>
              <a:rPr lang="en-US" sz="1200" dirty="0"/>
              <a:t> </a:t>
            </a:r>
            <a:r>
              <a:rPr lang="en-US" sz="1200" dirty="0" err="1"/>
              <a:t>bilimiz</a:t>
            </a:r>
            <a:r>
              <a:rPr lang="en-US" sz="1200" dirty="0"/>
              <a:t>.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démek</a:t>
            </a:r>
            <a:r>
              <a:rPr lang="en-US" sz="1200" dirty="0"/>
              <a:t> </a:t>
            </a:r>
            <a:r>
              <a:rPr lang="en-US" sz="1200" dirty="0" err="1"/>
              <a:t>bu</a:t>
            </a:r>
            <a:r>
              <a:rPr lang="en-US" sz="1200" dirty="0"/>
              <a:t> tor </a:t>
            </a:r>
            <a:r>
              <a:rPr lang="en-US" sz="1200" dirty="0" err="1"/>
              <a:t>béket</a:t>
            </a:r>
            <a:r>
              <a:rPr lang="en-US" sz="1200" dirty="0"/>
              <a:t> 2014/07/02 </a:t>
            </a:r>
            <a:r>
              <a:rPr lang="en-US" sz="1200" dirty="0" err="1"/>
              <a:t>gich</a:t>
            </a:r>
            <a:r>
              <a:rPr lang="en-US" sz="1200" dirty="0"/>
              <a:t> normal </a:t>
            </a:r>
            <a:r>
              <a:rPr lang="en-US" sz="1200" dirty="0" err="1"/>
              <a:t>iken</a:t>
            </a:r>
            <a:r>
              <a:rPr lang="en-US" sz="1200" dirty="0" smtClean="0"/>
              <a:t>).</a:t>
            </a:r>
          </a:p>
          <a:p>
            <a:r>
              <a:rPr lang="en-US" sz="1200" dirty="0" smtClean="0"/>
              <a:t>We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waqit</a:t>
            </a:r>
            <a:r>
              <a:rPr lang="en-US" sz="1200" dirty="0" smtClean="0"/>
              <a:t>(timestamp) </a:t>
            </a:r>
            <a:r>
              <a:rPr lang="en-US" sz="1200" dirty="0" err="1" smtClean="0"/>
              <a:t>ni</a:t>
            </a:r>
            <a:r>
              <a:rPr lang="en-US" sz="1200" dirty="0" smtClean="0"/>
              <a:t> </a:t>
            </a:r>
            <a:r>
              <a:rPr lang="en-US" sz="1200" dirty="0" err="1" smtClean="0"/>
              <a:t>xatirliwalimiz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46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00684"/>
            <a:ext cx="10515600" cy="100899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Qandaq</a:t>
            </a:r>
            <a:r>
              <a:rPr lang="en-US" dirty="0" smtClean="0"/>
              <a:t> </a:t>
            </a:r>
            <a:r>
              <a:rPr lang="en-US" dirty="0" err="1" smtClean="0"/>
              <a:t>Eslige</a:t>
            </a:r>
            <a:r>
              <a:rPr lang="en-US" dirty="0" smtClean="0"/>
              <a:t> </a:t>
            </a:r>
            <a:r>
              <a:rPr lang="en-US" dirty="0" err="1" smtClean="0"/>
              <a:t>Keltürimiz</a:t>
            </a:r>
            <a:r>
              <a:rPr lang="en-US" dirty="0" smtClean="0"/>
              <a:t>?(2)</a:t>
            </a:r>
            <a:endParaRPr lang="en-US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197" y="1209675"/>
            <a:ext cx="11621192" cy="5465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Arxip</a:t>
            </a:r>
            <a:r>
              <a:rPr lang="en-US" sz="1400" dirty="0"/>
              <a:t> </a:t>
            </a:r>
            <a:r>
              <a:rPr lang="en-US" sz="1400" dirty="0" err="1"/>
              <a:t>toridin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http://www.birhon.com</a:t>
            </a:r>
            <a:r>
              <a:rPr lang="en-US" sz="1400" dirty="0"/>
              <a:t> </a:t>
            </a:r>
            <a:r>
              <a:rPr lang="en-US" sz="1400" dirty="0" err="1"/>
              <a:t>ning</a:t>
            </a:r>
            <a:r>
              <a:rPr lang="en-US" sz="1400" dirty="0"/>
              <a:t> </a:t>
            </a:r>
            <a:r>
              <a:rPr lang="en-US" sz="1400" b="1" dirty="0"/>
              <a:t>20140702200325</a:t>
            </a:r>
            <a:r>
              <a:rPr lang="en-US" sz="1400" dirty="0"/>
              <a:t> </a:t>
            </a:r>
            <a:r>
              <a:rPr lang="en-US" sz="1400" dirty="0" err="1"/>
              <a:t>waqitqiche</a:t>
            </a:r>
            <a:r>
              <a:rPr lang="en-US" sz="1400" dirty="0"/>
              <a:t> </a:t>
            </a:r>
            <a:r>
              <a:rPr lang="en-US" sz="1400" dirty="0" err="1"/>
              <a:t>bolghan</a:t>
            </a:r>
            <a:r>
              <a:rPr lang="en-US" sz="1400" dirty="0"/>
              <a:t> </a:t>
            </a:r>
            <a:r>
              <a:rPr lang="en-US" sz="1400" dirty="0" err="1"/>
              <a:t>höjjetlirini</a:t>
            </a:r>
            <a:r>
              <a:rPr lang="en-US" sz="1400" dirty="0"/>
              <a:t> </a:t>
            </a:r>
            <a:r>
              <a:rPr lang="en-US" sz="1400" dirty="0" err="1"/>
              <a:t>diskimizgha</a:t>
            </a:r>
            <a:r>
              <a:rPr lang="en-US" sz="1400" dirty="0"/>
              <a:t> </a:t>
            </a:r>
            <a:r>
              <a:rPr lang="en-US" sz="1400" dirty="0" err="1"/>
              <a:t>chüshürimiz</a:t>
            </a:r>
            <a:r>
              <a:rPr lang="en-US" sz="1400" dirty="0"/>
              <a:t>.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/>
              <a:t>Arxip</a:t>
            </a:r>
            <a:r>
              <a:rPr lang="en-US" sz="1400" dirty="0"/>
              <a:t> </a:t>
            </a:r>
            <a:r>
              <a:rPr lang="en-US" sz="1400" dirty="0" err="1"/>
              <a:t>toridin</a:t>
            </a:r>
            <a:r>
              <a:rPr lang="en-US" sz="1400" dirty="0"/>
              <a:t> tor </a:t>
            </a:r>
            <a:r>
              <a:rPr lang="en-US" sz="1400" dirty="0" err="1"/>
              <a:t>béketning</a:t>
            </a:r>
            <a:r>
              <a:rPr lang="en-US" sz="1400" dirty="0"/>
              <a:t> </a:t>
            </a:r>
            <a:r>
              <a:rPr lang="en-US" sz="1400" dirty="0" err="1"/>
              <a:t>mezmunlirini</a:t>
            </a:r>
            <a:r>
              <a:rPr lang="en-US" sz="1400" dirty="0"/>
              <a:t> </a:t>
            </a:r>
            <a:r>
              <a:rPr lang="en-US" sz="1400" dirty="0" err="1"/>
              <a:t>chüshüridighan</a:t>
            </a:r>
            <a:r>
              <a:rPr lang="en-US" sz="1400" dirty="0"/>
              <a:t> </a:t>
            </a:r>
            <a:r>
              <a:rPr lang="en-US" sz="1400" dirty="0" err="1"/>
              <a:t>qorallar</a:t>
            </a:r>
            <a:r>
              <a:rPr lang="en-US" sz="1400" dirty="0"/>
              <a:t> bar. Men </a:t>
            </a:r>
            <a:r>
              <a:rPr lang="en-US" sz="1400" dirty="0" err="1"/>
              <a:t>adette</a:t>
            </a:r>
            <a:r>
              <a:rPr lang="en-US" sz="1400" dirty="0"/>
              <a:t> </a:t>
            </a:r>
            <a:r>
              <a:rPr lang="en-US" sz="1400" dirty="0" err="1"/>
              <a:t>töwendiki</a:t>
            </a:r>
            <a:r>
              <a:rPr lang="en-US" sz="1400" dirty="0"/>
              <a:t> </a:t>
            </a:r>
            <a:r>
              <a:rPr lang="en-US" sz="1400" dirty="0" err="1"/>
              <a:t>ishlitimen</a:t>
            </a:r>
            <a:r>
              <a:rPr lang="en-US" sz="1400" dirty="0"/>
              <a:t>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github.com/hartator/wayback-machine-downloader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                     (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qoralni</a:t>
            </a:r>
            <a:r>
              <a:rPr lang="en-US" sz="1400" dirty="0"/>
              <a:t> </a:t>
            </a:r>
            <a:r>
              <a:rPr lang="en-US" sz="1400" dirty="0" err="1" smtClean="0"/>
              <a:t>chüshürüsh</a:t>
            </a:r>
            <a:r>
              <a:rPr lang="en-US" sz="1400" dirty="0"/>
              <a:t>, </a:t>
            </a:r>
            <a:r>
              <a:rPr lang="en-US" sz="1400" dirty="0" err="1"/>
              <a:t>ishlitish</a:t>
            </a:r>
            <a:r>
              <a:rPr lang="en-US" sz="1400" dirty="0"/>
              <a:t> </a:t>
            </a:r>
            <a:r>
              <a:rPr lang="en-US" sz="1400" dirty="0" err="1"/>
              <a:t>usulini</a:t>
            </a:r>
            <a:r>
              <a:rPr lang="en-US" sz="1400" dirty="0"/>
              <a:t> </a:t>
            </a:r>
            <a:r>
              <a:rPr lang="en-US" sz="1400" dirty="0" err="1"/>
              <a:t>yuqiriqi</a:t>
            </a:r>
            <a:r>
              <a:rPr lang="en-US" sz="1400" dirty="0"/>
              <a:t> </a:t>
            </a:r>
            <a:r>
              <a:rPr lang="en-US" sz="1400" dirty="0" err="1"/>
              <a:t>bettin</a:t>
            </a:r>
            <a:r>
              <a:rPr lang="en-US" sz="1400" dirty="0"/>
              <a:t> </a:t>
            </a:r>
            <a:r>
              <a:rPr lang="en-US" sz="1400" dirty="0" err="1"/>
              <a:t>körüng</a:t>
            </a:r>
            <a:r>
              <a:rPr lang="en-US" sz="1400" dirty="0" smtClean="0"/>
              <a:t>.)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 err="1" smtClean="0"/>
              <a:t>Qoralni</a:t>
            </a:r>
            <a:r>
              <a:rPr lang="en-US" sz="1400" dirty="0" smtClean="0"/>
              <a:t> </a:t>
            </a:r>
            <a:r>
              <a:rPr lang="en-US" sz="1400" dirty="0" err="1" smtClean="0"/>
              <a:t>chushurup</a:t>
            </a:r>
            <a:r>
              <a:rPr lang="en-US" sz="1400" dirty="0" smtClean="0"/>
              <a:t>, </a:t>
            </a:r>
            <a:r>
              <a:rPr lang="en-US" sz="1400" dirty="0" err="1" smtClean="0"/>
              <a:t>ornitip</a:t>
            </a:r>
            <a:r>
              <a:rPr lang="en-US" sz="1400" dirty="0" smtClean="0"/>
              <a:t> </a:t>
            </a:r>
            <a:r>
              <a:rPr lang="en-US" sz="1400" dirty="0" err="1" smtClean="0"/>
              <a:t>bolghandin</a:t>
            </a:r>
            <a:r>
              <a:rPr lang="en-US" sz="1400" dirty="0" smtClean="0"/>
              <a:t> </a:t>
            </a:r>
            <a:r>
              <a:rPr lang="en-US" sz="1400" dirty="0" err="1" smtClean="0"/>
              <a:t>keyin</a:t>
            </a:r>
            <a:r>
              <a:rPr lang="en-US" sz="1400" dirty="0" smtClean="0"/>
              <a:t> </a:t>
            </a:r>
            <a:r>
              <a:rPr lang="en-US" sz="1400" dirty="0" err="1" smtClean="0"/>
              <a:t>buyruq</a:t>
            </a:r>
            <a:r>
              <a:rPr lang="en-US" sz="1400" dirty="0" smtClean="0"/>
              <a:t> </a:t>
            </a:r>
            <a:r>
              <a:rPr lang="en-US" sz="1400" dirty="0" err="1" smtClean="0"/>
              <a:t>qurigha</a:t>
            </a:r>
            <a:r>
              <a:rPr lang="en-US" sz="1400" dirty="0" smtClean="0"/>
              <a:t>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800" b="1" dirty="0" err="1"/>
              <a:t>wayback_machine_downloader</a:t>
            </a:r>
            <a:r>
              <a:rPr lang="en-US" sz="1800" b="1" dirty="0"/>
              <a:t>  -t 20140702200325 </a:t>
            </a:r>
            <a:r>
              <a:rPr lang="en-US" sz="1800" b="1" dirty="0">
                <a:hlinkClick r:id="rId2"/>
              </a:rPr>
              <a:t>http://</a:t>
            </a:r>
            <a:r>
              <a:rPr lang="en-US" sz="1800" b="1" dirty="0" smtClean="0">
                <a:hlinkClick r:id="rId2"/>
              </a:rPr>
              <a:t>www.birhon.com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400" i="1" dirty="0" smtClean="0"/>
              <a:t>Men </a:t>
            </a:r>
            <a:r>
              <a:rPr lang="en-US" sz="1400" i="1" dirty="0" err="1" smtClean="0"/>
              <a:t>adette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linux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sistemisa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chushurimen</a:t>
            </a:r>
            <a:r>
              <a:rPr lang="en-US" sz="1400" i="1" dirty="0" smtClean="0"/>
              <a:t>. </a:t>
            </a:r>
            <a:r>
              <a:rPr lang="en-US" sz="1400" i="1" dirty="0" err="1" smtClean="0"/>
              <a:t>Chushurushke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waqit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ketidu</a:t>
            </a:r>
            <a:r>
              <a:rPr lang="en-US" sz="1400" i="1" dirty="0" smtClean="0"/>
              <a:t>. </a:t>
            </a:r>
            <a:r>
              <a:rPr lang="en-US" sz="1400" i="1" dirty="0" err="1" smtClean="0"/>
              <a:t>Shunga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buruqni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bashlap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qoyup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sistemidin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chekinsemmu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chushurushni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dawam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qilish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uchun</a:t>
            </a:r>
            <a:r>
              <a:rPr lang="en-US" sz="1400" i="1" dirty="0" smtClean="0"/>
              <a:t>:</a:t>
            </a:r>
          </a:p>
          <a:p>
            <a:pPr marL="0" indent="0">
              <a:buNone/>
            </a:pPr>
            <a:r>
              <a:rPr lang="en-US" sz="1800" b="1" i="1" dirty="0" err="1"/>
              <a:t>n</a:t>
            </a:r>
            <a:r>
              <a:rPr lang="en-US" sz="1800" b="1" i="1" dirty="0" err="1" smtClean="0"/>
              <a:t>ohup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wayback_machine_downloader</a:t>
            </a:r>
            <a:r>
              <a:rPr lang="en-US" sz="1800" b="1" i="1" dirty="0" smtClean="0"/>
              <a:t>  </a:t>
            </a:r>
            <a:r>
              <a:rPr lang="en-US" sz="1800" b="1" i="1" dirty="0"/>
              <a:t>-t 20140702200325 </a:t>
            </a:r>
            <a:r>
              <a:rPr lang="en-US" sz="1800" b="1" i="1" dirty="0">
                <a:hlinkClick r:id="rId2"/>
              </a:rPr>
              <a:t>http://</a:t>
            </a:r>
            <a:r>
              <a:rPr lang="en-US" sz="1800" b="1" i="1" dirty="0" smtClean="0">
                <a:hlinkClick r:id="rId2"/>
              </a:rPr>
              <a:t>www.birhon.com</a:t>
            </a:r>
            <a:r>
              <a:rPr lang="en-US" sz="1800" b="1" i="1" dirty="0" smtClean="0"/>
              <a:t> &amp;</a:t>
            </a:r>
          </a:p>
          <a:p>
            <a:pPr marL="0" indent="0">
              <a:buNone/>
            </a:pPr>
            <a:r>
              <a:rPr lang="en-US" sz="1400" i="1" dirty="0" err="1" smtClean="0"/>
              <a:t>Buyruqini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ishlitimen</a:t>
            </a:r>
            <a:r>
              <a:rPr lang="en-US" sz="1400" i="1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Bu </a:t>
            </a:r>
            <a:r>
              <a:rPr lang="en-US" sz="1400" dirty="0" err="1"/>
              <a:t>buyruq</a:t>
            </a:r>
            <a:r>
              <a:rPr lang="en-US" sz="1400" dirty="0"/>
              <a:t>: </a:t>
            </a:r>
            <a:r>
              <a:rPr lang="en-US" sz="1400" b="1" dirty="0">
                <a:hlinkClick r:id="rId2"/>
              </a:rPr>
              <a:t>http://www.birhon.com</a:t>
            </a:r>
            <a:r>
              <a:rPr lang="en-US" sz="1400" b="1" dirty="0"/>
              <a:t> </a:t>
            </a:r>
            <a:r>
              <a:rPr lang="en-US" sz="1400" dirty="0" err="1"/>
              <a:t>ning</a:t>
            </a:r>
            <a:r>
              <a:rPr lang="en-US" sz="1400" dirty="0"/>
              <a:t> </a:t>
            </a:r>
            <a:r>
              <a:rPr lang="en-US" sz="1400" b="1" dirty="0"/>
              <a:t>20140702200325</a:t>
            </a:r>
            <a:r>
              <a:rPr lang="en-US" sz="1400" dirty="0"/>
              <a:t> </a:t>
            </a:r>
            <a:r>
              <a:rPr lang="en-US" sz="1400" dirty="0" err="1"/>
              <a:t>waqitqiche</a:t>
            </a:r>
            <a:r>
              <a:rPr lang="en-US" sz="1400" dirty="0"/>
              <a:t> </a:t>
            </a:r>
            <a:r>
              <a:rPr lang="en-US" sz="1400" dirty="0" err="1"/>
              <a:t>bolghan</a:t>
            </a:r>
            <a:r>
              <a:rPr lang="en-US" sz="1400" dirty="0"/>
              <a:t> </a:t>
            </a:r>
            <a:r>
              <a:rPr lang="en-US" sz="1400" dirty="0" err="1"/>
              <a:t>barliq</a:t>
            </a:r>
            <a:r>
              <a:rPr lang="en-US" sz="1400" dirty="0"/>
              <a:t> </a:t>
            </a:r>
            <a:r>
              <a:rPr lang="en-US" sz="1400" dirty="0" err="1"/>
              <a:t>höjjetlirini</a:t>
            </a:r>
            <a:r>
              <a:rPr lang="en-US" sz="1400" dirty="0"/>
              <a:t> </a:t>
            </a:r>
            <a:r>
              <a:rPr lang="en-US" sz="1400" dirty="0" err="1"/>
              <a:t>chüshür</a:t>
            </a:r>
            <a:r>
              <a:rPr lang="en-US" sz="1400" dirty="0"/>
              <a:t> </a:t>
            </a:r>
            <a:r>
              <a:rPr lang="en-US" sz="1400" dirty="0" err="1"/>
              <a:t>dégen</a:t>
            </a:r>
            <a:r>
              <a:rPr lang="en-US" sz="1400" dirty="0"/>
              <a:t> </a:t>
            </a:r>
            <a:r>
              <a:rPr lang="en-US" sz="1400" dirty="0" err="1" smtClean="0"/>
              <a:t>buyruq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err="1" smtClean="0"/>
              <a:t>Chushurgen</a:t>
            </a:r>
            <a:r>
              <a:rPr lang="en-US" sz="1400" dirty="0" smtClean="0"/>
              <a:t> </a:t>
            </a:r>
            <a:r>
              <a:rPr lang="en-US" sz="1400" dirty="0" err="1" smtClean="0"/>
              <a:t>mezmunlar</a:t>
            </a:r>
            <a:r>
              <a:rPr lang="en-US" sz="1400" dirty="0" smtClean="0"/>
              <a:t> </a:t>
            </a:r>
            <a:r>
              <a:rPr lang="en-US" sz="1400" b="1" dirty="0" smtClean="0">
                <a:hlinkClick r:id="rId2"/>
              </a:rPr>
              <a:t>www.birhon.com</a:t>
            </a:r>
            <a:r>
              <a:rPr lang="en-US" sz="1400" b="1" dirty="0" smtClean="0"/>
              <a:t> </a:t>
            </a:r>
            <a:r>
              <a:rPr lang="en-US" sz="1400" dirty="0" smtClean="0"/>
              <a:t>dep </a:t>
            </a:r>
            <a:r>
              <a:rPr lang="en-US" sz="1400" dirty="0" err="1" smtClean="0"/>
              <a:t>qisquch</a:t>
            </a:r>
            <a:r>
              <a:rPr lang="en-US" sz="1400" dirty="0" smtClean="0"/>
              <a:t> </a:t>
            </a:r>
            <a:r>
              <a:rPr lang="en-US" sz="1400" dirty="0" err="1" smtClean="0"/>
              <a:t>yasilip</a:t>
            </a:r>
            <a:r>
              <a:rPr lang="en-US" sz="1400" dirty="0" smtClean="0"/>
              <a:t> </a:t>
            </a:r>
            <a:r>
              <a:rPr lang="en-US" sz="1400" dirty="0" err="1" smtClean="0"/>
              <a:t>shu</a:t>
            </a:r>
            <a:r>
              <a:rPr lang="en-US" sz="1400" dirty="0" smtClean="0"/>
              <a:t> </a:t>
            </a:r>
            <a:r>
              <a:rPr lang="en-US" sz="1400" dirty="0" err="1" smtClean="0"/>
              <a:t>yer</a:t>
            </a:r>
            <a:r>
              <a:rPr lang="en-US" sz="1400" dirty="0" smtClean="0"/>
              <a:t> </a:t>
            </a:r>
            <a:r>
              <a:rPr lang="en-US" sz="1400" dirty="0" err="1" smtClean="0"/>
              <a:t>saqlinidu</a:t>
            </a:r>
            <a:r>
              <a:rPr lang="en-US" sz="1400" dirty="0" smtClean="0"/>
              <a:t>.(</a:t>
            </a:r>
            <a:r>
              <a:rPr lang="en-US" sz="1400" dirty="0" err="1" smtClean="0"/>
              <a:t>emeliy</a:t>
            </a:r>
            <a:r>
              <a:rPr lang="en-US" sz="1400" dirty="0" smtClean="0"/>
              <a:t> </a:t>
            </a:r>
            <a:r>
              <a:rPr lang="en-US" sz="1400" dirty="0" err="1" smtClean="0"/>
              <a:t>meshghulat</a:t>
            </a:r>
            <a:r>
              <a:rPr lang="en-US" sz="1400" dirty="0" smtClean="0"/>
              <a:t> </a:t>
            </a:r>
            <a:r>
              <a:rPr lang="en-US" sz="1400" dirty="0" err="1" smtClean="0"/>
              <a:t>jeryanini</a:t>
            </a:r>
            <a:r>
              <a:rPr lang="en-US" sz="1400" dirty="0" smtClean="0"/>
              <a:t> </a:t>
            </a:r>
            <a:r>
              <a:rPr lang="en-US" sz="1400" dirty="0" err="1" smtClean="0"/>
              <a:t>koreyli</a:t>
            </a:r>
            <a:r>
              <a:rPr lang="en-US" sz="1400" dirty="0" smtClean="0"/>
              <a:t>).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5697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583</Words>
  <Application>Microsoft Office PowerPoint</Application>
  <PresentationFormat>ワイド画面</PresentationFormat>
  <Paragraphs>74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Microsoft Uighur</vt:lpstr>
      <vt:lpstr>Office テーマ</vt:lpstr>
      <vt:lpstr>Uyghurche Tor Béketlerni Eslige Keltürüsh Heqqide</vt:lpstr>
      <vt:lpstr>Yoqalghan Tor Béketlerni Izdep Tépish</vt:lpstr>
      <vt:lpstr>Yoqalghan Tor Béketlerni Izdep Tépish</vt:lpstr>
      <vt:lpstr>Arxip Torida Yoqalghan Betning Mezmunini Körüsh</vt:lpstr>
      <vt:lpstr>Némishqa Eslige Keltürimiz?</vt:lpstr>
      <vt:lpstr>Qandaq Eslige Keltürimiz?(1)</vt:lpstr>
      <vt:lpstr>Qandaq Eslige Keltürimiz?(2)</vt:lpstr>
    </vt:vector>
  </TitlesOfParts>
  <Company>NEC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Uyghurche Tor Beketlerni Eslige Kelturush Heqqide</dc:title>
  <dc:creator>Microsoft アカウント</dc:creator>
  <cp:lastModifiedBy>Microsoft アカウント</cp:lastModifiedBy>
  <cp:revision>36</cp:revision>
  <dcterms:created xsi:type="dcterms:W3CDTF">2024-10-05T05:02:30Z</dcterms:created>
  <dcterms:modified xsi:type="dcterms:W3CDTF">2024-10-06T08:54:58Z</dcterms:modified>
</cp:coreProperties>
</file>