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143D-B057-437E-AFC1-396BE793F3C2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D8080-1701-4D36-A5CA-E2D6F2746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9BA8-7F6A-4D81-9CE9-2AFDA01A847E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E099C-B63A-41A3-B978-90267BE9B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C5E8-D04D-4B9F-9EB9-93B072635E71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DD685-2704-4144-9334-42B7CD0C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793BB-BCA4-4D98-89F3-E254B79B6D02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FECC-5A20-4EAE-AC3D-747C364D2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8F5BD-3CBD-44CD-A736-3E0C7E092F9E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41309-E98F-4AED-AD13-E9CCAC68D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991B-3E2C-481B-979A-27D9CD304FC4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D6E3-A694-42C9-8E9A-7E1AB7422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8B3E-9590-4AF5-96A1-FE0012215DBA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4F1DB-7FE0-402D-9FD4-15618B361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2E6F9-312F-43BF-8F92-64825D78EF88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DCAA-88B3-4B4D-AC27-74345BC8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0FB3A-5D66-413F-986C-433DE06AD39D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F54D9-05A5-40D0-B4F1-8B9C7B2A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97944-D448-4252-9960-A705819833CA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2A0EE-888F-4A3E-85FC-98D59FC2D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5734-E1A5-4351-A6CD-5D1B2E55552A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BBE36-0DA2-4065-B880-79C92590E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94B70B-B255-484E-8DD1-029EE6E38367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02B6A-1117-4A53-B830-FB2DA3800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G:\Biologia\Apresentações\Curso de calouros\Sem Título-1.png">
            <a:extLst>
              <a:ext uri="{FF2B5EF4-FFF2-40B4-BE49-F238E27FC236}">
                <a16:creationId xmlns:a16="http://schemas.microsoft.com/office/drawing/2014/main" id="{1A3D623F-16A1-DB9A-3AC4-9DA44B44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3278">
            <a:off x="10886538" y="2764857"/>
            <a:ext cx="1175273" cy="11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867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Azevedo</dc:creator>
  <cp:lastModifiedBy>Guilherme Azevedo</cp:lastModifiedBy>
  <cp:revision>1</cp:revision>
  <dcterms:created xsi:type="dcterms:W3CDTF">2024-09-24T19:48:07Z</dcterms:created>
  <dcterms:modified xsi:type="dcterms:W3CDTF">2024-09-24T20:06:24Z</dcterms:modified>
</cp:coreProperties>
</file>