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0" d="100"/>
          <a:sy n="140" d="100"/>
        </p:scale>
        <p:origin x="1114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61182"/>
            <a:ext cx="388620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801019"/>
            <a:ext cx="342900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955A-11D9-4901-8BB5-2877A90F42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9F65-6CD4-4CEF-B0A1-4888633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955A-11D9-4901-8BB5-2877A90F42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9F65-6CD4-4CEF-B0A1-4888633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82563"/>
            <a:ext cx="985838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82563"/>
            <a:ext cx="2900363" cy="290591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955A-11D9-4901-8BB5-2877A90F42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9F65-6CD4-4CEF-B0A1-4888633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955A-11D9-4901-8BB5-2877A90F42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9F65-6CD4-4CEF-B0A1-4888633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854870"/>
            <a:ext cx="3943350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294732"/>
            <a:ext cx="3943350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955A-11D9-4901-8BB5-2877A90F42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9F65-6CD4-4CEF-B0A1-4888633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7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12812"/>
            <a:ext cx="1943100" cy="2175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12812"/>
            <a:ext cx="1943100" cy="2175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955A-11D9-4901-8BB5-2877A90F42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9F65-6CD4-4CEF-B0A1-4888633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9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563"/>
            <a:ext cx="3943350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40582"/>
            <a:ext cx="193417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252538"/>
            <a:ext cx="1934170" cy="1842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40582"/>
            <a:ext cx="1943696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252538"/>
            <a:ext cx="1943696" cy="1842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955A-11D9-4901-8BB5-2877A90F42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9F65-6CD4-4CEF-B0A1-4888633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0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955A-11D9-4901-8BB5-2877A90F42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9F65-6CD4-4CEF-B0A1-4888633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955A-11D9-4901-8BB5-2877A90F42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9F65-6CD4-4CEF-B0A1-4888633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93713"/>
            <a:ext cx="2314575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955A-11D9-4901-8BB5-2877A90F42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9F65-6CD4-4CEF-B0A1-4888633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7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93713"/>
            <a:ext cx="2314575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955A-11D9-4901-8BB5-2877A90F42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9F65-6CD4-4CEF-B0A1-4888633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2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82563"/>
            <a:ext cx="394335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12812"/>
            <a:ext cx="394335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955A-11D9-4901-8BB5-2877A90F42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178176"/>
            <a:ext cx="154305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9F65-6CD4-4CEF-B0A1-4888633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9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EEA5-6FFF-48B1-B329-259EFD635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830C7-EBA4-42C1-8945-1586B10E9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hfa@COS-BI-F038554: ~">
            <a:extLst>
              <a:ext uri="{FF2B5EF4-FFF2-40B4-BE49-F238E27FC236}">
                <a16:creationId xmlns:a16="http://schemas.microsoft.com/office/drawing/2014/main" id="{E8B1CCE7-B8C3-4E62-886E-8FBC8102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7" y="428626"/>
            <a:ext cx="4577928" cy="24755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7B4596-6EDE-4380-A9F8-2A46DDF0B009}"/>
              </a:ext>
            </a:extLst>
          </p:cNvPr>
          <p:cNvCxnSpPr>
            <a:cxnSpLocks/>
          </p:cNvCxnSpPr>
          <p:nvPr/>
        </p:nvCxnSpPr>
        <p:spPr>
          <a:xfrm flipV="1">
            <a:off x="226381" y="581766"/>
            <a:ext cx="1" cy="267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BA336C-7CB4-4339-9896-A2740D3A9F17}"/>
              </a:ext>
            </a:extLst>
          </p:cNvPr>
          <p:cNvCxnSpPr>
            <a:cxnSpLocks/>
          </p:cNvCxnSpPr>
          <p:nvPr/>
        </p:nvCxnSpPr>
        <p:spPr>
          <a:xfrm flipH="1" flipV="1">
            <a:off x="402081" y="581766"/>
            <a:ext cx="87777" cy="4163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83F47-1791-4AF3-B0BF-5BC435E7D831}"/>
              </a:ext>
            </a:extLst>
          </p:cNvPr>
          <p:cNvCxnSpPr>
            <a:cxnSpLocks/>
          </p:cNvCxnSpPr>
          <p:nvPr/>
        </p:nvCxnSpPr>
        <p:spPr>
          <a:xfrm flipH="1" flipV="1">
            <a:off x="594768" y="552530"/>
            <a:ext cx="79242" cy="239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E66AAC-39AC-4166-95D9-C1D9D66F67B4}"/>
              </a:ext>
            </a:extLst>
          </p:cNvPr>
          <p:cNvCxnSpPr>
            <a:cxnSpLocks/>
          </p:cNvCxnSpPr>
          <p:nvPr/>
        </p:nvCxnSpPr>
        <p:spPr>
          <a:xfrm flipH="1" flipV="1">
            <a:off x="637893" y="550520"/>
            <a:ext cx="282053" cy="1217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93C592-36A1-491D-9A46-50E932859B7C}"/>
              </a:ext>
            </a:extLst>
          </p:cNvPr>
          <p:cNvSpPr txBox="1"/>
          <p:nvPr/>
        </p:nvSpPr>
        <p:spPr>
          <a:xfrm>
            <a:off x="77561" y="849511"/>
            <a:ext cx="338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dirty="0" err="1">
                <a:solidFill>
                  <a:schemeClr val="bg1"/>
                </a:solidFill>
              </a:rPr>
              <a:t>Usuário</a:t>
            </a:r>
            <a:endParaRPr lang="en-US" sz="525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02EE9-3ABE-4059-A26C-079851592818}"/>
              </a:ext>
            </a:extLst>
          </p:cNvPr>
          <p:cNvSpPr txBox="1"/>
          <p:nvPr/>
        </p:nvSpPr>
        <p:spPr>
          <a:xfrm>
            <a:off x="322175" y="998084"/>
            <a:ext cx="45924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dirty="0">
                <a:solidFill>
                  <a:schemeClr val="bg1"/>
                </a:solidFill>
              </a:rPr>
              <a:t>Nome do </a:t>
            </a:r>
            <a:r>
              <a:rPr lang="en-US" sz="525" dirty="0" err="1">
                <a:solidFill>
                  <a:schemeClr val="bg1"/>
                </a:solidFill>
              </a:rPr>
              <a:t>computador</a:t>
            </a:r>
            <a:endParaRPr lang="en-US" sz="525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54A3AA-8E61-45E6-9E93-47DC34384814}"/>
              </a:ext>
            </a:extLst>
          </p:cNvPr>
          <p:cNvSpPr txBox="1"/>
          <p:nvPr/>
        </p:nvSpPr>
        <p:spPr>
          <a:xfrm>
            <a:off x="581907" y="793947"/>
            <a:ext cx="631917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dirty="0" err="1">
                <a:solidFill>
                  <a:schemeClr val="bg1"/>
                </a:solidFill>
              </a:rPr>
              <a:t>Diretório</a:t>
            </a:r>
            <a:r>
              <a:rPr lang="en-US" sz="525" dirty="0">
                <a:solidFill>
                  <a:schemeClr val="bg1"/>
                </a:solidFill>
              </a:rPr>
              <a:t> </a:t>
            </a:r>
            <a:r>
              <a:rPr lang="en-US" sz="525" dirty="0" err="1">
                <a:solidFill>
                  <a:schemeClr val="bg1"/>
                </a:solidFill>
              </a:rPr>
              <a:t>atual</a:t>
            </a:r>
            <a:endParaRPr lang="en-US" sz="525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E4ABC2-222D-4C40-86F8-DE364BC12EC8}"/>
              </a:ext>
            </a:extLst>
          </p:cNvPr>
          <p:cNvSpPr txBox="1"/>
          <p:nvPr/>
        </p:nvSpPr>
        <p:spPr>
          <a:xfrm>
            <a:off x="897865" y="631789"/>
            <a:ext cx="6319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dirty="0" err="1">
                <a:solidFill>
                  <a:schemeClr val="bg1"/>
                </a:solidFill>
              </a:rPr>
              <a:t>Sinal</a:t>
            </a:r>
            <a:r>
              <a:rPr lang="en-US" sz="525" dirty="0">
                <a:solidFill>
                  <a:schemeClr val="bg1"/>
                </a:solidFill>
              </a:rPr>
              <a:t> de “prompt”</a:t>
            </a:r>
          </a:p>
        </p:txBody>
      </p:sp>
    </p:spTree>
    <p:extLst>
      <p:ext uri="{BB962C8B-B14F-4D97-AF65-F5344CB8AC3E}">
        <p14:creationId xmlns:p14="http://schemas.microsoft.com/office/powerpoint/2010/main" val="20621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ghfa</dc:creator>
  <cp:lastModifiedBy>ghfa</cp:lastModifiedBy>
  <cp:revision>4</cp:revision>
  <dcterms:created xsi:type="dcterms:W3CDTF">2021-11-30T18:39:40Z</dcterms:created>
  <dcterms:modified xsi:type="dcterms:W3CDTF">2021-11-30T19:22:28Z</dcterms:modified>
</cp:coreProperties>
</file>