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4e06bd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4e06bd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4e06bd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4e06bd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4e06bd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4e06bd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a4e06bd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a4e06bd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74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64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Atividade 003: Refatoração e debug do PONG (Turtle)</a:t>
            </a:r>
            <a:endParaRPr sz="464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9925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6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Criou-se uma classe para o Paddle, com seus métodos e atributos principais, para diminuir a duplicação de código.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1230725"/>
            <a:ext cx="329758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540" y="1230725"/>
            <a:ext cx="52582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6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a bola bate na ponta do Paddle, ela vai em uma angulação diferente de quando bate no centro.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88" y="1282950"/>
            <a:ext cx="5613818" cy="36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4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Quando algum jogador chega a 10 pontos, o jogo acaba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50" y="822075"/>
            <a:ext cx="4600630" cy="41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8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Utilizou-se o windsound para reproduzir os sons. O os.system não estava funcionando no meu PC.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62" y="3463525"/>
            <a:ext cx="3523300" cy="11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5201"/>
            <a:ext cx="4217024" cy="22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875" y="1567599"/>
            <a:ext cx="4051425" cy="25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