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 Shilka" initials="SS" lastIdx="1" clrIdx="0">
    <p:extLst>
      <p:ext uri="{19B8F6BF-5375-455C-9EA6-DF929625EA0E}">
        <p15:presenceInfo xmlns:p15="http://schemas.microsoft.com/office/powerpoint/2012/main" userId="55e78d2cbe06a0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493BE-6EF2-84D9-76AE-7DB65D8C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3958C-94D6-B93F-B4AE-BC782025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6AEE8-B5E5-683A-806E-1F405AF7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83F03-B367-D4E1-F47A-58A3B2A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F6165-CDFC-DD55-F8EA-0B1648B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4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BFEA-3F07-4EF2-6754-B2EB9CE4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91F7C2-4F46-C1A5-5915-13F99A97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9F1D3-4A58-65C5-80EF-E44BBEC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7B186-EA36-4ED7-5025-8ACD11DF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17153-FA8E-239C-FD76-AEC85954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3C4F5-B0BD-218E-B7A3-1939E8F0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BA7D3D-5CC0-B808-B6A5-C480B4BB5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6321-9BDB-F75D-A8C9-3CB7CCA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B42E9-1321-34CF-D30B-E9F5038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AC57C-81EB-8CE8-CD43-3D210F9D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1FFB3-B377-6AD5-C603-68254BB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77CB8-3A3D-DE50-0DF0-67BA22F7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2D87D-B75E-4C17-A015-EB9AB40C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8AEAF-485B-C276-43F9-CBC0261F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7052B-45C8-CB2F-3561-77FF184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2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182A4-AB30-F975-A5D1-76E61AD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AE062-5399-3C2D-EBEB-166E721F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4334E-63DA-0D78-8801-BCD80352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65054-97C1-4A97-49A7-2023F94B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A1212-97D3-D485-7A2C-137D62AB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9DFC7-760F-D12F-2F40-329D0B24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138FA-A0D6-3E67-78B9-7F4E6F0E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62320-1ECD-8431-B66F-0D872E02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B096B-0E53-C060-C32E-6E0564B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B939A-FD11-A9C3-C5F8-9848CA3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3576EF-5B97-4F11-EFA2-81E07252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0CD65-E66E-6C61-928B-F51F00FC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15D91-D64F-D20C-AB8E-6970D00F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1667B-21BE-3073-9D94-ADB90C94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9330CF-5CC5-F519-579F-513A06C6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81F63B-19C3-B35A-5655-FC9086B4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B12468-6E29-13FB-10CC-3B176B5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4DA488-AAA2-ED7B-E007-3DA52313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151B2-89A0-BCE5-6915-8F758952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44F30-1502-58D6-CE50-6338CE73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3DCBFA-9BD5-E94F-B13F-5E9EFA52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CEB915-12C7-740B-4EAB-45400D0A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13EC4-A271-5F2A-DD3F-5C1A4174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F10A29-A2E5-91D6-58DA-81153801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E03E2A-7BDE-3DE9-9C98-2BFF82D8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84347-223D-214E-E586-86AD990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96177-4D56-28DC-9873-027BCAD8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CDD4-03AD-7697-ECAC-4C072687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1C6E3-0FF7-02C5-723A-ADEBF74A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3C6469-CC3D-C996-C1A4-72565391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B86F4-7DCB-9889-C1A6-4BF399F5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E7831-4AD6-54A4-DD83-F826B11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E24B-F988-5567-974D-F2BCBE5B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1BE094-7DA0-B0A5-30BF-5D5CABFA6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BD6367-F1AF-DBCA-3194-8912C58D4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12F01-2CE4-EECD-5D9E-FAC5965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076B-FE58-1082-6CF5-DFDE6374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79E3A8-823D-F769-E3E0-98B50EE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7CA73-E906-A671-B84E-F5FB12BC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13CF2E-B5BE-2920-DAC4-00186CAE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3286D-3730-4B16-51BD-1AE3326E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C66C-F7F6-4456-9607-CB7D43D76FB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13F58-5354-6A2F-92A1-DF5D82D82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6AF14-6ACB-A239-9CC7-340FB9F6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33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E252B-2583-A0F9-4355-408FE541F4E0}"/>
              </a:ext>
            </a:extLst>
          </p:cNvPr>
          <p:cNvSpPr txBox="1"/>
          <p:nvPr/>
        </p:nvSpPr>
        <p:spPr>
          <a:xfrm>
            <a:off x="2173357" y="1490008"/>
            <a:ext cx="8452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Разработка мобильного приложения «Геометрические фигуры»</a:t>
            </a:r>
          </a:p>
          <a:p>
            <a:pPr algn="ctr"/>
            <a:r>
              <a:rPr lang="ru-RU" sz="4000" dirty="0"/>
              <a:t>Задание 5</a:t>
            </a:r>
            <a:br>
              <a:rPr lang="ru-RU" sz="4000" dirty="0"/>
            </a:br>
            <a:r>
              <a:rPr lang="ru-RU" sz="4000" dirty="0"/>
              <a:t>Вариант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FA8FC-27B6-83A2-DD85-A50D1509AE6A}"/>
              </a:ext>
            </a:extLst>
          </p:cNvPr>
          <p:cNvSpPr txBox="1"/>
          <p:nvPr/>
        </p:nvSpPr>
        <p:spPr>
          <a:xfrm>
            <a:off x="9130748" y="6058894"/>
            <a:ext cx="298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Студент: Белозёров К.А</a:t>
            </a:r>
          </a:p>
          <a:p>
            <a:pPr algn="r"/>
            <a:r>
              <a:rPr lang="ru-RU" dirty="0"/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39029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B0151-E7A2-BAF7-3325-8B87C99C7025}"/>
              </a:ext>
            </a:extLst>
          </p:cNvPr>
          <p:cNvSpPr txBox="1"/>
          <p:nvPr/>
        </p:nvSpPr>
        <p:spPr>
          <a:xfrm>
            <a:off x="1888432" y="2598003"/>
            <a:ext cx="8415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Приложение создано для быстрого вычисление </a:t>
            </a:r>
            <a:r>
              <a:rPr lang="en-US" sz="2400" dirty="0"/>
              <a:t>P </a:t>
            </a:r>
            <a:r>
              <a:rPr lang="ru-RU" sz="2400" dirty="0"/>
              <a:t>треугольника и </a:t>
            </a:r>
            <a:r>
              <a:rPr lang="en-US" sz="2400" dirty="0"/>
              <a:t>R </a:t>
            </a:r>
            <a:r>
              <a:rPr lang="ru-RU" sz="2400" dirty="0"/>
              <a:t>окружности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63500-09B4-4A1B-CDB8-5413772DD638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8682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7D279-E997-13A5-4FE0-2310E96C5979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Схема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13E73-F27C-4A43-BC18-FFFCD394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4" y="1237944"/>
            <a:ext cx="323895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753DA-38AB-FD41-87CD-6DBFDAD03D50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Производительность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1CEC0A-927F-4659-C3EE-F23EE54B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1869362"/>
            <a:ext cx="11357113" cy="38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3C08C-DEF3-237A-DF97-76FFDEDBF5C1}"/>
              </a:ext>
            </a:extLst>
          </p:cNvPr>
          <p:cNvSpPr txBox="1"/>
          <p:nvPr/>
        </p:nvSpPr>
        <p:spPr>
          <a:xfrm>
            <a:off x="2808134" y="340120"/>
            <a:ext cx="6575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Используемые архитектурные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2FDD0-E075-3932-500D-220403008346}"/>
              </a:ext>
            </a:extLst>
          </p:cNvPr>
          <p:cNvSpPr txBox="1"/>
          <p:nvPr/>
        </p:nvSpPr>
        <p:spPr>
          <a:xfrm>
            <a:off x="1009815" y="2480807"/>
            <a:ext cx="65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Android Studio Hedgehog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kotlin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2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3B195-8156-3804-6E47-84F3456C5B27}"/>
              </a:ext>
            </a:extLst>
          </p:cNvPr>
          <p:cNvSpPr txBox="1"/>
          <p:nvPr/>
        </p:nvSpPr>
        <p:spPr>
          <a:xfrm>
            <a:off x="2871744" y="332169"/>
            <a:ext cx="6575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Используемые библиотеки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011AD-45AD-48A1-4026-924335CB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06919"/>
              </p:ext>
            </p:extLst>
          </p:nvPr>
        </p:nvGraphicFramePr>
        <p:xfrm>
          <a:off x="2095608" y="1040055"/>
          <a:ext cx="8128000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com.squareup.picasso:picasso:2.8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Загрузка рисунка в </a:t>
                      </a:r>
                      <a:r>
                        <a:rPr lang="en-US" dirty="0" err="1"/>
                        <a:t>ImageView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через ссылку на него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androidx.preference:preference-ktx:1.2.1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Упрощение работы с </a:t>
                      </a:r>
                      <a:r>
                        <a:rPr lang="en-US" dirty="0" err="1"/>
                        <a:t>SharedPreference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com.github.bumptech.glide:glide:4.13.2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Оптимизация загрузки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com.android.volley:volley:1.2.1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с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com.squareup.retrofit2:retrofit:2.9.0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с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с поддержкой получения фалов </a:t>
                      </a:r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com.google.code.gson:gson:2.10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непосредственно с самими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файлами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8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Упрощение синтаксиса </a:t>
                      </a:r>
                      <a:r>
                        <a:rPr lang="en-US" dirty="0"/>
                        <a:t>Kotlin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21403"/>
                  </a:ext>
                </a:extLst>
              </a:tr>
              <a:tr h="434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управления «жизненными циклами»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которая обеспечивает поддержку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активностях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0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8270259-779C-04C7-3CFD-8F4CE17D6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48316"/>
              </p:ext>
            </p:extLst>
          </p:nvPr>
        </p:nvGraphicFramePr>
        <p:xfrm>
          <a:off x="2032000" y="91440"/>
          <a:ext cx="8128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Билд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опорной модели для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упрощающая управление зависимостями между различными библиотеками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позволяющая создавать интерфейсы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работы с графикой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поддерживающая рисование и работу с цветами.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предоставляющая инструменты для предварительного просмотра интерфейсов, созданных с помощью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библиотеки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интерфейсов.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позволяющая использовать современные компоненты пользовательского интерфейса.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8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272AB81-9199-94D0-C30A-09ED0DBD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18638"/>
              </p:ext>
            </p:extLst>
          </p:nvPr>
        </p:nvGraphicFramePr>
        <p:xfrm>
          <a:off x="2032000" y="91440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пользовательского интерфейса на основе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Design, предоставляющая готовые элементы управления, такие как кнопки, карточки и т.д.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Контейнер для размещения элементов интерфейса, который позволяет создать сложные и отзывчивые макеты с минимальным количеством вложенных зависимостей.15:05</a:t>
                      </a:r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41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367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Shin Shilka</dc:creator>
  <cp:lastModifiedBy>305-1</cp:lastModifiedBy>
  <cp:revision>3</cp:revision>
  <dcterms:created xsi:type="dcterms:W3CDTF">2024-11-25T10:15:06Z</dcterms:created>
  <dcterms:modified xsi:type="dcterms:W3CDTF">2024-11-29T09:41:26Z</dcterms:modified>
</cp:coreProperties>
</file>