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-1314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947105-6879-445D-B76B-D5EFC8256F29}"/>
              </a:ext>
            </a:extLst>
          </p:cNvPr>
          <p:cNvSpPr txBox="1"/>
          <p:nvPr/>
        </p:nvSpPr>
        <p:spPr>
          <a:xfrm>
            <a:off x="4337108" y="2233183"/>
            <a:ext cx="3275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Medium" panose="02020603020101020101" pitchFamily="18" charset="-127"/>
              </a:rPr>
              <a:t>웹 게임 사이트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E316FB-EDEF-4544-BEAA-916AA4BA21A0}"/>
              </a:ext>
            </a:extLst>
          </p:cNvPr>
          <p:cNvSpPr txBox="1"/>
          <p:nvPr/>
        </p:nvSpPr>
        <p:spPr>
          <a:xfrm>
            <a:off x="9409814" y="5510573"/>
            <a:ext cx="236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20141746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위진욱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20141731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송지원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20141782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임승준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5047016" y="1854785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 1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요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EBEA385-4253-4749-B8C1-9ACBAE8622A7}"/>
              </a:ext>
            </a:extLst>
          </p:cNvPr>
          <p:cNvSpPr txBox="1"/>
          <p:nvPr/>
        </p:nvSpPr>
        <p:spPr>
          <a:xfrm>
            <a:off x="5047016" y="3032789"/>
            <a:ext cx="182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 2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스케치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E9F8AD0-7BC8-473F-B209-B77428A0C729}"/>
              </a:ext>
            </a:extLst>
          </p:cNvPr>
          <p:cNvSpPr txBox="1"/>
          <p:nvPr/>
        </p:nvSpPr>
        <p:spPr>
          <a:xfrm>
            <a:off x="4932716" y="4446686"/>
            <a:ext cx="205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 3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git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hub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commit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현황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2196" y="-78450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127520B-595E-44EA-9870-5F8432471AF4}"/>
              </a:ext>
            </a:extLst>
          </p:cNvPr>
          <p:cNvSpPr/>
          <p:nvPr/>
        </p:nvSpPr>
        <p:spPr>
          <a:xfrm>
            <a:off x="3714750" y="2774467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9B1207E-2105-4BD4-8BB3-B2D4005B9F37}"/>
              </a:ext>
            </a:extLst>
          </p:cNvPr>
          <p:cNvSpPr txBox="1"/>
          <p:nvPr/>
        </p:nvSpPr>
        <p:spPr>
          <a:xfrm>
            <a:off x="5318654" y="282121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요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xmlns="" id="{35833959-7577-47CE-9CD7-98D1BD896CCF}"/>
              </a:ext>
            </a:extLst>
          </p:cNvPr>
          <p:cNvSpPr/>
          <p:nvPr/>
        </p:nvSpPr>
        <p:spPr>
          <a:xfrm flipV="1">
            <a:off x="7395210" y="2959515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BA2D70-3117-4022-BC0F-724D28D94258}"/>
              </a:ext>
            </a:extLst>
          </p:cNvPr>
          <p:cNvSpPr txBox="1"/>
          <p:nvPr/>
        </p:nvSpPr>
        <p:spPr>
          <a:xfrm>
            <a:off x="1964702" y="3807023"/>
            <a:ext cx="8291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ea typeface="KoPub돋움체 Light"/>
              </a:rPr>
              <a:t>온라인 </a:t>
            </a:r>
            <a:r>
              <a:rPr lang="ko-KR" altLang="en-US" sz="2000" b="1" dirty="0">
                <a:ea typeface="KoPub돋움체 Light"/>
              </a:rPr>
              <a:t>게임이나 </a:t>
            </a:r>
            <a:r>
              <a:rPr lang="ko-KR" altLang="en-US" sz="2000" b="1" dirty="0" smtClean="0">
                <a:ea typeface="KoPub돋움체 Light"/>
              </a:rPr>
              <a:t>패키지 게임은 </a:t>
            </a:r>
            <a:r>
              <a:rPr lang="ko-KR" altLang="en-US" sz="2000" b="1" dirty="0">
                <a:ea typeface="KoPub돋움체 Light"/>
              </a:rPr>
              <a:t>컴퓨터 사양에 따라서 플레이 불가능한 것도 있고</a:t>
            </a:r>
            <a:r>
              <a:rPr lang="en-US" altLang="ko-KR" sz="2000" b="1" dirty="0">
                <a:ea typeface="KoPub돋움체 Light"/>
              </a:rPr>
              <a:t>, </a:t>
            </a:r>
            <a:r>
              <a:rPr lang="ko-KR" altLang="en-US" sz="2000" b="1" dirty="0">
                <a:ea typeface="KoPub돋움체 Light"/>
              </a:rPr>
              <a:t>용량이 많은 것도 </a:t>
            </a:r>
            <a:r>
              <a:rPr lang="ko-KR" altLang="en-US" sz="2000" b="1" dirty="0" smtClean="0">
                <a:ea typeface="KoPub돋움체 Light"/>
              </a:rPr>
              <a:t>있습니다</a:t>
            </a:r>
            <a:r>
              <a:rPr lang="en-US" altLang="ko-KR" sz="2000" b="1" dirty="0" smtClean="0">
                <a:ea typeface="KoPub돋움체 Light"/>
              </a:rPr>
              <a:t>.</a:t>
            </a:r>
          </a:p>
          <a:p>
            <a:r>
              <a:rPr lang="ko-KR" altLang="en-US" sz="2000" b="1" dirty="0" smtClean="0">
                <a:ea typeface="KoPub돋움체 Light"/>
              </a:rPr>
              <a:t>하지만</a:t>
            </a:r>
            <a:r>
              <a:rPr lang="en-US" altLang="ko-KR" sz="2000" b="1" dirty="0" smtClean="0">
                <a:ea typeface="KoPub돋움체 Light"/>
              </a:rPr>
              <a:t> </a:t>
            </a:r>
            <a:r>
              <a:rPr lang="ko-KR" altLang="en-US" sz="2000" b="1" dirty="0">
                <a:ea typeface="KoPub돋움체 Light"/>
              </a:rPr>
              <a:t>웹 게임은 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/>
              </a:rPr>
              <a:t>게임 할 시간이 별로 없지만 잠깐의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/>
              </a:rPr>
              <a:t>휴식에 </a:t>
            </a:r>
            <a:r>
              <a:rPr lang="ko-KR" altLang="en-US" sz="2000" b="1" dirty="0">
                <a:ea typeface="KoPub돋움체 Light"/>
              </a:rPr>
              <a:t>컴퓨터 사양의 제약이나 별도의 설치 없이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/>
              </a:rPr>
              <a:t>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/>
              </a:rPr>
              <a:t>간단하고 다양한 게임을 플레이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/>
              </a:rPr>
              <a:t>할 수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/>
              </a:rPr>
              <a:t>있습니다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/>
              </a:rPr>
              <a:t>.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개요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52FFCDA-B093-44A7-A189-0267EF25E3F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스케치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050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98" y="791636"/>
            <a:ext cx="7993557" cy="599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CF45E17-063C-41A3-BFF5-C580687FD87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github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commit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현황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6" name="Picture 2" descr="C:\Users\Administrator\Desktop\KakaoTalk_20191205_1800338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2305"/>
            <a:ext cx="4008120" cy="611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44</Words>
  <Application>Microsoft Office PowerPoint</Application>
  <PresentationFormat>사용자 지정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KoPub돋움체 Light</vt:lpstr>
      <vt:lpstr>KoPub돋움체 Bold</vt:lpstr>
      <vt:lpstr>KoPub돋움체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Administrator</cp:lastModifiedBy>
  <cp:revision>36</cp:revision>
  <dcterms:created xsi:type="dcterms:W3CDTF">2017-11-16T00:50:54Z</dcterms:created>
  <dcterms:modified xsi:type="dcterms:W3CDTF">2019-12-08T06:53:30Z</dcterms:modified>
</cp:coreProperties>
</file>