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25EB-9AC8-4EC3-9DCB-242ECFAD17A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559F-5DCC-4547-8D2D-52CFDDE8F1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9BC4-611B-4131-963D-BB7EC90ECA26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A3ED-F48A-42CF-87F8-1BA91E9FA998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3BDC-0F6D-4BDC-8B92-0D83FA3A985E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7E3-42E5-4760-BC7A-C6CFA3EE5E13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C019-8D05-4F3C-BC87-5C14165DD2DF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316E-38DE-44EE-A938-536A32F30E4E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75BA-EC12-4999-B1FD-A35DD2E2424A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8F49-C936-4A4E-A2A5-79D80E25934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467-62C2-49D2-AA29-BF776F6FBDDF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6A90-0A30-4F48-A7A0-9F1869C589FD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C6AD-1A18-4DFD-91CF-8C6AA7E3E7E8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57A6-6C67-4B28-A1CD-0E609E46CD84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509C-C135-45CC-8CFF-0E2C45BC69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4-Hui (Gracie) Han</a:t>
            </a:r>
            <a:br>
              <a:rPr lang="en-US" altLang="zh-CN" dirty="0" smtClean="0"/>
            </a:br>
            <a:r>
              <a:rPr lang="en-US" altLang="zh-CN" dirty="0" smtClean="0"/>
              <a:t>screen 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pub cannot knit due to error in between code lines, so I am copying the portion of codes that worked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1526" y="1600200"/>
            <a:ext cx="65409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2417"/>
            <a:ext cx="8229600" cy="44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118" y="1600200"/>
            <a:ext cx="7715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13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1320" y="1600200"/>
            <a:ext cx="66413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14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1266" y="1600200"/>
            <a:ext cx="76414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15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3037" y="2448719"/>
            <a:ext cx="6257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16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26018"/>
            <a:ext cx="4040188" cy="184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3321512"/>
            <a:ext cx="4041775" cy="16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938" y="1600200"/>
            <a:ext cx="74441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9687"/>
            <a:ext cx="8229600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797" y="1600200"/>
            <a:ext cx="64964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6816" y="1600200"/>
            <a:ext cx="60703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801019"/>
            <a:ext cx="4800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8893" y="1600200"/>
            <a:ext cx="69262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143" y="1600200"/>
            <a:ext cx="60397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09C-C135-45CC-8CFF-0E2C45BC69E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0548" y="1600200"/>
            <a:ext cx="56229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On-screen Show 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4-Hui (Gracie) Han screen shot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4-Hui (Gracie) Han screen shot</dc:title>
  <dc:creator>admin</dc:creator>
  <cp:lastModifiedBy>admin</cp:lastModifiedBy>
  <cp:revision>2</cp:revision>
  <dcterms:created xsi:type="dcterms:W3CDTF">2018-11-08T02:44:08Z</dcterms:created>
  <dcterms:modified xsi:type="dcterms:W3CDTF">2018-11-08T02:56:12Z</dcterms:modified>
</cp:coreProperties>
</file>