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8" r:id="rId4"/>
    <p:sldId id="277" r:id="rId5"/>
    <p:sldId id="279" r:id="rId6"/>
    <p:sldId id="264" r:id="rId7"/>
    <p:sldId id="280" r:id="rId8"/>
    <p:sldId id="259" r:id="rId9"/>
    <p:sldId id="266" r:id="rId10"/>
    <p:sldId id="27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94830"/>
  </p:normalViewPr>
  <p:slideViewPr>
    <p:cSldViewPr snapToGrid="0">
      <p:cViewPr varScale="1">
        <p:scale>
          <a:sx n="121" d="100"/>
          <a:sy n="121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3CFE9-D317-A244-9091-C33CFAF4CD1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D6A37-3431-3B4D-90A1-CDB22A1B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4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D6A37-3431-3B4D-90A1-CDB22A1BD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0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Ask for search term.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D6A37-3431-3B4D-90A1-CDB22A1BD4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7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F925-66E6-0777-FDA7-0D1766625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AB177-07D7-7840-1F62-D99A69450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87023-3329-733F-50BC-143C5F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6973-0EDA-EC3C-1516-AAE5B264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4293F-A34D-302D-A757-06F67145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440A-B76E-FA54-5A11-BA98BF26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3F37D-A9A5-9880-3869-847E7C531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866F-19B0-3BE4-7FE1-28B18DE5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AE3A1-2CCC-D3E8-150B-B12D4813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D836-FC9B-F7B7-0A43-2D328C77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4A911-C4FC-BEB0-E7AA-296FD426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59217-248D-BC6F-1AF1-DE272BEF7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21B6A-D689-6705-BC85-C81E0483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DC64-FCC9-7CAB-0E0F-AA459333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C96B4-56FF-7EB9-986E-436CE114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44C4-CF3D-EBC1-D613-B788CB92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0012-49F2-DDAF-737A-48E2E79B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9CE3-F5FA-82E4-9BF6-5AF232F4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8585-79EB-175D-B73F-75559D5D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790B-0682-191F-39F9-E0A47CDA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4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1956-AEAC-2AAC-AAEB-0E2A8F3D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21B2-9F88-85A0-7EFB-E92B77C1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4E3CA-1A19-04AE-A157-F3F524E7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39EB-FEB2-3071-15D0-D3DE495E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37393-5780-9879-11F0-BDDE19E9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E963-9716-D8D0-517C-706865DA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ABCF-EEF1-9AE9-C7C2-E7E9D5557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BC17D-113A-337C-C2C2-6832DE96A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B3CD3-10E0-6C48-6448-8B85FDF2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FB328-9CA0-6B95-2C24-BAD0FB98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3302E-3AA1-5D19-0E6B-37F0E274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6171-DCA2-F120-6A8B-B3B36A5C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7CED4-AEAB-508C-DB24-4EF5B8BA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0DD4-D46F-A763-6016-848440C34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9C96B-820E-02B7-D731-CD23550FE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89518-90A6-15DC-95ED-0B5AEF0EE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89D4-E70B-5B31-5517-D4A2C57F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4C7A0-B5FB-8477-B61E-13690F3A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0F22D-75D4-3F85-499C-B71E27D3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789E-DA7F-25A6-AE17-CE8BD0C9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EF72C-5B53-81C9-A7D9-82DE625F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F1990-110A-57AF-2E47-6559BD56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EB0ED-78AD-EA94-D645-684BF5D4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7056D-B0CC-4EEF-6DA8-718D3CD8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B7421-9A0F-BFA4-3EC7-A22C74EE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CDD27-6B21-F1B6-AE96-2BECBD1C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4734-23E9-E5BE-8D19-C9893D47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01CA-0D09-8FE8-6AAA-6240516D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18A74-6BD1-67FE-BC36-E657D7CB2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DA2F-6932-5B1E-64C2-76C63926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567AD-D32E-2D4F-AD90-71BB12C8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3885E-4A29-2422-AFA4-88C74BB8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4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0942-2B7B-A507-366F-F3B8A2A9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56677-7BDC-B29C-29B6-1F3E654D7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552E4-89F0-DE50-E98E-D5FD784D1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E92D4-5B0B-F377-BE41-C9E716C2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B44B7-51DF-C475-8F70-394FD056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1897-0DC7-9390-368C-9B727857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6C7CD-E543-510D-BD63-3BD6CFF2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1C735-F28B-F0A3-4CBE-0F566E87B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C653-29EF-805D-16A7-8BF348437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6C839-6D06-469F-EDF7-8C2018C15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779B-9068-C7AD-730B-127320E34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3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B92-1DD7-AD4A-CA1D-AA5CCF5CA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ML-Base Research Tools for the Research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9F980-E764-59EA-7CD6-51FD2BA23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II: Literature Review</a:t>
            </a:r>
          </a:p>
          <a:p>
            <a:r>
              <a:rPr lang="en-US"/>
              <a:t>Septmenber </a:t>
            </a:r>
            <a:r>
              <a:rPr lang="en-US" dirty="0"/>
              <a:t>21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90749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EF517F-FAA1-47C7-7FC9-6F371EA61928}"/>
              </a:ext>
            </a:extLst>
          </p:cNvPr>
          <p:cNvSpPr txBox="1"/>
          <p:nvPr/>
        </p:nvSpPr>
        <p:spPr>
          <a:xfrm>
            <a:off x="352216" y="447389"/>
            <a:ext cx="11487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https://</a:t>
            </a:r>
            <a:r>
              <a:rPr lang="en-US" sz="6000" dirty="0" err="1"/>
              <a:t>www.connectedpapers.com</a:t>
            </a:r>
            <a:endParaRPr lang="en-US" sz="6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6B8BDF-9919-BB4F-0406-72203FE61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81" y="2403641"/>
            <a:ext cx="3036637" cy="30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47" name="Rectangle 924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What is a Focus Group? | Blog | Inbound Hype">
            <a:extLst>
              <a:ext uri="{FF2B5EF4-FFF2-40B4-BE49-F238E27FC236}">
                <a16:creationId xmlns:a16="http://schemas.microsoft.com/office/drawing/2014/main" id="{43DCBBD7-B57D-0A68-1D67-5F43971CB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" r="7773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9" name="Rectangle 924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CF0C6-06E1-EC53-BCD9-D46B0BE3C9F4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do you feel about using connected papers?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you can use it in your research?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26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9355-DC75-C2FD-9DF0-5AD0B744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94" y="1862253"/>
            <a:ext cx="5100362" cy="328690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Assignment:</a:t>
            </a:r>
          </a:p>
          <a:p>
            <a:r>
              <a:rPr lang="en-US" sz="2000" dirty="0"/>
              <a:t>Open an account at https://</a:t>
            </a:r>
            <a:r>
              <a:rPr lang="en-US" sz="2000" dirty="0" err="1"/>
              <a:t>www.researchrabbit.ai</a:t>
            </a:r>
            <a:r>
              <a:rPr lang="en-US" sz="2000" dirty="0"/>
              <a:t>/.</a:t>
            </a:r>
          </a:p>
          <a:p>
            <a:r>
              <a:rPr lang="en-US" sz="2000" dirty="0"/>
              <a:t>Do a comparison between two software:</a:t>
            </a:r>
          </a:p>
          <a:p>
            <a:pPr lvl="1"/>
            <a:r>
              <a:rPr lang="en-US" sz="2000" dirty="0"/>
              <a:t>What are:</a:t>
            </a:r>
          </a:p>
          <a:p>
            <a:pPr lvl="2"/>
            <a:r>
              <a:rPr lang="en-US" dirty="0"/>
              <a:t>similarities?</a:t>
            </a:r>
          </a:p>
          <a:p>
            <a:pPr lvl="2"/>
            <a:r>
              <a:rPr lang="en-US" dirty="0"/>
              <a:t>differences?</a:t>
            </a:r>
          </a:p>
          <a:p>
            <a:pPr lvl="2"/>
            <a:endParaRPr lang="en-US" dirty="0"/>
          </a:p>
          <a:p>
            <a:r>
              <a:rPr lang="en-US" sz="2400" dirty="0"/>
              <a:t>What is your preference and why?</a:t>
            </a:r>
          </a:p>
          <a:p>
            <a:r>
              <a:rPr lang="en-US" sz="2400" dirty="0"/>
              <a:t>Submit the assignment to the </a:t>
            </a:r>
            <a:r>
              <a:rPr lang="en-US" sz="2400" dirty="0" err="1"/>
              <a:t>dropbox</a:t>
            </a:r>
            <a:r>
              <a:rPr lang="en-US" sz="2400"/>
              <a:t> in the A2L</a:t>
            </a:r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7172" name="Picture 4" descr="What is next?">
            <a:extLst>
              <a:ext uri="{FF2B5EF4-FFF2-40B4-BE49-F238E27FC236}">
                <a16:creationId xmlns:a16="http://schemas.microsoft.com/office/drawing/2014/main" id="{05E9F3A6-FD95-3A71-4DD0-D5F744D66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7" r="2" b="2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9" name="Rectangle 718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1" name="Rectangle 719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8" name="Rectangle 7187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190" name="Rectangle 7189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5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82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3" name="Freeform: Shape 82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9" name="Freeform: Shape 82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11" name="Isosceles Triangle 82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51087AA-A72D-C58B-754F-74431BEA5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3" name="Isosceles Triangle 82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2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F0E5-37FA-DFFC-E04B-F7B359FF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BD07-38D9-4ED0-3342-50F4F999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brief introduction to the Literature Review.</a:t>
            </a:r>
          </a:p>
          <a:p>
            <a:endParaRPr lang="en-US" dirty="0"/>
          </a:p>
          <a:p>
            <a:r>
              <a:rPr lang="en-US" dirty="0"/>
              <a:t>Pre-assessment discussion.</a:t>
            </a:r>
          </a:p>
          <a:p>
            <a:endParaRPr lang="en-US" dirty="0"/>
          </a:p>
          <a:p>
            <a:r>
              <a:rPr lang="en-US" dirty="0"/>
              <a:t>Research tools.</a:t>
            </a:r>
          </a:p>
          <a:p>
            <a:endParaRPr lang="en-US" dirty="0"/>
          </a:p>
          <a:p>
            <a:r>
              <a:rPr lang="en-US" dirty="0"/>
              <a:t>Post-assessment discussion.</a:t>
            </a:r>
          </a:p>
          <a:p>
            <a:endParaRPr lang="en-US" dirty="0"/>
          </a:p>
          <a:p>
            <a:r>
              <a:rPr lang="en-US" dirty="0"/>
              <a:t>What is Next</a:t>
            </a:r>
          </a:p>
        </p:txBody>
      </p:sp>
    </p:spTree>
    <p:extLst>
      <p:ext uri="{BB962C8B-B14F-4D97-AF65-F5344CB8AC3E}">
        <p14:creationId xmlns:p14="http://schemas.microsoft.com/office/powerpoint/2010/main" val="157871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artoon of a person looking at a computer&#10;&#10;Description automatically generated">
            <a:extLst>
              <a:ext uri="{FF2B5EF4-FFF2-40B4-BE49-F238E27FC236}">
                <a16:creationId xmlns:a16="http://schemas.microsoft.com/office/drawing/2014/main" id="{1682CAFA-3D6D-72C7-A270-3AA905018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5" b="6848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5763-083D-2CCF-2B84-52D43D00B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Literature Review (LIT):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How to start searching?</a:t>
            </a:r>
          </a:p>
          <a:p>
            <a:endParaRPr lang="en-US" sz="2000"/>
          </a:p>
          <a:p>
            <a:r>
              <a:rPr lang="en-US" sz="2000"/>
              <a:t>What should we read first and last?</a:t>
            </a:r>
          </a:p>
          <a:p>
            <a:endParaRPr lang="en-US" sz="2000"/>
          </a:p>
          <a:p>
            <a:r>
              <a:rPr lang="en-US" sz="2000"/>
              <a:t>Where we should stop?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621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Frodo it's over it's done meme">
            <a:extLst>
              <a:ext uri="{FF2B5EF4-FFF2-40B4-BE49-F238E27FC236}">
                <a16:creationId xmlns:a16="http://schemas.microsoft.com/office/drawing/2014/main" id="{E895EEEF-2DA8-7F02-C03B-8B46158F68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2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272D6-04E4-5AAC-5A47-36A7BF07C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What is a Focus Group? | Blog | Inbound Hype">
            <a:extLst>
              <a:ext uri="{FF2B5EF4-FFF2-40B4-BE49-F238E27FC236}">
                <a16:creationId xmlns:a16="http://schemas.microsoft.com/office/drawing/2014/main" id="{A2342FDE-4DBD-5031-E560-4B3C74D1B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" r="7773" b="-1"/>
          <a:stretch/>
        </p:blipFill>
        <p:spPr bwMode="auto">
          <a:xfrm>
            <a:off x="2118732" y="10"/>
            <a:ext cx="10073266" cy="7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600BB0-EB21-E38A-6278-2F2316DA560C}"/>
              </a:ext>
            </a:extLst>
          </p:cNvPr>
          <p:cNvSpPr txBox="1"/>
          <p:nvPr/>
        </p:nvSpPr>
        <p:spPr>
          <a:xfrm>
            <a:off x="611258" y="538494"/>
            <a:ext cx="9669642" cy="398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Lets talk about this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0CFA5-4A50-D2D3-A820-3F24FC8D84B5}"/>
              </a:ext>
            </a:extLst>
          </p:cNvPr>
          <p:cNvSpPr txBox="1"/>
          <p:nvPr/>
        </p:nvSpPr>
        <p:spPr>
          <a:xfrm>
            <a:off x="636104" y="1378226"/>
            <a:ext cx="355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do you work on the research background?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8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A92F9-8EBE-D08F-32A1-316AE7B0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Have you ever think of:</a:t>
            </a:r>
          </a:p>
        </p:txBody>
      </p:sp>
      <p:sp>
        <p:nvSpPr>
          <p:cNvPr id="411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A72D-C734-6A59-7928-D5776AB2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 tool that can help me summarize the papers quickly?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Find the important information faster.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E9D721-AB90-DE76-0066-CD65B79C2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9" r="9329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nected Papers Desktop App for Mac and PC | WebCatalog">
            <a:extLst>
              <a:ext uri="{FF2B5EF4-FFF2-40B4-BE49-F238E27FC236}">
                <a16:creationId xmlns:a16="http://schemas.microsoft.com/office/drawing/2014/main" id="{A0CFBFBB-D27B-3169-002A-8E8B69631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0" b="-5"/>
          <a:stretch/>
        </p:blipFill>
        <p:spPr bwMode="auto">
          <a:xfrm>
            <a:off x="3416172" y="643466"/>
            <a:ext cx="535965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46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62F90-0062-9AC2-C5BC-F6148A70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Connected Papers</a:t>
            </a:r>
          </a:p>
        </p:txBody>
      </p:sp>
      <p:sp>
        <p:nvSpPr>
          <p:cNvPr id="105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C97A-7C91-4734-19FD-D0635EE8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62500" lnSpcReduction="20000"/>
          </a:bodyPr>
          <a:lstStyle/>
          <a:p>
            <a:r>
              <a:rPr lang="en-CA" dirty="0"/>
              <a:t>Get a visual overview of a new academic field.</a:t>
            </a:r>
          </a:p>
          <a:p>
            <a:endParaRPr lang="en-CA" dirty="0"/>
          </a:p>
          <a:p>
            <a:r>
              <a:rPr lang="en-CA" dirty="0"/>
              <a:t>Enter a typical paper and build a graph of similar papers in the field.</a:t>
            </a:r>
          </a:p>
          <a:p>
            <a:endParaRPr lang="en-CA" dirty="0"/>
          </a:p>
          <a:p>
            <a:r>
              <a:rPr lang="en-CA" dirty="0"/>
              <a:t>Discover the most relevant prior and derivative works.</a:t>
            </a:r>
          </a:p>
          <a:p>
            <a:endParaRPr lang="en-CA" dirty="0"/>
          </a:p>
          <a:p>
            <a:r>
              <a:rPr lang="en-CA" dirty="0"/>
              <a:t>Create the bibliography for your thesis.</a:t>
            </a:r>
          </a:p>
          <a:p>
            <a:endParaRPr lang="en-CA" dirty="0"/>
          </a:p>
          <a:p>
            <a:r>
              <a:rPr lang="en-CA" dirty="0"/>
              <a:t>Make sure you haven’t missed an important paper.</a:t>
            </a:r>
          </a:p>
          <a:p>
            <a:endParaRPr lang="en-CA" dirty="0"/>
          </a:p>
          <a:p>
            <a:r>
              <a:rPr lang="en-CA" dirty="0"/>
              <a:t>Explore and build more graphs for interesting papers that you find.</a:t>
            </a:r>
          </a:p>
        </p:txBody>
      </p:sp>
      <p:pic>
        <p:nvPicPr>
          <p:cNvPr id="1026" name="Picture 2" descr="Connected Papers Desktop App for Mac and PC | WebCatalog">
            <a:extLst>
              <a:ext uri="{FF2B5EF4-FFF2-40B4-BE49-F238E27FC236}">
                <a16:creationId xmlns:a16="http://schemas.microsoft.com/office/drawing/2014/main" id="{1D7AF3B4-A7B1-D733-661B-D0B7E41F0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0" b="-5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75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61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8" name="Picture 4" descr="How It Works | Opp Real Estate">
            <a:extLst>
              <a:ext uri="{FF2B5EF4-FFF2-40B4-BE49-F238E27FC236}">
                <a16:creationId xmlns:a16="http://schemas.microsoft.com/office/drawing/2014/main" id="{8A574A75-73EF-AE9B-3655-5DF0A35FC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75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13017</TotalTime>
  <Words>237</Words>
  <Application>Microsoft Macintosh PowerPoint</Application>
  <PresentationFormat>Widescreen</PresentationFormat>
  <Paragraphs>58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ML-Base Research Tools for the Research Process</vt:lpstr>
      <vt:lpstr>Agenda</vt:lpstr>
      <vt:lpstr>PowerPoint Presentation</vt:lpstr>
      <vt:lpstr>PowerPoint Presentation</vt:lpstr>
      <vt:lpstr>PowerPoint Presentation</vt:lpstr>
      <vt:lpstr>Have you ever think of:</vt:lpstr>
      <vt:lpstr>PowerPoint Presentation</vt:lpstr>
      <vt:lpstr>Connected Papers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</dc:title>
  <dc:creator>H. Ghaffari-hadigheh</dc:creator>
  <cp:lastModifiedBy>H. Ghaffari-hadigheh</cp:lastModifiedBy>
  <cp:revision>13</cp:revision>
  <dcterms:created xsi:type="dcterms:W3CDTF">2023-09-20T22:47:16Z</dcterms:created>
  <dcterms:modified xsi:type="dcterms:W3CDTF">2024-01-31T04:32:17Z</dcterms:modified>
</cp:coreProperties>
</file>