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Lst>
  <p:sldSz cy="9753600" cx="13004800"/>
  <p:notesSz cx="6858000" cy="9144000"/>
  <p:embeddedFontLst>
    <p:embeddedFont>
      <p:font typeface="Merriweather Sans"/>
      <p:regular r:id="rId177"/>
      <p:bold r:id="rId178"/>
      <p:italic r:id="rId179"/>
      <p:boldItalic r:id="rId180"/>
    </p:embeddedFont>
    <p:embeddedFont>
      <p:font typeface="Titillium Web"/>
      <p:regular r:id="rId181"/>
      <p:bold r:id="rId182"/>
      <p:italic r:id="rId183"/>
      <p:boldItalic r:id="rId184"/>
    </p:embeddedFont>
    <p:embeddedFont>
      <p:font typeface="Short Stack"/>
      <p:regular r:id="rId1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2AD92F-73FE-4811-9DF6-CBBE3030F26B}">
  <a:tblStyle styleId="{E02AD92F-73FE-4811-9DF6-CBBE3030F26B}" styleName="Table_0">
    <a:wholeTbl>
      <a:tcTxStyle b="off" i="off">
        <a:font>
          <a:latin typeface="Chalkduster"/>
          <a:ea typeface="Chalkduster"/>
          <a:cs typeface="Chalkduster"/>
        </a:font>
        <a:srgbClr val="FFFFFF"/>
      </a:tcTxStyle>
      <a:tcStyle>
        <a:tcBdr>
          <a:left>
            <a:ln cap="flat" cmpd="sng" w="12700">
              <a:solidFill>
                <a:srgbClr val="FFFFFF">
                  <a:alpha val="49800"/>
                </a:srgbClr>
              </a:solidFill>
              <a:prstDash val="solid"/>
              <a:round/>
              <a:headEnd len="sm" w="sm" type="none"/>
              <a:tailEnd len="sm" w="sm" type="none"/>
            </a:ln>
          </a:left>
          <a:right>
            <a:ln cap="flat" cmpd="sng" w="12700">
              <a:solidFill>
                <a:srgbClr val="FFFFFF">
                  <a:alpha val="49800"/>
                </a:srgbClr>
              </a:solidFill>
              <a:prstDash val="solid"/>
              <a:round/>
              <a:headEnd len="sm" w="sm" type="none"/>
              <a:tailEnd len="sm" w="sm" type="none"/>
            </a:ln>
          </a:right>
          <a:top>
            <a:ln cap="flat" cmpd="sng" w="12700">
              <a:solidFill>
                <a:srgbClr val="FFFFFF">
                  <a:alpha val="49800"/>
                </a:srgbClr>
              </a:solidFill>
              <a:prstDash val="solid"/>
              <a:round/>
              <a:headEnd len="sm" w="sm" type="none"/>
              <a:tailEnd len="sm" w="sm" type="none"/>
            </a:ln>
          </a:top>
          <a:bottom>
            <a:ln cap="flat" cmpd="sng" w="12700">
              <a:solidFill>
                <a:srgbClr val="FFFFFF">
                  <a:alpha val="49800"/>
                </a:srgbClr>
              </a:solidFill>
              <a:prstDash val="solid"/>
              <a:round/>
              <a:headEnd len="sm" w="sm" type="none"/>
              <a:tailEnd len="sm" w="sm" type="none"/>
            </a:ln>
          </a:bottom>
          <a:insideH>
            <a:ln cap="flat" cmpd="sng" w="12700">
              <a:solidFill>
                <a:srgbClr val="FFFFFF">
                  <a:alpha val="49800"/>
                </a:srgbClr>
              </a:solidFill>
              <a:prstDash val="solid"/>
              <a:round/>
              <a:headEnd len="sm" w="sm" type="none"/>
              <a:tailEnd len="sm" w="sm" type="none"/>
            </a:ln>
          </a:insideH>
          <a:insideV>
            <a:ln cap="flat" cmpd="sng" w="12700">
              <a:solidFill>
                <a:srgbClr val="FFFFFF">
                  <a:alpha val="49800"/>
                </a:srgbClr>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000000">
              <a:alpha val="24710"/>
            </a:srgbClr>
          </a:solidFill>
        </a:fill>
      </a:tcStyle>
    </a:band2H>
    <a:band1V>
      <a:tcTxStyle/>
    </a:band1V>
    <a:band2V>
      <a:tcTxStyle/>
    </a:band2V>
    <a:lastCol>
      <a:tcTxStyle/>
    </a:lastCol>
    <a:firstCol>
      <a:tcTxStyle b="off" i="off">
        <a:font>
          <a:latin typeface="Chalkduster"/>
          <a:ea typeface="Chalkduster"/>
          <a:cs typeface="Chalkduster"/>
        </a:font>
        <a:srgbClr val="FFFFFF"/>
      </a:tcTxStyle>
      <a:tcStyle>
        <a:tcBdr>
          <a:left>
            <a:ln cap="flat" cmpd="sng" w="12700">
              <a:solidFill>
                <a:srgbClr val="FFFFFF">
                  <a:alpha val="49800"/>
                </a:srgbClr>
              </a:solidFill>
              <a:prstDash val="solid"/>
              <a:round/>
              <a:headEnd len="sm" w="sm" type="none"/>
              <a:tailEnd len="sm" w="sm" type="none"/>
            </a:ln>
          </a:left>
          <a:right>
            <a:ln cap="flat" cmpd="sng" w="12700">
              <a:solidFill>
                <a:srgbClr val="FFFFFF">
                  <a:alpha val="49800"/>
                </a:srgbClr>
              </a:solidFill>
              <a:prstDash val="solid"/>
              <a:round/>
              <a:headEnd len="sm" w="sm" type="none"/>
              <a:tailEnd len="sm" w="sm" type="none"/>
            </a:ln>
          </a:right>
          <a:top>
            <a:ln cap="flat" cmpd="sng" w="12700">
              <a:solidFill>
                <a:srgbClr val="FFFFFF">
                  <a:alpha val="49800"/>
                </a:srgbClr>
              </a:solidFill>
              <a:prstDash val="solid"/>
              <a:round/>
              <a:headEnd len="sm" w="sm" type="none"/>
              <a:tailEnd len="sm" w="sm" type="none"/>
            </a:ln>
          </a:top>
          <a:bottom>
            <a:ln cap="flat" cmpd="sng" w="12700">
              <a:solidFill>
                <a:srgbClr val="FFFFFF">
                  <a:alpha val="49800"/>
                </a:srgbClr>
              </a:solidFill>
              <a:prstDash val="solid"/>
              <a:round/>
              <a:headEnd len="sm" w="sm" type="none"/>
              <a:tailEnd len="sm" w="sm" type="none"/>
            </a:ln>
          </a:bottom>
          <a:insideH>
            <a:ln cap="flat" cmpd="sng" w="12700">
              <a:solidFill>
                <a:srgbClr val="FFFFFF">
                  <a:alpha val="49800"/>
                </a:srgbClr>
              </a:solidFill>
              <a:prstDash val="solid"/>
              <a:round/>
              <a:headEnd len="sm" w="sm" type="none"/>
              <a:tailEnd len="sm" w="sm" type="none"/>
            </a:ln>
          </a:insideH>
          <a:insideV>
            <a:ln cap="flat" cmpd="sng" w="12700">
              <a:solidFill>
                <a:srgbClr val="FFFFFF">
                  <a:alpha val="49800"/>
                </a:srgbClr>
              </a:solidFill>
              <a:prstDash val="solid"/>
              <a:round/>
              <a:headEnd len="sm" w="sm" type="none"/>
              <a:tailEnd len="sm" w="sm" type="none"/>
            </a:ln>
          </a:insideV>
        </a:tcBdr>
        <a:fill>
          <a:solidFill>
            <a:srgbClr val="879BBB"/>
          </a:solidFill>
        </a:fill>
      </a:tcStyle>
    </a:firstCol>
    <a:lastRow>
      <a:tcTxStyle b="off" i="off">
        <a:font>
          <a:latin typeface="Chalkduster"/>
          <a:ea typeface="Chalkduster"/>
          <a:cs typeface="Chalkduster"/>
        </a:font>
        <a:srgbClr val="FFFFFF"/>
      </a:tcTxStyle>
      <a:tcStyle>
        <a:tcBdr>
          <a:left>
            <a:ln cap="flat" cmpd="sng" w="12700">
              <a:solidFill>
                <a:srgbClr val="FFFFFF">
                  <a:alpha val="49800"/>
                </a:srgbClr>
              </a:solidFill>
              <a:prstDash val="solid"/>
              <a:round/>
              <a:headEnd len="sm" w="sm" type="none"/>
              <a:tailEnd len="sm" w="sm" type="none"/>
            </a:ln>
          </a:left>
          <a:right>
            <a:ln cap="flat" cmpd="sng" w="12700">
              <a:solidFill>
                <a:srgbClr val="FFFFFF">
                  <a:alpha val="49800"/>
                </a:srgbClr>
              </a:solidFill>
              <a:prstDash val="solid"/>
              <a:round/>
              <a:headEnd len="sm" w="sm" type="none"/>
              <a:tailEnd len="sm" w="sm" type="none"/>
            </a:ln>
          </a:right>
          <a:top>
            <a:ln cap="flat" cmpd="sng" w="25400">
              <a:solidFill>
                <a:srgbClr val="FFFFFF">
                  <a:alpha val="49800"/>
                </a:srgbClr>
              </a:solidFill>
              <a:prstDash val="solid"/>
              <a:round/>
              <a:headEnd len="sm" w="sm" type="none"/>
              <a:tailEnd len="sm" w="sm" type="none"/>
            </a:ln>
          </a:top>
          <a:bottom>
            <a:ln cap="flat" cmpd="sng" w="12700">
              <a:solidFill>
                <a:srgbClr val="FFFFFF">
                  <a:alpha val="49800"/>
                </a:srgbClr>
              </a:solidFill>
              <a:prstDash val="solid"/>
              <a:round/>
              <a:headEnd len="sm" w="sm" type="none"/>
              <a:tailEnd len="sm" w="sm" type="none"/>
            </a:ln>
          </a:bottom>
          <a:insideH>
            <a:ln cap="flat" cmpd="sng" w="12700">
              <a:solidFill>
                <a:srgbClr val="FFFFFF">
                  <a:alpha val="49800"/>
                </a:srgbClr>
              </a:solidFill>
              <a:prstDash val="solid"/>
              <a:round/>
              <a:headEnd len="sm" w="sm" type="none"/>
              <a:tailEnd len="sm" w="sm" type="none"/>
            </a:ln>
          </a:insideH>
          <a:insideV>
            <a:ln cap="flat" cmpd="sng" w="12700">
              <a:solidFill>
                <a:srgbClr val="FFFFFF">
                  <a:alpha val="4980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ff" i="off">
        <a:font>
          <a:latin typeface="Chalkduster"/>
          <a:ea typeface="Chalkduster"/>
          <a:cs typeface="Chalkduster"/>
        </a:font>
        <a:srgbClr val="FFFFFF"/>
      </a:tcTxStyle>
      <a:tcStyle>
        <a:tcBdr>
          <a:left>
            <a:ln cap="flat" cmpd="sng" w="12700">
              <a:solidFill>
                <a:srgbClr val="FFFFFF">
                  <a:alpha val="49800"/>
                </a:srgbClr>
              </a:solidFill>
              <a:prstDash val="solid"/>
              <a:round/>
              <a:headEnd len="sm" w="sm" type="none"/>
              <a:tailEnd len="sm" w="sm" type="none"/>
            </a:ln>
          </a:left>
          <a:right>
            <a:ln cap="flat" cmpd="sng" w="12700">
              <a:solidFill>
                <a:srgbClr val="FFFFFF">
                  <a:alpha val="49800"/>
                </a:srgbClr>
              </a:solidFill>
              <a:prstDash val="solid"/>
              <a:round/>
              <a:headEnd len="sm" w="sm" type="none"/>
              <a:tailEnd len="sm" w="sm" type="none"/>
            </a:ln>
          </a:right>
          <a:top>
            <a:ln cap="flat" cmpd="sng" w="12700">
              <a:solidFill>
                <a:srgbClr val="FFFFFF">
                  <a:alpha val="49800"/>
                </a:srgbClr>
              </a:solidFill>
              <a:prstDash val="solid"/>
              <a:round/>
              <a:headEnd len="sm" w="sm" type="none"/>
              <a:tailEnd len="sm" w="sm" type="none"/>
            </a:ln>
          </a:top>
          <a:bottom>
            <a:ln cap="flat" cmpd="sng" w="12700">
              <a:solidFill>
                <a:srgbClr val="FFFFFF">
                  <a:alpha val="49800"/>
                </a:srgbClr>
              </a:solidFill>
              <a:prstDash val="solid"/>
              <a:round/>
              <a:headEnd len="sm" w="sm" type="none"/>
              <a:tailEnd len="sm" w="sm" type="none"/>
            </a:ln>
          </a:bottom>
          <a:insideH>
            <a:ln cap="flat" cmpd="sng" w="12700">
              <a:solidFill>
                <a:srgbClr val="FFFFFF">
                  <a:alpha val="49800"/>
                </a:srgbClr>
              </a:solidFill>
              <a:prstDash val="solid"/>
              <a:round/>
              <a:headEnd len="sm" w="sm" type="none"/>
              <a:tailEnd len="sm" w="sm" type="none"/>
            </a:ln>
          </a:insideH>
          <a:insideV>
            <a:ln cap="flat" cmpd="sng" w="12700">
              <a:solidFill>
                <a:srgbClr val="FFFFFF">
                  <a:alpha val="49800"/>
                </a:srgbClr>
              </a:solidFill>
              <a:prstDash val="solid"/>
              <a:round/>
              <a:headEnd len="sm" w="sm" type="none"/>
              <a:tailEnd len="sm" w="sm" type="none"/>
            </a:ln>
          </a:insideV>
        </a:tcBdr>
        <a:fill>
          <a:solidFill>
            <a:srgbClr val="879BBB"/>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185" Type="http://schemas.openxmlformats.org/officeDocument/2006/relationships/font" Target="fonts/ShortStack-regular.fntdata"/><Relationship Id="rId49" Type="http://schemas.openxmlformats.org/officeDocument/2006/relationships/slide" Target="slides/slide44.xml"/><Relationship Id="rId184" Type="http://schemas.openxmlformats.org/officeDocument/2006/relationships/font" Target="fonts/TitilliumWeb-boldItalic.fntdata"/><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font" Target="fonts/TitilliumWeb-italic.fntdata"/><Relationship Id="rId32" Type="http://schemas.openxmlformats.org/officeDocument/2006/relationships/slide" Target="slides/slide27.xml"/><Relationship Id="rId182" Type="http://schemas.openxmlformats.org/officeDocument/2006/relationships/font" Target="fonts/TitilliumWeb-bold.fntdata"/><Relationship Id="rId35" Type="http://schemas.openxmlformats.org/officeDocument/2006/relationships/slide" Target="slides/slide30.xml"/><Relationship Id="rId181" Type="http://schemas.openxmlformats.org/officeDocument/2006/relationships/font" Target="fonts/TitilliumWeb-regular.fntdata"/><Relationship Id="rId34" Type="http://schemas.openxmlformats.org/officeDocument/2006/relationships/slide" Target="slides/slide29.xml"/><Relationship Id="rId180" Type="http://schemas.openxmlformats.org/officeDocument/2006/relationships/font" Target="fonts/MerriweatherSans-boldItalic.fntdata"/><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font" Target="fonts/MerriweatherSans-italic.fntdata"/><Relationship Id="rId178" Type="http://schemas.openxmlformats.org/officeDocument/2006/relationships/font" Target="fonts/MerriweatherSans-bold.fntdata"/><Relationship Id="rId177" Type="http://schemas.openxmlformats.org/officeDocument/2006/relationships/font" Target="fonts/MerriweatherSans-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18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18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18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18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18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18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18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18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9c3a3a01_0_8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9c3a3a01_0_8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b9d39175b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b9d39175b_0_10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9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2a2aea1001_4_30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g2a2aea1001_4_3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2a2aea1001_4_2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g2a2aea1001_4_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b9d39175b_0_6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b9d39175b_0_6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2b9d39175b_0_6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2b9d39175b_0_6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b9d39175b_0_6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b9d39175b_0_6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2b9d39175b_0_6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2b9d39175b_0_65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b9d39175b_0_6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b9d39175b_0_6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b9d39175b_0_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b9d39175b_0_1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847362e1_1_4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847362e1_1_4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b9d39175b_0_3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2b9d39175b_0_3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2b9d39175b_0_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2b9d39175b_0_16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b9d39175b_0_2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2b9d39175b_0_2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2b9d39175b_0_2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2b9d39175b_0_27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2b9d39175b_0_4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2b9d39175b_0_40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b9d39175b_0_4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b9d39175b_0_4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2b9d39175b_0_4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2b9d39175b_0_46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2b9d39175b_0_5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2b9d39175b_0_58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6bfa047595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6bfa047595_0_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2b9d39175b_0_6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2b9d39175b_0_6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9c3a3a01_0_8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9c3a3a01_0_8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2b9d39175b_0_6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2b9d39175b_0_69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1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2b9d39175b_0_7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2b9d39175b_0_70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2b9d39175b_0_7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2b9d39175b_0_7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2b9d39175b_0_7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2b9d39175b_0_72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2b9d39175b_0_7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2b9d39175b_0_7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2b847362e1_1_5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2b847362e1_1_56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2b9d39175b_0_7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2b9d39175b_0_73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2b9d39175b_0_7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2b9d39175b_0_74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1aad594af6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1aad594af6b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9c3a3a01_0_8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9c3a3a01_0_8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1aad594af6b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1aad594af6b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2b9d39175b_0_7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2b9d39175b_0_7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2b9d39175b_0_7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2b9d39175b_0_76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2b9d39175b_0_7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2b9d39175b_0_7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2b9d39175b_0_7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2b9d39175b_0_78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2b9d39175b_0_8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2b9d39175b_0_8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2b9d39175b_0_8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2b9d39175b_0_87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2b9d39175b_0_8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2b9d39175b_0_8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2b9d39175b_0_9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0" name="Google Shape;1420;g2b9d39175b_0_90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2b9d39175b_0_9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2b9d39175b_0_9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9c3a3a01_0_8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9c3a3a01_0_82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g2b9d39175b_0_9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2b9d39175b_0_98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2b9d39175b_0_10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2b9d39175b_0_10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2b9d39175b_0_10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0" name="Google Shape;1490;g2b9d39175b_0_100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2b9d39175b_0_10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9" name="Google Shape;1509;g2b9d39175b_0_10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33a434e26d_1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33a434e26d_1_6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33a434e26d_1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33a434e26d_1_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g33a434e26d_1_3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33a434e26d_1_3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g1aa88fb412e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1aa88fb412e_0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g1aa88fb412e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4" name="Google Shape;2044;g1aa88fb412e_0_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9" name="Shape 2049"/>
        <p:cNvGrpSpPr/>
        <p:nvPr/>
      </p:nvGrpSpPr>
      <p:grpSpPr>
        <a:xfrm>
          <a:off x="0" y="0"/>
          <a:ext cx="0" cy="0"/>
          <a:chOff x="0" y="0"/>
          <a:chExt cx="0" cy="0"/>
        </a:xfrm>
      </p:grpSpPr>
      <p:sp>
        <p:nvSpPr>
          <p:cNvPr id="2050" name="Google Shape;2050;g2b847362e1_1_5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51" name="Google Shape;2051;g2b847362e1_1_57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9c3a3a01_0_8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9c3a3a01_0_8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5" name="Shape 2055"/>
        <p:cNvGrpSpPr/>
        <p:nvPr/>
      </p:nvGrpSpPr>
      <p:grpSpPr>
        <a:xfrm>
          <a:off x="0" y="0"/>
          <a:ext cx="0" cy="0"/>
          <a:chOff x="0" y="0"/>
          <a:chExt cx="0" cy="0"/>
        </a:xfrm>
      </p:grpSpPr>
      <p:sp>
        <p:nvSpPr>
          <p:cNvPr id="2056" name="Google Shape;2056;g2b9d39175b_0_12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g2b9d39175b_0_12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3" name="Shape 2063"/>
        <p:cNvGrpSpPr/>
        <p:nvPr/>
      </p:nvGrpSpPr>
      <p:grpSpPr>
        <a:xfrm>
          <a:off x="0" y="0"/>
          <a:ext cx="0" cy="0"/>
          <a:chOff x="0" y="0"/>
          <a:chExt cx="0" cy="0"/>
        </a:xfrm>
      </p:grpSpPr>
      <p:sp>
        <p:nvSpPr>
          <p:cNvPr id="2064" name="Google Shape;2064;p1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2b9d39175b_0_1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2b9d39175b_0_11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0" name="Shape 2130"/>
        <p:cNvGrpSpPr/>
        <p:nvPr/>
      </p:nvGrpSpPr>
      <p:grpSpPr>
        <a:xfrm>
          <a:off x="0" y="0"/>
          <a:ext cx="0" cy="0"/>
          <a:chOff x="0" y="0"/>
          <a:chExt cx="0" cy="0"/>
        </a:xfrm>
      </p:grpSpPr>
      <p:sp>
        <p:nvSpPr>
          <p:cNvPr id="2131" name="Google Shape;2131;g2b9c3a3a01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32" name="Google Shape;2132;g2b9c3a3a01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2" name="Shape 2192"/>
        <p:cNvGrpSpPr/>
        <p:nvPr/>
      </p:nvGrpSpPr>
      <p:grpSpPr>
        <a:xfrm>
          <a:off x="0" y="0"/>
          <a:ext cx="0" cy="0"/>
          <a:chOff x="0" y="0"/>
          <a:chExt cx="0" cy="0"/>
        </a:xfrm>
      </p:grpSpPr>
      <p:sp>
        <p:nvSpPr>
          <p:cNvPr id="2193" name="Google Shape;2193;g2b9c3a3a01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4" name="Google Shape;2194;g2b9c3a3a01_0_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8" name="Shape 2258"/>
        <p:cNvGrpSpPr/>
        <p:nvPr/>
      </p:nvGrpSpPr>
      <p:grpSpPr>
        <a:xfrm>
          <a:off x="0" y="0"/>
          <a:ext cx="0" cy="0"/>
          <a:chOff x="0" y="0"/>
          <a:chExt cx="0" cy="0"/>
        </a:xfrm>
      </p:grpSpPr>
      <p:sp>
        <p:nvSpPr>
          <p:cNvPr id="2259" name="Google Shape;2259;g2b9c3a3a01_0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0" name="Google Shape;2260;g2b9c3a3a01_0_1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2b9c3a3a01_0_2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2b9c3a3a01_0_2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5" name="Shape 2385"/>
        <p:cNvGrpSpPr/>
        <p:nvPr/>
      </p:nvGrpSpPr>
      <p:grpSpPr>
        <a:xfrm>
          <a:off x="0" y="0"/>
          <a:ext cx="0" cy="0"/>
          <a:chOff x="0" y="0"/>
          <a:chExt cx="0" cy="0"/>
        </a:xfrm>
      </p:grpSpPr>
      <p:sp>
        <p:nvSpPr>
          <p:cNvPr id="2386" name="Google Shape;2386;g2b9c3a3a01_0_3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7" name="Google Shape;2387;g2b9c3a3a01_0_3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8" name="Shape 2448"/>
        <p:cNvGrpSpPr/>
        <p:nvPr/>
      </p:nvGrpSpPr>
      <p:grpSpPr>
        <a:xfrm>
          <a:off x="0" y="0"/>
          <a:ext cx="0" cy="0"/>
          <a:chOff x="0" y="0"/>
          <a:chExt cx="0" cy="0"/>
        </a:xfrm>
      </p:grpSpPr>
      <p:sp>
        <p:nvSpPr>
          <p:cNvPr id="2449" name="Google Shape;2449;g2b9c3a3a01_0_4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50" name="Google Shape;2450;g2b9c3a3a01_0_4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1" name="Shape 2511"/>
        <p:cNvGrpSpPr/>
        <p:nvPr/>
      </p:nvGrpSpPr>
      <p:grpSpPr>
        <a:xfrm>
          <a:off x="0" y="0"/>
          <a:ext cx="0" cy="0"/>
          <a:chOff x="0" y="0"/>
          <a:chExt cx="0" cy="0"/>
        </a:xfrm>
      </p:grpSpPr>
      <p:sp>
        <p:nvSpPr>
          <p:cNvPr id="2512" name="Google Shape;2512;g6c21cf92f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13" name="Google Shape;2513;g6c21cf92f9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9c3a3a01_0_8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9c3a3a01_0_8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4" name="Shape 2574"/>
        <p:cNvGrpSpPr/>
        <p:nvPr/>
      </p:nvGrpSpPr>
      <p:grpSpPr>
        <a:xfrm>
          <a:off x="0" y="0"/>
          <a:ext cx="0" cy="0"/>
          <a:chOff x="0" y="0"/>
          <a:chExt cx="0" cy="0"/>
        </a:xfrm>
      </p:grpSpPr>
      <p:sp>
        <p:nvSpPr>
          <p:cNvPr id="2575" name="Google Shape;2575;g2b9c3a3a01_0_5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6" name="Google Shape;2576;g2b9c3a3a01_0_57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7" name="Shape 2637"/>
        <p:cNvGrpSpPr/>
        <p:nvPr/>
      </p:nvGrpSpPr>
      <p:grpSpPr>
        <a:xfrm>
          <a:off x="0" y="0"/>
          <a:ext cx="0" cy="0"/>
          <a:chOff x="0" y="0"/>
          <a:chExt cx="0" cy="0"/>
        </a:xfrm>
      </p:grpSpPr>
      <p:sp>
        <p:nvSpPr>
          <p:cNvPr id="2638" name="Google Shape;2638;g2b9c3a3a01_0_6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39" name="Google Shape;2639;g2b9c3a3a01_0_69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0" name="Shape 2700"/>
        <p:cNvGrpSpPr/>
        <p:nvPr/>
      </p:nvGrpSpPr>
      <p:grpSpPr>
        <a:xfrm>
          <a:off x="0" y="0"/>
          <a:ext cx="0" cy="0"/>
          <a:chOff x="0" y="0"/>
          <a:chExt cx="0" cy="0"/>
        </a:xfrm>
      </p:grpSpPr>
      <p:sp>
        <p:nvSpPr>
          <p:cNvPr id="2701" name="Google Shape;2701;g2b9d39175b_0_1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2" name="Google Shape;2702;g2b9d39175b_0_118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9" name="Shape 2709"/>
        <p:cNvGrpSpPr/>
        <p:nvPr/>
      </p:nvGrpSpPr>
      <p:grpSpPr>
        <a:xfrm>
          <a:off x="0" y="0"/>
          <a:ext cx="0" cy="0"/>
          <a:chOff x="0" y="0"/>
          <a:chExt cx="0" cy="0"/>
        </a:xfrm>
      </p:grpSpPr>
      <p:sp>
        <p:nvSpPr>
          <p:cNvPr id="2710" name="Google Shape;2710;g2b9d39175b_0_11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11" name="Google Shape;2711;g2b9d39175b_0_119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8" name="Shape 2718"/>
        <p:cNvGrpSpPr/>
        <p:nvPr/>
      </p:nvGrpSpPr>
      <p:grpSpPr>
        <a:xfrm>
          <a:off x="0" y="0"/>
          <a:ext cx="0" cy="0"/>
          <a:chOff x="0" y="0"/>
          <a:chExt cx="0" cy="0"/>
        </a:xfrm>
      </p:grpSpPr>
      <p:sp>
        <p:nvSpPr>
          <p:cNvPr id="2719" name="Google Shape;2719;g2b9d39175b_0_11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0" name="Google Shape;2720;g2b9d39175b_0_119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5" name="Shape 2725"/>
        <p:cNvGrpSpPr/>
        <p:nvPr/>
      </p:nvGrpSpPr>
      <p:grpSpPr>
        <a:xfrm>
          <a:off x="0" y="0"/>
          <a:ext cx="0" cy="0"/>
          <a:chOff x="0" y="0"/>
          <a:chExt cx="0" cy="0"/>
        </a:xfrm>
      </p:grpSpPr>
      <p:sp>
        <p:nvSpPr>
          <p:cNvPr id="2726" name="Google Shape;2726;g2b9d39175b_0_12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7" name="Google Shape;2727;g2b9d39175b_0_120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2b9d39175b_0_125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g2b9d39175b_0_1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2b9d39175b_0_12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2b9d39175b_0_126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7" name="Shape 2747"/>
        <p:cNvGrpSpPr/>
        <p:nvPr/>
      </p:nvGrpSpPr>
      <p:grpSpPr>
        <a:xfrm>
          <a:off x="0" y="0"/>
          <a:ext cx="0" cy="0"/>
          <a:chOff x="0" y="0"/>
          <a:chExt cx="0" cy="0"/>
        </a:xfrm>
      </p:grpSpPr>
      <p:sp>
        <p:nvSpPr>
          <p:cNvPr id="2748" name="Google Shape;2748;g2b9d39175b_0_12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9" name="Google Shape;2749;g2b9d39175b_0_12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4" name="Shape 2754"/>
        <p:cNvGrpSpPr/>
        <p:nvPr/>
      </p:nvGrpSpPr>
      <p:grpSpPr>
        <a:xfrm>
          <a:off x="0" y="0"/>
          <a:ext cx="0" cy="0"/>
          <a:chOff x="0" y="0"/>
          <a:chExt cx="0" cy="0"/>
        </a:xfrm>
      </p:grpSpPr>
      <p:sp>
        <p:nvSpPr>
          <p:cNvPr id="2755" name="Google Shape;2755;g2b9d39175b_0_12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56" name="Google Shape;2756;g2b9d39175b_0_12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9c3a3a01_0_8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9c3a3a01_0_8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1" name="Shape 2761"/>
        <p:cNvGrpSpPr/>
        <p:nvPr/>
      </p:nvGrpSpPr>
      <p:grpSpPr>
        <a:xfrm>
          <a:off x="0" y="0"/>
          <a:ext cx="0" cy="0"/>
          <a:chOff x="0" y="0"/>
          <a:chExt cx="0" cy="0"/>
        </a:xfrm>
      </p:grpSpPr>
      <p:sp>
        <p:nvSpPr>
          <p:cNvPr id="2762" name="Google Shape;2762;g2b9d39175b_0_12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3" name="Google Shape;2763;g2b9d39175b_0_12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8" name="Shape 2768"/>
        <p:cNvGrpSpPr/>
        <p:nvPr/>
      </p:nvGrpSpPr>
      <p:grpSpPr>
        <a:xfrm>
          <a:off x="0" y="0"/>
          <a:ext cx="0" cy="0"/>
          <a:chOff x="0" y="0"/>
          <a:chExt cx="0" cy="0"/>
        </a:xfrm>
      </p:grpSpPr>
      <p:sp>
        <p:nvSpPr>
          <p:cNvPr id="2769" name="Google Shape;2769;g2b9d39175b_0_12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70" name="Google Shape;2770;g2b9d39175b_0_12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9c3a3a01_0_8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9c3a3a01_0_88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9c3a3a01_0_8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9c3a3a01_0_8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b847362e1_1_4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b847362e1_1_4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229dbac8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229dbac8_1_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9c3a3a01_0_9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9c3a3a01_0_95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9c3a3a01_0_9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9c3a3a01_0_97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9c3a3a01_0_9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9c3a3a01_0_9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9c3a3a01_0_9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b9c3a3a01_0_98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b9c3a3a01_0_10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b9c3a3a01_0_100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9c3a3a01_0_9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b9c3a3a01_0_90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b9c3a3a01_0_9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b9c3a3a01_0_9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9c3a3a01_0_9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b9c3a3a01_0_9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847362e1_1_5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847362e1_1_5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9c3a3a01_0_9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b9c3a3a01_0_9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b9c3a3a01_0_9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b9c3a3a01_0_9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b9c3a3a01_0_9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b9c3a3a01_0_95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b9c3a3a01_0_10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b9c3a3a01_0_10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229dbac8_1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229dbac8_1_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9c3a3a01_0_10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9c3a3a01_0_10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9c3a3a01_0_10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b9c3a3a01_0_10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9c3a3a01_0_10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9c3a3a01_0_10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b9c3a3a01_0_10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b9c3a3a01_0_10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b9c3a3a01_0_10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b9c3a3a01_0_107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9c3a3a01_0_10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b9c3a3a01_0_10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b9c3a3a01_0_10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b9c3a3a01_0_108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b9c3a3a01_0_10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b9c3a3a01_0_10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b9c3a3a01_0_1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b9c3a3a01_0_11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b9c3a3a01_0_1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b9c3a3a01_0_11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b9c3a3a01_0_1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b9c3a3a01_0_11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847362e1_1_4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847362e1_1_4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b9c3a3a01_0_1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b9c3a3a01_0_116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b9c3a3a01_0_1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b9c3a3a01_0_11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b9c3a3a01_0_1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b9c3a3a01_0_110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b9c3a3a01_0_11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b9c3a3a01_0_117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aa2b5ccd1d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aa2b5ccd1d_0_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aa2b5ccd1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aa2b5ccd1d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aa2b5ccd1d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aa2b5ccd1d_0_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b9c3a3a01_0_1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b9c3a3a01_0_11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b9c3a3a01_0_12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b9c3a3a01_0_12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847362e1_1_4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847362e1_1_45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b9c3a3a01_0_12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b9c3a3a01_0_120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b847362e1_1_5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b847362e1_1_5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b9c3a3a01_0_12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b9c3a3a01_0_12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b9c3a3a01_0_12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b9c3a3a01_0_127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aa46d38c43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aa46d38c43_0_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b9c3a3a01_0_12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b9c3a3a01_0_128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b9c3a3a01_0_12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b9c3a3a01_0_128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b9c3a3a01_0_12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b9c3a3a01_0_129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6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847362e1_1_4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847362e1_1_4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b9c3a3a01_0_13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b9c3a3a01_0_130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b9c3a3a01_0_13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b9c3a3a01_0_13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b9c3a3a01_0_13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b9c3a3a01_0_13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b9c3a3a01_0_13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b9c3a3a01_0_13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b9c3a3a01_0_13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b9c3a3a01_0_13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b9c3a3a01_0_13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b9c3a3a01_0_13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b9c3a3a01_0_13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b9c3a3a01_0_13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b9c3a3a01_0_13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b9c3a3a01_0_135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b9c3a3a01_0_13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b9c3a3a01_0_136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b9c3a3a01_0_13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b9c3a3a01_0_137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847362e1_1_4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847362e1_1_4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b9c3a3a01_0_13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b9c3a3a01_0_13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b9d39175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b9d39175b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b9d39175b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b9d39175b_0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b9d39175b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b9d39175b_0_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b9d39175b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b9d39175b_0_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8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b9d39175b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b9d39175b_0_3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b9d39175b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b9d39175b_0_4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b9d39175b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b9d39175b_0_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b9d39175b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b9d39175b_0_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9c3a3a01_0_8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9c3a3a01_0_8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b9d39175b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b9d39175b_0_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b9d39175b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b9d39175b_0_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aa46d38c43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aa46d38c43_0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aa46d38c43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aa46d38c43_0_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b9d39175b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b9d39175b_0_8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b847362e1_1_5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2b847362e1_1_56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b9d39175b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b9d39175b_0_8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b9d39175b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b9d39175b_0_9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6bfa04759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6bfa047595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9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1270000" y="3606750"/>
            <a:ext cx="10464900" cy="25401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1pPr>
            <a:lvl2pPr indent="228600" lvl="1"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2pPr>
            <a:lvl3pPr indent="457200" lvl="2"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3pPr>
            <a:lvl4pPr indent="685800" lvl="3"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4pPr>
            <a:lvl5pPr indent="914400" lvl="4"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5pPr>
            <a:lvl6pPr indent="1143000" lvl="5"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6pPr>
            <a:lvl7pPr indent="1371600" lvl="6"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7pPr>
            <a:lvl8pPr indent="1600200" lvl="7"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8pPr>
            <a:lvl9pPr indent="1828800" lvl="8"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41" name="Shape 41"/>
        <p:cNvGrpSpPr/>
        <p:nvPr/>
      </p:nvGrpSpPr>
      <p:grpSpPr>
        <a:xfrm>
          <a:off x="0" y="0"/>
          <a:ext cx="0" cy="0"/>
          <a:chOff x="0" y="0"/>
          <a:chExt cx="0" cy="0"/>
        </a:xfrm>
      </p:grpSpPr>
      <p:sp>
        <p:nvSpPr>
          <p:cNvPr id="42" name="Google Shape;42;p11"/>
          <p:cNvSpPr/>
          <p:nvPr>
            <p:ph idx="2" type="pic"/>
          </p:nvPr>
        </p:nvSpPr>
        <p:spPr>
          <a:xfrm>
            <a:off x="7124700" y="3073400"/>
            <a:ext cx="4140200" cy="5486400"/>
          </a:xfrm>
          <a:prstGeom prst="rect">
            <a:avLst/>
          </a:prstGeom>
          <a:noFill/>
          <a:ln>
            <a:noFill/>
          </a:ln>
          <a:effectLst>
            <a:outerShdw blurRad="63500" rotWithShape="0" dir="5400000" dist="38100">
              <a:srgbClr val="000000">
                <a:alpha val="74901"/>
              </a:srgbClr>
            </a:outerShdw>
          </a:effectLst>
        </p:spPr>
        <p:txBody>
          <a:bodyPr anchorCtr="0" anchor="t" bIns="91425" lIns="91425" spcFirstLastPara="1" rIns="91425" wrap="square" tIns="91425">
            <a:noAutofit/>
          </a:bodyPr>
          <a:lstStyle>
            <a:lvl1pPr indent="-436497" lvl="0" marL="8936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1pPr>
            <a:lvl2pPr indent="-436497" lvl="1" marL="14397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2pPr>
            <a:lvl3pPr indent="-436496" lvl="2" marL="19731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3pPr>
            <a:lvl4pPr indent="-436497" lvl="3" marL="25446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4pPr>
            <a:lvl5pPr indent="-436497" lvl="4" marL="31288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5pPr>
            <a:lvl6pPr indent="-436497" lvl="5" marL="34844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6pPr>
            <a:lvl7pPr indent="-436497" lvl="6" marL="38400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7pPr>
            <a:lvl8pPr indent="-436497" lvl="7" marL="41956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8pPr>
            <a:lvl9pPr indent="-436497" lvl="8" marL="45512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9pPr>
          </a:lstStyle>
          <a:p/>
        </p:txBody>
      </p:sp>
      <p:sp>
        <p:nvSpPr>
          <p:cNvPr id="43" name="Google Shape;43;p11"/>
          <p:cNvSpPr txBox="1"/>
          <p:nvPr>
            <p:ph idx="12" type="sldNum"/>
          </p:nvPr>
        </p:nvSpPr>
        <p:spPr>
          <a:xfrm>
            <a:off x="12097442" y="9258300"/>
            <a:ext cx="789000" cy="390600"/>
          </a:xfrm>
          <a:prstGeom prst="rect">
            <a:avLst/>
          </a:prstGeom>
          <a:noFill/>
          <a:ln>
            <a:noFill/>
          </a:ln>
        </p:spPr>
        <p:txBody>
          <a:bodyPr anchorCtr="0" anchor="t" bIns="50800" lIns="50800" spcFirstLastPara="1" rIns="50800" wrap="square" tIns="50800">
            <a:noAutofit/>
          </a:bodyPr>
          <a:lstStyle>
            <a:lvl1pPr indent="0" lvl="0" marL="0" marR="0" rtl="0" algn="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1pPr>
            <a:lvl2pPr indent="0" lvl="1" marL="0" marR="0" rtl="0" algn="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2pPr>
            <a:lvl3pPr indent="0" lvl="2" marL="0" marR="0" rtl="0" algn="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3pPr>
            <a:lvl4pPr indent="0" lvl="3" marL="0" marR="0" rtl="0" algn="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4pPr>
            <a:lvl5pPr indent="0" lvl="4" marL="0" marR="0" rtl="0" algn="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5pPr>
            <a:lvl6pPr indent="0" lvl="5" marL="0" marR="0" rtl="0" algn="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6pPr>
            <a:lvl7pPr indent="0" lvl="6" marL="0" marR="0" rtl="0" algn="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7pPr>
            <a:lvl8pPr indent="0" lvl="7" marL="0" marR="0" rtl="0" algn="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8pPr>
            <a:lvl9pPr indent="0" lvl="8" marL="0" marR="0" rtl="0" algn="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9pPr>
          </a:lstStyle>
          <a:p>
            <a:pPr indent="0" lvl="0" marL="0" rtl="0" algn="r">
              <a:spcBef>
                <a:spcPts val="0"/>
              </a:spcBef>
              <a:spcAft>
                <a:spcPts val="0"/>
              </a:spcAft>
              <a:buNone/>
            </a:pPr>
            <a:fld id="{00000000-1234-1234-1234-123412341234}" type="slidenum">
              <a:rPr lang="pt-BR"/>
              <a:t>‹#›</a:t>
            </a:fld>
            <a:endParaRPr/>
          </a:p>
        </p:txBody>
      </p:sp>
      <p:sp>
        <p:nvSpPr>
          <p:cNvPr id="44" name="Google Shape;44;p11"/>
          <p:cNvSpPr txBox="1"/>
          <p:nvPr>
            <p:ph type="title"/>
          </p:nvPr>
        </p:nvSpPr>
        <p:spPr>
          <a:xfrm>
            <a:off x="571425" y="152400"/>
            <a:ext cx="11862000" cy="1832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6500"/>
              <a:buFont typeface="Short Stack"/>
              <a:buNone/>
              <a:defRPr b="0" i="0" sz="6500" u="none" cap="none" strike="noStrike">
                <a:solidFill>
                  <a:srgbClr val="FFFFFF"/>
                </a:solidFill>
                <a:latin typeface="Short Stack"/>
                <a:ea typeface="Short Stack"/>
                <a:cs typeface="Short Stack"/>
                <a:sym typeface="Short Stack"/>
              </a:defRPr>
            </a:lvl1pPr>
            <a:lvl2pPr indent="228600" lvl="1"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2pPr>
            <a:lvl3pPr indent="457200" lvl="2"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3pPr>
            <a:lvl4pPr indent="685800" lvl="3"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4pPr>
            <a:lvl5pPr indent="914400" lvl="4"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5pPr>
            <a:lvl6pPr indent="1143000" lvl="5"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6pPr>
            <a:lvl7pPr indent="1371600" lvl="6"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7pPr>
            <a:lvl8pPr indent="1600200" lvl="7"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8pPr>
            <a:lvl9pPr indent="1828800" lvl="8"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9pPr>
          </a:lstStyle>
          <a:p/>
        </p:txBody>
      </p:sp>
      <p:sp>
        <p:nvSpPr>
          <p:cNvPr id="45" name="Google Shape;45;p11"/>
          <p:cNvSpPr txBox="1"/>
          <p:nvPr>
            <p:ph idx="1" type="body"/>
          </p:nvPr>
        </p:nvSpPr>
        <p:spPr>
          <a:xfrm>
            <a:off x="571425" y="1984900"/>
            <a:ext cx="5766000" cy="7425900"/>
          </a:xfrm>
          <a:prstGeom prst="rect">
            <a:avLst/>
          </a:prstGeom>
          <a:noFill/>
          <a:ln>
            <a:noFill/>
          </a:ln>
        </p:spPr>
        <p:txBody>
          <a:bodyPr anchorCtr="0" anchor="ctr" bIns="91425" lIns="91425" spcFirstLastPara="1" rIns="91425" wrap="square" tIns="91425">
            <a:noAutofit/>
          </a:bodyPr>
          <a:lstStyle>
            <a:lvl1pPr indent="-431800" lvl="0" marL="457200" marR="0" rtl="0" algn="l">
              <a:lnSpc>
                <a:spcPct val="100000"/>
              </a:lnSpc>
              <a:spcBef>
                <a:spcPts val="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1pPr>
            <a:lvl2pPr indent="-431800" lvl="1" marL="9144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2pPr>
            <a:lvl3pPr indent="-431800" lvl="2" marL="13716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3pPr>
            <a:lvl4pPr indent="-431800" lvl="3" marL="18288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4pPr>
            <a:lvl5pPr indent="-431800" lvl="4" marL="22860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5pPr>
            <a:lvl6pPr indent="-431800" lvl="5" marL="27432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6pPr>
            <a:lvl7pPr indent="-431800" lvl="6" marL="32004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7pPr>
            <a:lvl8pPr indent="-431800" lvl="7" marL="36576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8pPr>
            <a:lvl9pPr indent="-431800" lvl="8" marL="4114800" marR="0" rtl="0" algn="l">
              <a:lnSpc>
                <a:spcPct val="100000"/>
              </a:lnSpc>
              <a:spcBef>
                <a:spcPts val="3000"/>
              </a:spcBef>
              <a:spcAft>
                <a:spcPts val="3000"/>
              </a:spcAft>
              <a:buClr>
                <a:srgbClr val="FFFFFF"/>
              </a:buClr>
              <a:buSzPts val="3200"/>
              <a:buChar char="໑"/>
              <a:defRPr b="0" i="0" sz="3200" u="none" cap="none" strike="noStrike">
                <a:solidFill>
                  <a:srgbClr val="FFFFFF"/>
                </a:solidFill>
                <a:latin typeface="Short Stack"/>
                <a:ea typeface="Short Stack"/>
                <a:cs typeface="Short Stack"/>
                <a:sym typeface="Short Stack"/>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 Left">
  <p:cSld name="Title &amp; Bullets - Left">
    <p:spTree>
      <p:nvGrpSpPr>
        <p:cNvPr id="46" name="Shape 46"/>
        <p:cNvGrpSpPr/>
        <p:nvPr/>
      </p:nvGrpSpPr>
      <p:grpSpPr>
        <a:xfrm>
          <a:off x="0" y="0"/>
          <a:ext cx="0" cy="0"/>
          <a:chOff x="0" y="0"/>
          <a:chExt cx="0" cy="0"/>
        </a:xfrm>
      </p:grpSpPr>
      <p:sp>
        <p:nvSpPr>
          <p:cNvPr id="47" name="Google Shape;47;p12"/>
          <p:cNvSpPr txBox="1"/>
          <p:nvPr>
            <p:ph idx="12" type="sldNum"/>
          </p:nvPr>
        </p:nvSpPr>
        <p:spPr>
          <a:xfrm>
            <a:off x="12097442" y="9258300"/>
            <a:ext cx="789000" cy="390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1pPr>
            <a:lvl2pPr indent="0" lvl="1"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2pPr>
            <a:lvl3pPr indent="0" lvl="2"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3pPr>
            <a:lvl4pPr indent="0" lvl="3"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4pPr>
            <a:lvl5pPr indent="0" lvl="4"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5pPr>
            <a:lvl6pPr indent="0" lvl="5"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6pPr>
            <a:lvl7pPr indent="0" lvl="6"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7pPr>
            <a:lvl8pPr indent="0" lvl="7"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8pPr>
            <a:lvl9pPr indent="0" lvl="8"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9pPr>
          </a:lstStyle>
          <a:p>
            <a:pPr indent="0" lvl="0" marL="0" rtl="0" algn="ctr">
              <a:spcBef>
                <a:spcPts val="0"/>
              </a:spcBef>
              <a:spcAft>
                <a:spcPts val="0"/>
              </a:spcAft>
              <a:buNone/>
            </a:pPr>
            <a:fld id="{00000000-1234-1234-1234-123412341234}" type="slidenum">
              <a:rPr lang="pt-BR"/>
              <a:t>‹#›</a:t>
            </a:fld>
            <a:endParaRPr/>
          </a:p>
        </p:txBody>
      </p:sp>
      <p:sp>
        <p:nvSpPr>
          <p:cNvPr id="48" name="Google Shape;48;p12"/>
          <p:cNvSpPr txBox="1"/>
          <p:nvPr>
            <p:ph type="title"/>
          </p:nvPr>
        </p:nvSpPr>
        <p:spPr>
          <a:xfrm>
            <a:off x="571425" y="152400"/>
            <a:ext cx="11862000" cy="1832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6500"/>
              <a:buFont typeface="Short Stack"/>
              <a:buNone/>
              <a:defRPr b="0" i="0" sz="6500" u="none" cap="none" strike="noStrike">
                <a:solidFill>
                  <a:srgbClr val="FFFFFF"/>
                </a:solidFill>
                <a:latin typeface="Short Stack"/>
                <a:ea typeface="Short Stack"/>
                <a:cs typeface="Short Stack"/>
                <a:sym typeface="Short Stack"/>
              </a:defRPr>
            </a:lvl1pPr>
            <a:lvl2pPr indent="228600" lvl="1"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2pPr>
            <a:lvl3pPr indent="457200" lvl="2"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3pPr>
            <a:lvl4pPr indent="685800" lvl="3"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4pPr>
            <a:lvl5pPr indent="914400" lvl="4"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5pPr>
            <a:lvl6pPr indent="1143000" lvl="5"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6pPr>
            <a:lvl7pPr indent="1371600" lvl="6"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7pPr>
            <a:lvl8pPr indent="1600200" lvl="7"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8pPr>
            <a:lvl9pPr indent="1828800" lvl="8"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9pPr>
          </a:lstStyle>
          <a:p/>
        </p:txBody>
      </p:sp>
      <p:sp>
        <p:nvSpPr>
          <p:cNvPr id="49" name="Google Shape;49;p12"/>
          <p:cNvSpPr txBox="1"/>
          <p:nvPr>
            <p:ph idx="1" type="body"/>
          </p:nvPr>
        </p:nvSpPr>
        <p:spPr>
          <a:xfrm>
            <a:off x="571425" y="1984900"/>
            <a:ext cx="5766000" cy="7425900"/>
          </a:xfrm>
          <a:prstGeom prst="rect">
            <a:avLst/>
          </a:prstGeom>
          <a:noFill/>
          <a:ln>
            <a:noFill/>
          </a:ln>
        </p:spPr>
        <p:txBody>
          <a:bodyPr anchorCtr="0" anchor="ctr" bIns="91425" lIns="91425" spcFirstLastPara="1" rIns="91425" wrap="square" tIns="91425">
            <a:noAutofit/>
          </a:bodyPr>
          <a:lstStyle>
            <a:lvl1pPr indent="-431800" lvl="0" marL="457200" marR="0" rtl="0" algn="l">
              <a:lnSpc>
                <a:spcPct val="100000"/>
              </a:lnSpc>
              <a:spcBef>
                <a:spcPts val="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1pPr>
            <a:lvl2pPr indent="-431800" lvl="1" marL="9144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2pPr>
            <a:lvl3pPr indent="-431800" lvl="2" marL="13716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3pPr>
            <a:lvl4pPr indent="-431800" lvl="3" marL="18288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4pPr>
            <a:lvl5pPr indent="-431800" lvl="4" marL="22860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5pPr>
            <a:lvl6pPr indent="-431800" lvl="5" marL="27432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6pPr>
            <a:lvl7pPr indent="-431800" lvl="6" marL="32004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7pPr>
            <a:lvl8pPr indent="-431800" lvl="7" marL="36576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8pPr>
            <a:lvl9pPr indent="-431800" lvl="8" marL="4114800" marR="0" rtl="0" algn="l">
              <a:lnSpc>
                <a:spcPct val="100000"/>
              </a:lnSpc>
              <a:spcBef>
                <a:spcPts val="3000"/>
              </a:spcBef>
              <a:spcAft>
                <a:spcPts val="3000"/>
              </a:spcAft>
              <a:buClr>
                <a:srgbClr val="FFFFFF"/>
              </a:buClr>
              <a:buSzPts val="3200"/>
              <a:buChar char="໑"/>
              <a:defRPr b="0" i="0" sz="3200" u="none" cap="none" strike="noStrike">
                <a:solidFill>
                  <a:srgbClr val="FFFFFF"/>
                </a:solidFill>
                <a:latin typeface="Short Stack"/>
                <a:ea typeface="Short Stack"/>
                <a:cs typeface="Short Stack"/>
                <a:sym typeface="Short Stack"/>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 Right">
  <p:cSld name="Title &amp; Bullets - Right">
    <p:spTree>
      <p:nvGrpSpPr>
        <p:cNvPr id="50" name="Shape 50"/>
        <p:cNvGrpSpPr/>
        <p:nvPr/>
      </p:nvGrpSpPr>
      <p:grpSpPr>
        <a:xfrm>
          <a:off x="0" y="0"/>
          <a:ext cx="0" cy="0"/>
          <a:chOff x="0" y="0"/>
          <a:chExt cx="0" cy="0"/>
        </a:xfrm>
      </p:grpSpPr>
      <p:sp>
        <p:nvSpPr>
          <p:cNvPr id="51" name="Google Shape;51;p13"/>
          <p:cNvSpPr txBox="1"/>
          <p:nvPr>
            <p:ph idx="12" type="sldNum"/>
          </p:nvPr>
        </p:nvSpPr>
        <p:spPr>
          <a:xfrm>
            <a:off x="12097442" y="9258300"/>
            <a:ext cx="789000" cy="390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1pPr>
            <a:lvl2pPr indent="0" lvl="1"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2pPr>
            <a:lvl3pPr indent="0" lvl="2"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3pPr>
            <a:lvl4pPr indent="0" lvl="3"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4pPr>
            <a:lvl5pPr indent="0" lvl="4"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5pPr>
            <a:lvl6pPr indent="0" lvl="5"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6pPr>
            <a:lvl7pPr indent="0" lvl="6"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7pPr>
            <a:lvl8pPr indent="0" lvl="7"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8pPr>
            <a:lvl9pPr indent="0" lvl="8"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9pPr>
          </a:lstStyle>
          <a:p>
            <a:pPr indent="0" lvl="0" marL="0" rtl="0" algn="ctr">
              <a:spcBef>
                <a:spcPts val="0"/>
              </a:spcBef>
              <a:spcAft>
                <a:spcPts val="0"/>
              </a:spcAft>
              <a:buNone/>
            </a:pPr>
            <a:fld id="{00000000-1234-1234-1234-123412341234}" type="slidenum">
              <a:rPr lang="pt-BR"/>
              <a:t>‹#›</a:t>
            </a:fld>
            <a:endParaRPr/>
          </a:p>
        </p:txBody>
      </p:sp>
      <p:sp>
        <p:nvSpPr>
          <p:cNvPr id="52" name="Google Shape;52;p13"/>
          <p:cNvSpPr txBox="1"/>
          <p:nvPr>
            <p:ph type="title"/>
          </p:nvPr>
        </p:nvSpPr>
        <p:spPr>
          <a:xfrm>
            <a:off x="571425" y="152400"/>
            <a:ext cx="11862000" cy="1832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6500"/>
              <a:buFont typeface="Short Stack"/>
              <a:buNone/>
              <a:defRPr b="0" i="0" sz="6500" u="none" cap="none" strike="noStrike">
                <a:solidFill>
                  <a:srgbClr val="FFFFFF"/>
                </a:solidFill>
                <a:latin typeface="Short Stack"/>
                <a:ea typeface="Short Stack"/>
                <a:cs typeface="Short Stack"/>
                <a:sym typeface="Short Stack"/>
              </a:defRPr>
            </a:lvl1pPr>
            <a:lvl2pPr indent="228600" lvl="1"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2pPr>
            <a:lvl3pPr indent="457200" lvl="2"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3pPr>
            <a:lvl4pPr indent="685800" lvl="3"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4pPr>
            <a:lvl5pPr indent="914400" lvl="4"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5pPr>
            <a:lvl6pPr indent="1143000" lvl="5"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6pPr>
            <a:lvl7pPr indent="1371600" lvl="6"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7pPr>
            <a:lvl8pPr indent="1600200" lvl="7"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8pPr>
            <a:lvl9pPr indent="1828800" lvl="8"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9pPr>
          </a:lstStyle>
          <a:p/>
        </p:txBody>
      </p:sp>
      <p:sp>
        <p:nvSpPr>
          <p:cNvPr id="53" name="Google Shape;53;p13"/>
          <p:cNvSpPr txBox="1"/>
          <p:nvPr>
            <p:ph idx="1" type="body"/>
          </p:nvPr>
        </p:nvSpPr>
        <p:spPr>
          <a:xfrm>
            <a:off x="6819825" y="1984900"/>
            <a:ext cx="5766000" cy="7425900"/>
          </a:xfrm>
          <a:prstGeom prst="rect">
            <a:avLst/>
          </a:prstGeom>
          <a:noFill/>
          <a:ln>
            <a:noFill/>
          </a:ln>
        </p:spPr>
        <p:txBody>
          <a:bodyPr anchorCtr="0" anchor="ctr" bIns="91425" lIns="91425" spcFirstLastPara="1" rIns="91425" wrap="square" tIns="91425">
            <a:noAutofit/>
          </a:bodyPr>
          <a:lstStyle>
            <a:lvl1pPr indent="-431800" lvl="0" marL="457200" marR="0" rtl="0" algn="l">
              <a:lnSpc>
                <a:spcPct val="100000"/>
              </a:lnSpc>
              <a:spcBef>
                <a:spcPts val="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1pPr>
            <a:lvl2pPr indent="-431800" lvl="1" marL="9144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2pPr>
            <a:lvl3pPr indent="-431800" lvl="2" marL="13716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3pPr>
            <a:lvl4pPr indent="-431800" lvl="3" marL="18288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4pPr>
            <a:lvl5pPr indent="-431800" lvl="4" marL="22860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5pPr>
            <a:lvl6pPr indent="-431800" lvl="5" marL="27432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6pPr>
            <a:lvl7pPr indent="-431800" lvl="6" marL="32004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7pPr>
            <a:lvl8pPr indent="-431800" lvl="7" marL="36576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8pPr>
            <a:lvl9pPr indent="-431800" lvl="8" marL="4114800" marR="0" rtl="0" algn="l">
              <a:lnSpc>
                <a:spcPct val="100000"/>
              </a:lnSpc>
              <a:spcBef>
                <a:spcPts val="3000"/>
              </a:spcBef>
              <a:spcAft>
                <a:spcPts val="3000"/>
              </a:spcAft>
              <a:buClr>
                <a:srgbClr val="FFFFFF"/>
              </a:buClr>
              <a:buSzPts val="3200"/>
              <a:buChar char="໑"/>
              <a:defRPr b="0" i="0" sz="3200" u="none" cap="none" strike="noStrike">
                <a:solidFill>
                  <a:srgbClr val="FFFFFF"/>
                </a:solidFill>
                <a:latin typeface="Short Stack"/>
                <a:ea typeface="Short Stack"/>
                <a:cs typeface="Short Stack"/>
                <a:sym typeface="Short Stack"/>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1" name="Shape 11"/>
        <p:cNvGrpSpPr/>
        <p:nvPr/>
      </p:nvGrpSpPr>
      <p:grpSpPr>
        <a:xfrm>
          <a:off x="0" y="0"/>
          <a:ext cx="0" cy="0"/>
          <a:chOff x="0" y="0"/>
          <a:chExt cx="0" cy="0"/>
        </a:xfrm>
      </p:grpSpPr>
      <p:sp>
        <p:nvSpPr>
          <p:cNvPr id="12" name="Google Shape;12;p3"/>
          <p:cNvSpPr txBox="1"/>
          <p:nvPr>
            <p:ph idx="12" type="sldNum"/>
          </p:nvPr>
        </p:nvSpPr>
        <p:spPr>
          <a:xfrm>
            <a:off x="12097442" y="9258300"/>
            <a:ext cx="789000" cy="390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1pPr>
            <a:lvl2pPr indent="0" lvl="1"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2pPr>
            <a:lvl3pPr indent="0" lvl="2"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3pPr>
            <a:lvl4pPr indent="0" lvl="3"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4pPr>
            <a:lvl5pPr indent="0" lvl="4"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5pPr>
            <a:lvl6pPr indent="0" lvl="5"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6pPr>
            <a:lvl7pPr indent="0" lvl="6"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7pPr>
            <a:lvl8pPr indent="0" lvl="7"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8pPr>
            <a:lvl9pPr indent="0" lvl="8"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9pPr>
          </a:lstStyle>
          <a:p>
            <a:pPr indent="0" lvl="0" marL="0" rtl="0" algn="ctr">
              <a:spcBef>
                <a:spcPts val="0"/>
              </a:spcBef>
              <a:spcAft>
                <a:spcPts val="0"/>
              </a:spcAft>
              <a:buNone/>
            </a:pPr>
            <a:fld id="{00000000-1234-1234-1234-123412341234}" type="slidenum">
              <a:rPr lang="pt-BR"/>
              <a:t>‹#›</a:t>
            </a:fld>
            <a:endParaRPr/>
          </a:p>
        </p:txBody>
      </p:sp>
      <p:sp>
        <p:nvSpPr>
          <p:cNvPr id="13" name="Google Shape;13;p3"/>
          <p:cNvSpPr txBox="1"/>
          <p:nvPr>
            <p:ph type="title"/>
          </p:nvPr>
        </p:nvSpPr>
        <p:spPr>
          <a:xfrm>
            <a:off x="571425" y="152400"/>
            <a:ext cx="11862000" cy="1832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6500"/>
              <a:buFont typeface="Short Stack"/>
              <a:buNone/>
              <a:defRPr b="0" i="0" sz="6500" u="none" cap="none" strike="noStrike">
                <a:solidFill>
                  <a:srgbClr val="FFFFFF"/>
                </a:solidFill>
                <a:latin typeface="Short Stack"/>
                <a:ea typeface="Short Stack"/>
                <a:cs typeface="Short Stack"/>
                <a:sym typeface="Short Stack"/>
              </a:defRPr>
            </a:lvl1pPr>
            <a:lvl2pPr indent="228600" lvl="1"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2pPr>
            <a:lvl3pPr indent="457200" lvl="2"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3pPr>
            <a:lvl4pPr indent="685800" lvl="3"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4pPr>
            <a:lvl5pPr indent="914400" lvl="4"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5pPr>
            <a:lvl6pPr indent="1143000" lvl="5"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6pPr>
            <a:lvl7pPr indent="1371600" lvl="6"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7pPr>
            <a:lvl8pPr indent="1600200" lvl="7"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8pPr>
            <a:lvl9pPr indent="1828800" lvl="8"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9pPr>
          </a:lstStyle>
          <a:p/>
        </p:txBody>
      </p:sp>
      <p:sp>
        <p:nvSpPr>
          <p:cNvPr id="14" name="Google Shape;14;p3"/>
          <p:cNvSpPr txBox="1"/>
          <p:nvPr>
            <p:ph idx="1" type="body"/>
          </p:nvPr>
        </p:nvSpPr>
        <p:spPr>
          <a:xfrm>
            <a:off x="571425" y="1984900"/>
            <a:ext cx="11862000" cy="7425900"/>
          </a:xfrm>
          <a:prstGeom prst="rect">
            <a:avLst/>
          </a:prstGeom>
          <a:noFill/>
          <a:ln>
            <a:noFill/>
          </a:ln>
        </p:spPr>
        <p:txBody>
          <a:bodyPr anchorCtr="0" anchor="ctr" bIns="91425" lIns="91425" spcFirstLastPara="1" rIns="91425" wrap="square" tIns="91425">
            <a:noAutofit/>
          </a:bodyPr>
          <a:lstStyle>
            <a:lvl1pPr indent="-431800" lvl="0" marL="457200" marR="0" rtl="0" algn="l">
              <a:lnSpc>
                <a:spcPct val="100000"/>
              </a:lnSpc>
              <a:spcBef>
                <a:spcPts val="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1pPr>
            <a:lvl2pPr indent="-431800" lvl="1" marL="9144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2pPr>
            <a:lvl3pPr indent="-431800" lvl="2" marL="13716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3pPr>
            <a:lvl4pPr indent="-431800" lvl="3" marL="18288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4pPr>
            <a:lvl5pPr indent="-431800" lvl="4" marL="22860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5pPr>
            <a:lvl6pPr indent="-431800" lvl="5" marL="27432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6pPr>
            <a:lvl7pPr indent="-431800" lvl="6" marL="32004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7pPr>
            <a:lvl8pPr indent="-431800" lvl="7" marL="36576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8pPr>
            <a:lvl9pPr indent="-431800" lvl="8" marL="4114800" marR="0" rtl="0" algn="l">
              <a:lnSpc>
                <a:spcPct val="100000"/>
              </a:lnSpc>
              <a:spcBef>
                <a:spcPts val="3000"/>
              </a:spcBef>
              <a:spcAft>
                <a:spcPts val="3000"/>
              </a:spcAft>
              <a:buClr>
                <a:srgbClr val="FFFFFF"/>
              </a:buClr>
              <a:buSzPts val="3200"/>
              <a:buChar char="໑"/>
              <a:defRPr b="0" i="0" sz="3200" u="none" cap="none" strike="noStrike">
                <a:solidFill>
                  <a:srgbClr val="FFFFFF"/>
                </a:solidFill>
                <a:latin typeface="Short Stack"/>
                <a:ea typeface="Short Stack"/>
                <a:cs typeface="Short Stack"/>
                <a:sym typeface="Short St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5" name="Shape 15"/>
        <p:cNvGrpSpPr/>
        <p:nvPr/>
      </p:nvGrpSpPr>
      <p:grpSpPr>
        <a:xfrm>
          <a:off x="0" y="0"/>
          <a:ext cx="0" cy="0"/>
          <a:chOff x="0" y="0"/>
          <a:chExt cx="0" cy="0"/>
        </a:xfrm>
      </p:grpSpPr>
      <p:sp>
        <p:nvSpPr>
          <p:cNvPr id="16" name="Google Shape;16;p4"/>
          <p:cNvSpPr txBox="1"/>
          <p:nvPr>
            <p:ph idx="12" type="sldNum"/>
          </p:nvPr>
        </p:nvSpPr>
        <p:spPr>
          <a:xfrm>
            <a:off x="12097442" y="9258300"/>
            <a:ext cx="789000" cy="390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1pPr>
            <a:lvl2pPr indent="0" lvl="1"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2pPr>
            <a:lvl3pPr indent="0" lvl="2"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3pPr>
            <a:lvl4pPr indent="0" lvl="3"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4pPr>
            <a:lvl5pPr indent="0" lvl="4"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5pPr>
            <a:lvl6pPr indent="0" lvl="5"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6pPr>
            <a:lvl7pPr indent="0" lvl="6"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7pPr>
            <a:lvl8pPr indent="0" lvl="7"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8pPr>
            <a:lvl9pPr indent="0" lvl="8"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9pPr>
          </a:lstStyle>
          <a:p>
            <a:pPr indent="0" lvl="0" marL="0" rtl="0" algn="ctr">
              <a:spcBef>
                <a:spcPts val="0"/>
              </a:spcBef>
              <a:spcAft>
                <a:spcPts val="0"/>
              </a:spcAft>
              <a:buNone/>
            </a:pPr>
            <a:fld id="{00000000-1234-1234-1234-123412341234}" type="slidenum">
              <a:rPr lang="pt-BR"/>
              <a:t>‹#›</a:t>
            </a:fld>
            <a:endParaRPr/>
          </a:p>
        </p:txBody>
      </p:sp>
      <p:sp>
        <p:nvSpPr>
          <p:cNvPr id="17" name="Google Shape;17;p4"/>
          <p:cNvSpPr txBox="1"/>
          <p:nvPr>
            <p:ph type="title"/>
          </p:nvPr>
        </p:nvSpPr>
        <p:spPr>
          <a:xfrm>
            <a:off x="571425" y="152400"/>
            <a:ext cx="11862000" cy="1832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6500"/>
              <a:buFont typeface="Short Stack"/>
              <a:buNone/>
              <a:defRPr b="0" i="0" sz="6500" u="none" cap="none" strike="noStrike">
                <a:solidFill>
                  <a:srgbClr val="FFFFFF"/>
                </a:solidFill>
                <a:latin typeface="Short Stack"/>
                <a:ea typeface="Short Stack"/>
                <a:cs typeface="Short Stack"/>
                <a:sym typeface="Short Stack"/>
              </a:defRPr>
            </a:lvl1pPr>
            <a:lvl2pPr indent="228600" lvl="1"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2pPr>
            <a:lvl3pPr indent="457200" lvl="2"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3pPr>
            <a:lvl4pPr indent="685800" lvl="3"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4pPr>
            <a:lvl5pPr indent="914400" lvl="4"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5pPr>
            <a:lvl6pPr indent="1143000" lvl="5"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6pPr>
            <a:lvl7pPr indent="1371600" lvl="6"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7pPr>
            <a:lvl8pPr indent="1600200" lvl="7"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8pPr>
            <a:lvl9pPr indent="1828800" lvl="8"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 2 Column">
  <p:cSld name="Title &amp; Bullets - 2 Column">
    <p:spTree>
      <p:nvGrpSpPr>
        <p:cNvPr id="18" name="Shape 18"/>
        <p:cNvGrpSpPr/>
        <p:nvPr/>
      </p:nvGrpSpPr>
      <p:grpSpPr>
        <a:xfrm>
          <a:off x="0" y="0"/>
          <a:ext cx="0" cy="0"/>
          <a:chOff x="0" y="0"/>
          <a:chExt cx="0" cy="0"/>
        </a:xfrm>
      </p:grpSpPr>
      <p:sp>
        <p:nvSpPr>
          <p:cNvPr id="19" name="Google Shape;19;p5"/>
          <p:cNvSpPr txBox="1"/>
          <p:nvPr>
            <p:ph idx="12" type="sldNum"/>
          </p:nvPr>
        </p:nvSpPr>
        <p:spPr>
          <a:xfrm>
            <a:off x="12097442" y="9258300"/>
            <a:ext cx="789000" cy="390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1pPr>
            <a:lvl2pPr indent="0" lvl="1"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2pPr>
            <a:lvl3pPr indent="0" lvl="2"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3pPr>
            <a:lvl4pPr indent="0" lvl="3"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4pPr>
            <a:lvl5pPr indent="0" lvl="4"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5pPr>
            <a:lvl6pPr indent="0" lvl="5"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6pPr>
            <a:lvl7pPr indent="0" lvl="6"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7pPr>
            <a:lvl8pPr indent="0" lvl="7"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8pPr>
            <a:lvl9pPr indent="0" lvl="8"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9pPr>
          </a:lstStyle>
          <a:p>
            <a:pPr indent="0" lvl="0" marL="0" rtl="0" algn="ctr">
              <a:spcBef>
                <a:spcPts val="0"/>
              </a:spcBef>
              <a:spcAft>
                <a:spcPts val="0"/>
              </a:spcAft>
              <a:buNone/>
            </a:pPr>
            <a:fld id="{00000000-1234-1234-1234-123412341234}" type="slidenum">
              <a:rPr lang="pt-BR"/>
              <a:t>‹#›</a:t>
            </a:fld>
            <a:endParaRPr/>
          </a:p>
        </p:txBody>
      </p:sp>
      <p:sp>
        <p:nvSpPr>
          <p:cNvPr id="20" name="Google Shape;20;p5"/>
          <p:cNvSpPr txBox="1"/>
          <p:nvPr>
            <p:ph type="title"/>
          </p:nvPr>
        </p:nvSpPr>
        <p:spPr>
          <a:xfrm>
            <a:off x="571425" y="152400"/>
            <a:ext cx="11862000" cy="1832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6500"/>
              <a:buFont typeface="Short Stack"/>
              <a:buNone/>
              <a:defRPr b="0" i="0" sz="6500" u="none" cap="none" strike="noStrike">
                <a:solidFill>
                  <a:srgbClr val="FFFFFF"/>
                </a:solidFill>
                <a:latin typeface="Short Stack"/>
                <a:ea typeface="Short Stack"/>
                <a:cs typeface="Short Stack"/>
                <a:sym typeface="Short Stack"/>
              </a:defRPr>
            </a:lvl1pPr>
            <a:lvl2pPr indent="228600" lvl="1"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2pPr>
            <a:lvl3pPr indent="457200" lvl="2"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3pPr>
            <a:lvl4pPr indent="685800" lvl="3"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4pPr>
            <a:lvl5pPr indent="914400" lvl="4"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5pPr>
            <a:lvl6pPr indent="1143000" lvl="5"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6pPr>
            <a:lvl7pPr indent="1371600" lvl="6"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7pPr>
            <a:lvl8pPr indent="1600200" lvl="7"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8pPr>
            <a:lvl9pPr indent="1828800" lvl="8"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9pPr>
          </a:lstStyle>
          <a:p/>
        </p:txBody>
      </p:sp>
      <p:sp>
        <p:nvSpPr>
          <p:cNvPr id="21" name="Google Shape;21;p5"/>
          <p:cNvSpPr txBox="1"/>
          <p:nvPr>
            <p:ph idx="1" type="body"/>
          </p:nvPr>
        </p:nvSpPr>
        <p:spPr>
          <a:xfrm>
            <a:off x="571425" y="1984900"/>
            <a:ext cx="5766000" cy="7425900"/>
          </a:xfrm>
          <a:prstGeom prst="rect">
            <a:avLst/>
          </a:prstGeom>
          <a:noFill/>
          <a:ln>
            <a:noFill/>
          </a:ln>
        </p:spPr>
        <p:txBody>
          <a:bodyPr anchorCtr="0" anchor="ctr" bIns="91425" lIns="91425" spcFirstLastPara="1" rIns="91425" wrap="square" tIns="91425">
            <a:noAutofit/>
          </a:bodyPr>
          <a:lstStyle>
            <a:lvl1pPr indent="-431800" lvl="0" marL="457200" marR="0" rtl="0" algn="l">
              <a:lnSpc>
                <a:spcPct val="100000"/>
              </a:lnSpc>
              <a:spcBef>
                <a:spcPts val="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1pPr>
            <a:lvl2pPr indent="-431800" lvl="1" marL="9144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2pPr>
            <a:lvl3pPr indent="-431800" lvl="2" marL="13716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3pPr>
            <a:lvl4pPr indent="-431800" lvl="3" marL="18288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4pPr>
            <a:lvl5pPr indent="-431800" lvl="4" marL="22860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5pPr>
            <a:lvl6pPr indent="-431800" lvl="5" marL="27432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6pPr>
            <a:lvl7pPr indent="-431800" lvl="6" marL="32004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7pPr>
            <a:lvl8pPr indent="-431800" lvl="7" marL="36576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8pPr>
            <a:lvl9pPr indent="-431800" lvl="8" marL="4114800" marR="0" rtl="0" algn="l">
              <a:lnSpc>
                <a:spcPct val="100000"/>
              </a:lnSpc>
              <a:spcBef>
                <a:spcPts val="3000"/>
              </a:spcBef>
              <a:spcAft>
                <a:spcPts val="3000"/>
              </a:spcAft>
              <a:buClr>
                <a:srgbClr val="FFFFFF"/>
              </a:buClr>
              <a:buSzPts val="3200"/>
              <a:buChar char="໑"/>
              <a:defRPr b="0" i="0" sz="3200" u="none" cap="none" strike="noStrike">
                <a:solidFill>
                  <a:srgbClr val="FFFFFF"/>
                </a:solidFill>
                <a:latin typeface="Short Stack"/>
                <a:ea typeface="Short Stack"/>
                <a:cs typeface="Short Stack"/>
                <a:sym typeface="Short Stack"/>
              </a:defRPr>
            </a:lvl9pPr>
          </a:lstStyle>
          <a:p/>
        </p:txBody>
      </p:sp>
      <p:sp>
        <p:nvSpPr>
          <p:cNvPr id="22" name="Google Shape;22;p5"/>
          <p:cNvSpPr txBox="1"/>
          <p:nvPr>
            <p:ph idx="2" type="body"/>
          </p:nvPr>
        </p:nvSpPr>
        <p:spPr>
          <a:xfrm>
            <a:off x="6819825" y="1984900"/>
            <a:ext cx="5766000" cy="7425900"/>
          </a:xfrm>
          <a:prstGeom prst="rect">
            <a:avLst/>
          </a:prstGeom>
          <a:noFill/>
          <a:ln>
            <a:noFill/>
          </a:ln>
        </p:spPr>
        <p:txBody>
          <a:bodyPr anchorCtr="0" anchor="ctr" bIns="91425" lIns="91425" spcFirstLastPara="1" rIns="91425" wrap="square" tIns="91425">
            <a:noAutofit/>
          </a:bodyPr>
          <a:lstStyle>
            <a:lvl1pPr indent="-431800" lvl="0" marL="457200" marR="0" rtl="0" algn="l">
              <a:lnSpc>
                <a:spcPct val="100000"/>
              </a:lnSpc>
              <a:spcBef>
                <a:spcPts val="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1pPr>
            <a:lvl2pPr indent="-431800" lvl="1" marL="9144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2pPr>
            <a:lvl3pPr indent="-431800" lvl="2" marL="13716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3pPr>
            <a:lvl4pPr indent="-431800" lvl="3" marL="18288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4pPr>
            <a:lvl5pPr indent="-431800" lvl="4" marL="22860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5pPr>
            <a:lvl6pPr indent="-431800" lvl="5" marL="27432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6pPr>
            <a:lvl7pPr indent="-431800" lvl="6" marL="32004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7pPr>
            <a:lvl8pPr indent="-431800" lvl="7" marL="3657600" marR="0" rtl="0" algn="l">
              <a:lnSpc>
                <a:spcPct val="100000"/>
              </a:lnSpc>
              <a:spcBef>
                <a:spcPts val="3000"/>
              </a:spcBef>
              <a:spcAft>
                <a:spcPts val="0"/>
              </a:spcAft>
              <a:buClr>
                <a:srgbClr val="FFFFFF"/>
              </a:buClr>
              <a:buSzPts val="3200"/>
              <a:buChar char="໑"/>
              <a:defRPr b="0" i="0" sz="3200" u="none" cap="none" strike="noStrike">
                <a:solidFill>
                  <a:srgbClr val="FFFFFF"/>
                </a:solidFill>
                <a:latin typeface="Short Stack"/>
                <a:ea typeface="Short Stack"/>
                <a:cs typeface="Short Stack"/>
                <a:sym typeface="Short Stack"/>
              </a:defRPr>
            </a:lvl8pPr>
            <a:lvl9pPr indent="-431800" lvl="8" marL="4114800" marR="0" rtl="0" algn="l">
              <a:lnSpc>
                <a:spcPct val="100000"/>
              </a:lnSpc>
              <a:spcBef>
                <a:spcPts val="3000"/>
              </a:spcBef>
              <a:spcAft>
                <a:spcPts val="3000"/>
              </a:spcAft>
              <a:buClr>
                <a:srgbClr val="FFFFFF"/>
              </a:buClr>
              <a:buSzPts val="3200"/>
              <a:buChar char="໑"/>
              <a:defRPr b="0" i="0" sz="3200" u="none" cap="none" strike="noStrike">
                <a:solidFill>
                  <a:srgbClr val="FFFFFF"/>
                </a:solidFill>
                <a:latin typeface="Short Stack"/>
                <a:ea typeface="Short Stack"/>
                <a:cs typeface="Short Stack"/>
                <a:sym typeface="Short St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23" name="Shape 23"/>
        <p:cNvGrpSpPr/>
        <p:nvPr/>
      </p:nvGrpSpPr>
      <p:grpSpPr>
        <a:xfrm>
          <a:off x="0" y="0"/>
          <a:ext cx="0" cy="0"/>
          <a:chOff x="0" y="0"/>
          <a:chExt cx="0" cy="0"/>
        </a:xfrm>
      </p:grpSpPr>
      <p:sp>
        <p:nvSpPr>
          <p:cNvPr id="24" name="Google Shape;24;p6"/>
          <p:cNvSpPr txBox="1"/>
          <p:nvPr>
            <p:ph type="title"/>
          </p:nvPr>
        </p:nvSpPr>
        <p:spPr>
          <a:xfrm>
            <a:off x="1270000" y="2565400"/>
            <a:ext cx="10464800" cy="25400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1pPr>
            <a:lvl2pPr indent="228600" lvl="1"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2pPr>
            <a:lvl3pPr indent="457200" lvl="2"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3pPr>
            <a:lvl4pPr indent="685800" lvl="3"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4pPr>
            <a:lvl5pPr indent="914400" lvl="4"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5pPr>
            <a:lvl6pPr indent="1143000" lvl="5"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6pPr>
            <a:lvl7pPr indent="1371600" lvl="6"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7pPr>
            <a:lvl8pPr indent="1600200" lvl="7"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8pPr>
            <a:lvl9pPr indent="1828800" lvl="8"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9pPr>
          </a:lstStyle>
          <a:p/>
        </p:txBody>
      </p:sp>
      <p:sp>
        <p:nvSpPr>
          <p:cNvPr id="25" name="Google Shape;25;p6"/>
          <p:cNvSpPr txBox="1"/>
          <p:nvPr>
            <p:ph idx="1" type="body"/>
          </p:nvPr>
        </p:nvSpPr>
        <p:spPr>
          <a:xfrm>
            <a:off x="1270000" y="5207000"/>
            <a:ext cx="10464900" cy="362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FFFFFF"/>
              </a:buClr>
              <a:buSzPts val="3600"/>
              <a:buFont typeface="Short Stack"/>
              <a:buNone/>
              <a:defRPr b="0" i="0" sz="3600" u="none" cap="none" strike="noStrike">
                <a:solidFill>
                  <a:srgbClr val="FFFFFF"/>
                </a:solidFill>
                <a:latin typeface="Short Stack"/>
                <a:ea typeface="Short Stack"/>
                <a:cs typeface="Short Stack"/>
                <a:sym typeface="Short Stack"/>
              </a:defRPr>
            </a:lvl1pPr>
            <a:lvl2pPr indent="-228600" lvl="1" marL="914400" marR="0" rtl="0" algn="ctr">
              <a:lnSpc>
                <a:spcPct val="100000"/>
              </a:lnSpc>
              <a:spcBef>
                <a:spcPts val="0"/>
              </a:spcBef>
              <a:spcAft>
                <a:spcPts val="0"/>
              </a:spcAft>
              <a:buClr>
                <a:srgbClr val="FFFFFF"/>
              </a:buClr>
              <a:buSzPts val="3600"/>
              <a:buFont typeface="Short Stack"/>
              <a:buNone/>
              <a:defRPr b="0" i="0" sz="3600" u="none" cap="none" strike="noStrike">
                <a:solidFill>
                  <a:srgbClr val="FFFFFF"/>
                </a:solidFill>
                <a:latin typeface="Short Stack"/>
                <a:ea typeface="Short Stack"/>
                <a:cs typeface="Short Stack"/>
                <a:sym typeface="Short Stack"/>
              </a:defRPr>
            </a:lvl2pPr>
            <a:lvl3pPr indent="-228600" lvl="2" marL="1371600" marR="0" rtl="0" algn="ctr">
              <a:lnSpc>
                <a:spcPct val="100000"/>
              </a:lnSpc>
              <a:spcBef>
                <a:spcPts val="0"/>
              </a:spcBef>
              <a:spcAft>
                <a:spcPts val="0"/>
              </a:spcAft>
              <a:buClr>
                <a:srgbClr val="FFFFFF"/>
              </a:buClr>
              <a:buSzPts val="3600"/>
              <a:buFont typeface="Short Stack"/>
              <a:buNone/>
              <a:defRPr b="0" i="0" sz="3600" u="none" cap="none" strike="noStrike">
                <a:solidFill>
                  <a:srgbClr val="FFFFFF"/>
                </a:solidFill>
                <a:latin typeface="Short Stack"/>
                <a:ea typeface="Short Stack"/>
                <a:cs typeface="Short Stack"/>
                <a:sym typeface="Short Stack"/>
              </a:defRPr>
            </a:lvl3pPr>
            <a:lvl4pPr indent="-228600" lvl="3" marL="1828800" marR="0" rtl="0" algn="ctr">
              <a:lnSpc>
                <a:spcPct val="100000"/>
              </a:lnSpc>
              <a:spcBef>
                <a:spcPts val="0"/>
              </a:spcBef>
              <a:spcAft>
                <a:spcPts val="0"/>
              </a:spcAft>
              <a:buClr>
                <a:srgbClr val="FFFFFF"/>
              </a:buClr>
              <a:buSzPts val="3600"/>
              <a:buFont typeface="Short Stack"/>
              <a:buNone/>
              <a:defRPr b="0" i="0" sz="3600" u="none" cap="none" strike="noStrike">
                <a:solidFill>
                  <a:srgbClr val="FFFFFF"/>
                </a:solidFill>
                <a:latin typeface="Short Stack"/>
                <a:ea typeface="Short Stack"/>
                <a:cs typeface="Short Stack"/>
                <a:sym typeface="Short Stack"/>
              </a:defRPr>
            </a:lvl4pPr>
            <a:lvl5pPr indent="-228600" lvl="4" marL="2286000" marR="0" rtl="0" algn="ctr">
              <a:lnSpc>
                <a:spcPct val="100000"/>
              </a:lnSpc>
              <a:spcBef>
                <a:spcPts val="0"/>
              </a:spcBef>
              <a:spcAft>
                <a:spcPts val="0"/>
              </a:spcAft>
              <a:buClr>
                <a:srgbClr val="FFFFFF"/>
              </a:buClr>
              <a:buSzPts val="3600"/>
              <a:buFont typeface="Short Stack"/>
              <a:buNone/>
              <a:defRPr b="0" i="0" sz="3600" u="none" cap="none" strike="noStrike">
                <a:solidFill>
                  <a:srgbClr val="FFFFFF"/>
                </a:solidFill>
                <a:latin typeface="Short Stack"/>
                <a:ea typeface="Short Stack"/>
                <a:cs typeface="Short Stack"/>
                <a:sym typeface="Short Stack"/>
              </a:defRPr>
            </a:lvl5pPr>
            <a:lvl6pPr indent="-326898" lvl="5" marL="2743200" marR="0" rtl="0" algn="ctr">
              <a:lnSpc>
                <a:spcPct val="100000"/>
              </a:lnSpc>
              <a:spcBef>
                <a:spcPts val="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6pPr>
            <a:lvl7pPr indent="-326898" lvl="6" marL="3200400" marR="0" rtl="0" algn="ctr">
              <a:lnSpc>
                <a:spcPct val="100000"/>
              </a:lnSpc>
              <a:spcBef>
                <a:spcPts val="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7pPr>
            <a:lvl8pPr indent="-326897" lvl="7" marL="3657600" marR="0" rtl="0" algn="ctr">
              <a:lnSpc>
                <a:spcPct val="100000"/>
              </a:lnSpc>
              <a:spcBef>
                <a:spcPts val="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8pPr>
            <a:lvl9pPr indent="-326897" lvl="8" marL="4114800" marR="0" rtl="0" algn="ctr">
              <a:lnSpc>
                <a:spcPct val="100000"/>
              </a:lnSpc>
              <a:spcBef>
                <a:spcPts val="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9pPr>
          </a:lstStyle>
          <a:p/>
        </p:txBody>
      </p:sp>
      <p:sp>
        <p:nvSpPr>
          <p:cNvPr id="26" name="Google Shape;26;p6"/>
          <p:cNvSpPr txBox="1"/>
          <p:nvPr>
            <p:ph idx="12" type="sldNum"/>
          </p:nvPr>
        </p:nvSpPr>
        <p:spPr>
          <a:xfrm>
            <a:off x="12097442" y="9258300"/>
            <a:ext cx="789000" cy="390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1pPr>
            <a:lvl2pPr indent="0" lvl="1"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2pPr>
            <a:lvl3pPr indent="0" lvl="2"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3pPr>
            <a:lvl4pPr indent="0" lvl="3"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4pPr>
            <a:lvl5pPr indent="0" lvl="4"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5pPr>
            <a:lvl6pPr indent="0" lvl="5"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6pPr>
            <a:lvl7pPr indent="0" lvl="6"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7pPr>
            <a:lvl8pPr indent="0" lvl="7"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8pPr>
            <a:lvl9pPr indent="0" lvl="8"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27" name="Shape 27"/>
        <p:cNvGrpSpPr/>
        <p:nvPr/>
      </p:nvGrpSpPr>
      <p:grpSpPr>
        <a:xfrm>
          <a:off x="0" y="0"/>
          <a:ext cx="0" cy="0"/>
          <a:chOff x="0" y="0"/>
          <a:chExt cx="0" cy="0"/>
        </a:xfrm>
      </p:grpSpPr>
      <p:sp>
        <p:nvSpPr>
          <p:cNvPr id="28" name="Google Shape;28;p7"/>
          <p:cNvSpPr txBox="1"/>
          <p:nvPr>
            <p:ph idx="12" type="sldNum"/>
          </p:nvPr>
        </p:nvSpPr>
        <p:spPr>
          <a:xfrm>
            <a:off x="12097442" y="9258300"/>
            <a:ext cx="789000" cy="390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1pPr>
            <a:lvl2pPr indent="0" lvl="1"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2pPr>
            <a:lvl3pPr indent="0" lvl="2"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3pPr>
            <a:lvl4pPr indent="0" lvl="3"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4pPr>
            <a:lvl5pPr indent="0" lvl="4"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5pPr>
            <a:lvl6pPr indent="0" lvl="5"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6pPr>
            <a:lvl7pPr indent="0" lvl="6"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7pPr>
            <a:lvl8pPr indent="0" lvl="7"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8pPr>
            <a:lvl9pPr indent="0" lvl="8"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9pPr>
          </a:lstStyle>
          <a:p>
            <a:pPr indent="0" lvl="0" marL="0" rtl="0" algn="ctr">
              <a:spcBef>
                <a:spcPts val="0"/>
              </a:spcBef>
              <a:spcAft>
                <a:spcPts val="0"/>
              </a:spcAft>
              <a:buNone/>
            </a:pPr>
            <a:fld id="{00000000-1234-1234-1234-123412341234}" type="slidenum">
              <a:rPr lang="pt-BR"/>
              <a:t>‹#›</a:t>
            </a:fld>
            <a:endParaRPr/>
          </a:p>
        </p:txBody>
      </p:sp>
      <p:sp>
        <p:nvSpPr>
          <p:cNvPr id="29" name="Google Shape;29;p7"/>
          <p:cNvSpPr txBox="1"/>
          <p:nvPr>
            <p:ph idx="1" type="body"/>
          </p:nvPr>
        </p:nvSpPr>
        <p:spPr>
          <a:xfrm>
            <a:off x="571425" y="256150"/>
            <a:ext cx="11862000" cy="9154500"/>
          </a:xfrm>
          <a:prstGeom prst="rect">
            <a:avLst/>
          </a:prstGeom>
          <a:noFill/>
          <a:ln>
            <a:noFill/>
          </a:ln>
        </p:spPr>
        <p:txBody>
          <a:bodyPr anchorCtr="0" anchor="ctr" bIns="91425" lIns="91425" spcFirstLastPara="1" rIns="91425" wrap="square" tIns="91425">
            <a:noAutofit/>
          </a:bodyPr>
          <a:lstStyle>
            <a:lvl1pPr indent="-457200" lvl="0" marL="457200" marR="0" rtl="0" algn="l">
              <a:lnSpc>
                <a:spcPct val="100000"/>
              </a:lnSpc>
              <a:spcBef>
                <a:spcPts val="0"/>
              </a:spcBef>
              <a:spcAft>
                <a:spcPts val="0"/>
              </a:spcAft>
              <a:buClr>
                <a:srgbClr val="FFFFFF"/>
              </a:buClr>
              <a:buSzPts val="3600"/>
              <a:buChar char="໑"/>
              <a:defRPr b="0" i="0" sz="3600" u="none" cap="none" strike="noStrike">
                <a:solidFill>
                  <a:srgbClr val="FFFFFF"/>
                </a:solidFill>
                <a:latin typeface="Short Stack"/>
                <a:ea typeface="Short Stack"/>
                <a:cs typeface="Short Stack"/>
                <a:sym typeface="Short Stack"/>
              </a:defRPr>
            </a:lvl1pPr>
            <a:lvl2pPr indent="-457200" lvl="1" marL="914400" marR="0" rtl="0" algn="l">
              <a:lnSpc>
                <a:spcPct val="100000"/>
              </a:lnSpc>
              <a:spcBef>
                <a:spcPts val="3000"/>
              </a:spcBef>
              <a:spcAft>
                <a:spcPts val="0"/>
              </a:spcAft>
              <a:buClr>
                <a:srgbClr val="FFFFFF"/>
              </a:buClr>
              <a:buSzPts val="3600"/>
              <a:buChar char="໑"/>
              <a:defRPr b="0" i="0" sz="3600" u="none" cap="none" strike="noStrike">
                <a:solidFill>
                  <a:srgbClr val="FFFFFF"/>
                </a:solidFill>
                <a:latin typeface="Short Stack"/>
                <a:ea typeface="Short Stack"/>
                <a:cs typeface="Short Stack"/>
                <a:sym typeface="Short Stack"/>
              </a:defRPr>
            </a:lvl2pPr>
            <a:lvl3pPr indent="-457200" lvl="2" marL="1371600" marR="0" rtl="0" algn="l">
              <a:lnSpc>
                <a:spcPct val="100000"/>
              </a:lnSpc>
              <a:spcBef>
                <a:spcPts val="3000"/>
              </a:spcBef>
              <a:spcAft>
                <a:spcPts val="0"/>
              </a:spcAft>
              <a:buClr>
                <a:srgbClr val="FFFFFF"/>
              </a:buClr>
              <a:buSzPts val="3600"/>
              <a:buChar char="໑"/>
              <a:defRPr b="0" i="0" sz="3600" u="none" cap="none" strike="noStrike">
                <a:solidFill>
                  <a:srgbClr val="FFFFFF"/>
                </a:solidFill>
                <a:latin typeface="Short Stack"/>
                <a:ea typeface="Short Stack"/>
                <a:cs typeface="Short Stack"/>
                <a:sym typeface="Short Stack"/>
              </a:defRPr>
            </a:lvl3pPr>
            <a:lvl4pPr indent="-457200" lvl="3" marL="1828800" marR="0" rtl="0" algn="l">
              <a:lnSpc>
                <a:spcPct val="100000"/>
              </a:lnSpc>
              <a:spcBef>
                <a:spcPts val="3000"/>
              </a:spcBef>
              <a:spcAft>
                <a:spcPts val="0"/>
              </a:spcAft>
              <a:buClr>
                <a:srgbClr val="FFFFFF"/>
              </a:buClr>
              <a:buSzPts val="3600"/>
              <a:buChar char="໑"/>
              <a:defRPr b="0" i="0" sz="3600" u="none" cap="none" strike="noStrike">
                <a:solidFill>
                  <a:srgbClr val="FFFFFF"/>
                </a:solidFill>
                <a:latin typeface="Short Stack"/>
                <a:ea typeface="Short Stack"/>
                <a:cs typeface="Short Stack"/>
                <a:sym typeface="Short Stack"/>
              </a:defRPr>
            </a:lvl4pPr>
            <a:lvl5pPr indent="-457200" lvl="4" marL="2286000" marR="0" rtl="0" algn="l">
              <a:lnSpc>
                <a:spcPct val="100000"/>
              </a:lnSpc>
              <a:spcBef>
                <a:spcPts val="3000"/>
              </a:spcBef>
              <a:spcAft>
                <a:spcPts val="0"/>
              </a:spcAft>
              <a:buClr>
                <a:srgbClr val="FFFFFF"/>
              </a:buClr>
              <a:buSzPts val="3600"/>
              <a:buChar char="໑"/>
              <a:defRPr b="0" i="0" sz="3600" u="none" cap="none" strike="noStrike">
                <a:solidFill>
                  <a:srgbClr val="FFFFFF"/>
                </a:solidFill>
                <a:latin typeface="Short Stack"/>
                <a:ea typeface="Short Stack"/>
                <a:cs typeface="Short Stack"/>
                <a:sym typeface="Short Stack"/>
              </a:defRPr>
            </a:lvl5pPr>
            <a:lvl6pPr indent="-457200" lvl="5" marL="2743200" marR="0" rtl="0" algn="l">
              <a:lnSpc>
                <a:spcPct val="100000"/>
              </a:lnSpc>
              <a:spcBef>
                <a:spcPts val="3000"/>
              </a:spcBef>
              <a:spcAft>
                <a:spcPts val="0"/>
              </a:spcAft>
              <a:buClr>
                <a:srgbClr val="FFFFFF"/>
              </a:buClr>
              <a:buSzPts val="3600"/>
              <a:buChar char="໑"/>
              <a:defRPr b="0" i="0" sz="3600" u="none" cap="none" strike="noStrike">
                <a:solidFill>
                  <a:srgbClr val="FFFFFF"/>
                </a:solidFill>
                <a:latin typeface="Short Stack"/>
                <a:ea typeface="Short Stack"/>
                <a:cs typeface="Short Stack"/>
                <a:sym typeface="Short Stack"/>
              </a:defRPr>
            </a:lvl6pPr>
            <a:lvl7pPr indent="-457200" lvl="6" marL="3200400" marR="0" rtl="0" algn="l">
              <a:lnSpc>
                <a:spcPct val="100000"/>
              </a:lnSpc>
              <a:spcBef>
                <a:spcPts val="3000"/>
              </a:spcBef>
              <a:spcAft>
                <a:spcPts val="0"/>
              </a:spcAft>
              <a:buClr>
                <a:srgbClr val="FFFFFF"/>
              </a:buClr>
              <a:buSzPts val="3600"/>
              <a:buChar char="໑"/>
              <a:defRPr b="0" i="0" sz="3600" u="none" cap="none" strike="noStrike">
                <a:solidFill>
                  <a:srgbClr val="FFFFFF"/>
                </a:solidFill>
                <a:latin typeface="Short Stack"/>
                <a:ea typeface="Short Stack"/>
                <a:cs typeface="Short Stack"/>
                <a:sym typeface="Short Stack"/>
              </a:defRPr>
            </a:lvl7pPr>
            <a:lvl8pPr indent="-457200" lvl="7" marL="3657600" marR="0" rtl="0" algn="l">
              <a:lnSpc>
                <a:spcPct val="100000"/>
              </a:lnSpc>
              <a:spcBef>
                <a:spcPts val="3000"/>
              </a:spcBef>
              <a:spcAft>
                <a:spcPts val="0"/>
              </a:spcAft>
              <a:buClr>
                <a:srgbClr val="FFFFFF"/>
              </a:buClr>
              <a:buSzPts val="3600"/>
              <a:buChar char="໑"/>
              <a:defRPr b="0" i="0" sz="3600" u="none" cap="none" strike="noStrike">
                <a:solidFill>
                  <a:srgbClr val="FFFFFF"/>
                </a:solidFill>
                <a:latin typeface="Short Stack"/>
                <a:ea typeface="Short Stack"/>
                <a:cs typeface="Short Stack"/>
                <a:sym typeface="Short Stack"/>
              </a:defRPr>
            </a:lvl8pPr>
            <a:lvl9pPr indent="-457200" lvl="8" marL="4114800" marR="0" rtl="0" algn="l">
              <a:lnSpc>
                <a:spcPct val="100000"/>
              </a:lnSpc>
              <a:spcBef>
                <a:spcPts val="3000"/>
              </a:spcBef>
              <a:spcAft>
                <a:spcPts val="3000"/>
              </a:spcAft>
              <a:buClr>
                <a:srgbClr val="FFFFFF"/>
              </a:buClr>
              <a:buSzPts val="3600"/>
              <a:buChar char="໑"/>
              <a:defRPr b="0" i="0" sz="3600" u="none" cap="none" strike="noStrike">
                <a:solidFill>
                  <a:srgbClr val="FFFFFF"/>
                </a:solidFill>
                <a:latin typeface="Short Stack"/>
                <a:ea typeface="Short Stack"/>
                <a:cs typeface="Short Stack"/>
                <a:sym typeface="Short Stac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0" name="Shape 30"/>
        <p:cNvGrpSpPr/>
        <p:nvPr/>
      </p:nvGrpSpPr>
      <p:grpSpPr>
        <a:xfrm>
          <a:off x="0" y="0"/>
          <a:ext cx="0" cy="0"/>
          <a:chOff x="0" y="0"/>
          <a:chExt cx="0" cy="0"/>
        </a:xfrm>
      </p:grpSpPr>
      <p:sp>
        <p:nvSpPr>
          <p:cNvPr id="31" name="Google Shape;31;p8"/>
          <p:cNvSpPr txBox="1"/>
          <p:nvPr>
            <p:ph idx="12" type="sldNum"/>
          </p:nvPr>
        </p:nvSpPr>
        <p:spPr>
          <a:xfrm>
            <a:off x="12097442" y="9258300"/>
            <a:ext cx="789000" cy="390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1pPr>
            <a:lvl2pPr indent="0" lvl="1"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2pPr>
            <a:lvl3pPr indent="0" lvl="2"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3pPr>
            <a:lvl4pPr indent="0" lvl="3"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4pPr>
            <a:lvl5pPr indent="0" lvl="4"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5pPr>
            <a:lvl6pPr indent="0" lvl="5"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6pPr>
            <a:lvl7pPr indent="0" lvl="6"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7pPr>
            <a:lvl8pPr indent="0" lvl="7"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8pPr>
            <a:lvl9pPr indent="0" lvl="8"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32" name="Shape 32"/>
        <p:cNvGrpSpPr/>
        <p:nvPr/>
      </p:nvGrpSpPr>
      <p:grpSpPr>
        <a:xfrm>
          <a:off x="0" y="0"/>
          <a:ext cx="0" cy="0"/>
          <a:chOff x="0" y="0"/>
          <a:chExt cx="0" cy="0"/>
        </a:xfrm>
      </p:grpSpPr>
      <p:sp>
        <p:nvSpPr>
          <p:cNvPr id="33" name="Google Shape;33;p9"/>
          <p:cNvSpPr/>
          <p:nvPr>
            <p:ph idx="2" type="pic"/>
          </p:nvPr>
        </p:nvSpPr>
        <p:spPr>
          <a:xfrm>
            <a:off x="3771900" y="2673350"/>
            <a:ext cx="5461000" cy="4127500"/>
          </a:xfrm>
          <a:prstGeom prst="rect">
            <a:avLst/>
          </a:prstGeom>
          <a:noFill/>
          <a:ln>
            <a:noFill/>
          </a:ln>
          <a:effectLst>
            <a:outerShdw blurRad="63500" rotWithShape="0" dir="5400000" dist="38100">
              <a:srgbClr val="000000">
                <a:alpha val="74901"/>
              </a:srgbClr>
            </a:outerShdw>
          </a:effectLst>
        </p:spPr>
        <p:txBody>
          <a:bodyPr anchorCtr="0" anchor="t" bIns="91425" lIns="91425" spcFirstLastPara="1" rIns="91425" wrap="square" tIns="91425">
            <a:noAutofit/>
          </a:bodyPr>
          <a:lstStyle>
            <a:lvl1pPr indent="-436497" lvl="0" marL="8936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1pPr>
            <a:lvl2pPr indent="-436497" lvl="1" marL="14397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2pPr>
            <a:lvl3pPr indent="-436496" lvl="2" marL="19731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3pPr>
            <a:lvl4pPr indent="-436497" lvl="3" marL="25446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4pPr>
            <a:lvl5pPr indent="-436497" lvl="4" marL="31288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5pPr>
            <a:lvl6pPr indent="-436497" lvl="5" marL="34844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6pPr>
            <a:lvl7pPr indent="-436497" lvl="6" marL="38400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7pPr>
            <a:lvl8pPr indent="-436497" lvl="7" marL="41956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8pPr>
            <a:lvl9pPr indent="-436497" lvl="8" marL="45512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9pPr>
          </a:lstStyle>
          <a:p/>
        </p:txBody>
      </p:sp>
      <p:sp>
        <p:nvSpPr>
          <p:cNvPr id="34" name="Google Shape;34;p9"/>
          <p:cNvSpPr txBox="1"/>
          <p:nvPr>
            <p:ph type="title"/>
          </p:nvPr>
        </p:nvSpPr>
        <p:spPr>
          <a:xfrm>
            <a:off x="1270000" y="7366000"/>
            <a:ext cx="10464800" cy="1828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1pPr>
            <a:lvl2pPr indent="228600" lvl="1"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2pPr>
            <a:lvl3pPr indent="457200" lvl="2"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3pPr>
            <a:lvl4pPr indent="685800" lvl="3"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4pPr>
            <a:lvl5pPr indent="914400" lvl="4"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5pPr>
            <a:lvl6pPr indent="1143000" lvl="5"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6pPr>
            <a:lvl7pPr indent="1371600" lvl="6"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7pPr>
            <a:lvl8pPr indent="1600200" lvl="7"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8pPr>
            <a:lvl9pPr indent="1828800" lvl="8"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9pPr>
          </a:lstStyle>
          <a:p/>
        </p:txBody>
      </p:sp>
      <p:sp>
        <p:nvSpPr>
          <p:cNvPr id="35" name="Google Shape;35;p9"/>
          <p:cNvSpPr txBox="1"/>
          <p:nvPr>
            <p:ph idx="12" type="sldNum"/>
          </p:nvPr>
        </p:nvSpPr>
        <p:spPr>
          <a:xfrm>
            <a:off x="12097442" y="9258300"/>
            <a:ext cx="789000" cy="390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1pPr>
            <a:lvl2pPr indent="0" lvl="1"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2pPr>
            <a:lvl3pPr indent="0" lvl="2"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3pPr>
            <a:lvl4pPr indent="0" lvl="3"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4pPr>
            <a:lvl5pPr indent="0" lvl="4"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5pPr>
            <a:lvl6pPr indent="0" lvl="5"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6pPr>
            <a:lvl7pPr indent="0" lvl="6"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7pPr>
            <a:lvl8pPr indent="0" lvl="7"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8pPr>
            <a:lvl9pPr indent="0" lvl="8"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36" name="Shape 36"/>
        <p:cNvGrpSpPr/>
        <p:nvPr/>
      </p:nvGrpSpPr>
      <p:grpSpPr>
        <a:xfrm>
          <a:off x="0" y="0"/>
          <a:ext cx="0" cy="0"/>
          <a:chOff x="0" y="0"/>
          <a:chExt cx="0" cy="0"/>
        </a:xfrm>
      </p:grpSpPr>
      <p:sp>
        <p:nvSpPr>
          <p:cNvPr id="37" name="Google Shape;37;p10"/>
          <p:cNvSpPr/>
          <p:nvPr>
            <p:ph idx="2" type="pic"/>
          </p:nvPr>
        </p:nvSpPr>
        <p:spPr>
          <a:xfrm>
            <a:off x="7124700" y="2133600"/>
            <a:ext cx="4140200" cy="5486400"/>
          </a:xfrm>
          <a:prstGeom prst="rect">
            <a:avLst/>
          </a:prstGeom>
          <a:noFill/>
          <a:ln>
            <a:noFill/>
          </a:ln>
          <a:effectLst>
            <a:outerShdw blurRad="63500" rotWithShape="0" dir="5400000" dist="38100">
              <a:srgbClr val="000000">
                <a:alpha val="74901"/>
              </a:srgbClr>
            </a:outerShdw>
          </a:effectLst>
        </p:spPr>
        <p:txBody>
          <a:bodyPr anchorCtr="0" anchor="t" bIns="91425" lIns="91425" spcFirstLastPara="1" rIns="91425" wrap="square" tIns="91425">
            <a:noAutofit/>
          </a:bodyPr>
          <a:lstStyle>
            <a:lvl1pPr indent="-436497" lvl="0" marL="8936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1pPr>
            <a:lvl2pPr indent="-436497" lvl="1" marL="14397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2pPr>
            <a:lvl3pPr indent="-436496" lvl="2" marL="19731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3pPr>
            <a:lvl4pPr indent="-436497" lvl="3" marL="25446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4pPr>
            <a:lvl5pPr indent="-436497" lvl="4" marL="31288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5pPr>
            <a:lvl6pPr indent="-436497" lvl="5" marL="34844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6pPr>
            <a:lvl7pPr indent="-436497" lvl="6" marL="38400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7pPr>
            <a:lvl8pPr indent="-436497" lvl="7" marL="41956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8pPr>
            <a:lvl9pPr indent="-436497" lvl="8" marL="4551297"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9pPr>
          </a:lstStyle>
          <a:p/>
        </p:txBody>
      </p:sp>
      <p:sp>
        <p:nvSpPr>
          <p:cNvPr id="38" name="Google Shape;38;p10"/>
          <p:cNvSpPr txBox="1"/>
          <p:nvPr>
            <p:ph type="title"/>
          </p:nvPr>
        </p:nvSpPr>
        <p:spPr>
          <a:xfrm>
            <a:off x="596900" y="1790700"/>
            <a:ext cx="6032500" cy="30480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6000"/>
              <a:buFont typeface="Short Stack"/>
              <a:buNone/>
              <a:defRPr b="0" i="0" sz="6000" u="none" cap="none" strike="noStrike">
                <a:solidFill>
                  <a:srgbClr val="FFFFFF"/>
                </a:solidFill>
                <a:latin typeface="Short Stack"/>
                <a:ea typeface="Short Stack"/>
                <a:cs typeface="Short Stack"/>
                <a:sym typeface="Short Stack"/>
              </a:defRPr>
            </a:lvl1pPr>
            <a:lvl2pPr indent="228600" lvl="1"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2pPr>
            <a:lvl3pPr indent="457200" lvl="2"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3pPr>
            <a:lvl4pPr indent="685800" lvl="3"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4pPr>
            <a:lvl5pPr indent="914400" lvl="4"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5pPr>
            <a:lvl6pPr indent="1143000" lvl="5"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6pPr>
            <a:lvl7pPr indent="1371600" lvl="6"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7pPr>
            <a:lvl8pPr indent="1600200" lvl="7"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8pPr>
            <a:lvl9pPr indent="1828800" lvl="8" marL="0" marR="0" rtl="0" algn="ctr">
              <a:lnSpc>
                <a:spcPct val="100000"/>
              </a:lnSpc>
              <a:spcBef>
                <a:spcPts val="0"/>
              </a:spcBef>
              <a:spcAft>
                <a:spcPts val="0"/>
              </a:spcAft>
              <a:buClr>
                <a:srgbClr val="FFFFFF"/>
              </a:buClr>
              <a:buSzPts val="7200"/>
              <a:buFont typeface="Short Stack"/>
              <a:buNone/>
              <a:defRPr b="0" i="0" sz="7200" u="none" cap="none" strike="noStrike">
                <a:solidFill>
                  <a:srgbClr val="FFFFFF"/>
                </a:solidFill>
                <a:latin typeface="Short Stack"/>
                <a:ea typeface="Short Stack"/>
                <a:cs typeface="Short Stack"/>
                <a:sym typeface="Short Stack"/>
              </a:defRPr>
            </a:lvl9pPr>
          </a:lstStyle>
          <a:p/>
        </p:txBody>
      </p:sp>
      <p:sp>
        <p:nvSpPr>
          <p:cNvPr id="39" name="Google Shape;39;p10"/>
          <p:cNvSpPr txBox="1"/>
          <p:nvPr>
            <p:ph idx="1" type="body"/>
          </p:nvPr>
        </p:nvSpPr>
        <p:spPr>
          <a:xfrm>
            <a:off x="596900" y="4940300"/>
            <a:ext cx="6032500" cy="30480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FFFFFF"/>
              </a:buClr>
              <a:buSzPts val="3200"/>
              <a:buFont typeface="Short Stack"/>
              <a:buNone/>
              <a:defRPr b="0" i="0" sz="3200" u="none" cap="none" strike="noStrike">
                <a:solidFill>
                  <a:srgbClr val="FFFFFF"/>
                </a:solidFill>
                <a:latin typeface="Short Stack"/>
                <a:ea typeface="Short Stack"/>
                <a:cs typeface="Short Stack"/>
                <a:sym typeface="Short Stack"/>
              </a:defRPr>
            </a:lvl1pPr>
            <a:lvl2pPr indent="-228600" lvl="1" marL="914400" marR="0" rtl="0" algn="ctr">
              <a:lnSpc>
                <a:spcPct val="100000"/>
              </a:lnSpc>
              <a:spcBef>
                <a:spcPts val="0"/>
              </a:spcBef>
              <a:spcAft>
                <a:spcPts val="0"/>
              </a:spcAft>
              <a:buClr>
                <a:srgbClr val="FFFFFF"/>
              </a:buClr>
              <a:buSzPts val="3200"/>
              <a:buFont typeface="Short Stack"/>
              <a:buNone/>
              <a:defRPr b="0" i="0" sz="3200" u="none" cap="none" strike="noStrike">
                <a:solidFill>
                  <a:srgbClr val="FFFFFF"/>
                </a:solidFill>
                <a:latin typeface="Short Stack"/>
                <a:ea typeface="Short Stack"/>
                <a:cs typeface="Short Stack"/>
                <a:sym typeface="Short Stack"/>
              </a:defRPr>
            </a:lvl2pPr>
            <a:lvl3pPr indent="-228600" lvl="2" marL="1371600" marR="0" rtl="0" algn="ctr">
              <a:lnSpc>
                <a:spcPct val="100000"/>
              </a:lnSpc>
              <a:spcBef>
                <a:spcPts val="0"/>
              </a:spcBef>
              <a:spcAft>
                <a:spcPts val="0"/>
              </a:spcAft>
              <a:buClr>
                <a:srgbClr val="FFFFFF"/>
              </a:buClr>
              <a:buSzPts val="3200"/>
              <a:buFont typeface="Short Stack"/>
              <a:buNone/>
              <a:defRPr b="0" i="0" sz="3200" u="none" cap="none" strike="noStrike">
                <a:solidFill>
                  <a:srgbClr val="FFFFFF"/>
                </a:solidFill>
                <a:latin typeface="Short Stack"/>
                <a:ea typeface="Short Stack"/>
                <a:cs typeface="Short Stack"/>
                <a:sym typeface="Short Stack"/>
              </a:defRPr>
            </a:lvl3pPr>
            <a:lvl4pPr indent="-228600" lvl="3" marL="1828800" marR="0" rtl="0" algn="ctr">
              <a:lnSpc>
                <a:spcPct val="100000"/>
              </a:lnSpc>
              <a:spcBef>
                <a:spcPts val="0"/>
              </a:spcBef>
              <a:spcAft>
                <a:spcPts val="0"/>
              </a:spcAft>
              <a:buClr>
                <a:srgbClr val="FFFFFF"/>
              </a:buClr>
              <a:buSzPts val="3200"/>
              <a:buFont typeface="Short Stack"/>
              <a:buNone/>
              <a:defRPr b="0" i="0" sz="3200" u="none" cap="none" strike="noStrike">
                <a:solidFill>
                  <a:srgbClr val="FFFFFF"/>
                </a:solidFill>
                <a:latin typeface="Short Stack"/>
                <a:ea typeface="Short Stack"/>
                <a:cs typeface="Short Stack"/>
                <a:sym typeface="Short Stack"/>
              </a:defRPr>
            </a:lvl4pPr>
            <a:lvl5pPr indent="-228600" lvl="4" marL="2286000" marR="0" rtl="0" algn="ctr">
              <a:lnSpc>
                <a:spcPct val="100000"/>
              </a:lnSpc>
              <a:spcBef>
                <a:spcPts val="0"/>
              </a:spcBef>
              <a:spcAft>
                <a:spcPts val="0"/>
              </a:spcAft>
              <a:buClr>
                <a:srgbClr val="FFFFFF"/>
              </a:buClr>
              <a:buSzPts val="3200"/>
              <a:buFont typeface="Short Stack"/>
              <a:buNone/>
              <a:defRPr b="0" i="0" sz="3200" u="none" cap="none" strike="noStrike">
                <a:solidFill>
                  <a:srgbClr val="FFFFFF"/>
                </a:solidFill>
                <a:latin typeface="Short Stack"/>
                <a:ea typeface="Short Stack"/>
                <a:cs typeface="Short Stack"/>
                <a:sym typeface="Short Stack"/>
              </a:defRPr>
            </a:lvl5pPr>
            <a:lvl6pPr indent="-326898" lvl="5" marL="2743200"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6pPr>
            <a:lvl7pPr indent="-326898" lvl="6" marL="3200400"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7pPr>
            <a:lvl8pPr indent="-326897" lvl="7" marL="3657600"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8pPr>
            <a:lvl9pPr indent="-326897" lvl="8" marL="4114800" marR="0" rtl="0" algn="l">
              <a:lnSpc>
                <a:spcPct val="100000"/>
              </a:lnSpc>
              <a:spcBef>
                <a:spcPts val="6000"/>
              </a:spcBef>
              <a:spcAft>
                <a:spcPts val="0"/>
              </a:spcAft>
              <a:buClr>
                <a:srgbClr val="FFFFFF"/>
              </a:buClr>
              <a:buSzPts val="1548"/>
              <a:buFont typeface="Short Stack"/>
              <a:buChar char="•"/>
              <a:defRPr b="0" i="0" sz="3600" u="none" cap="none" strike="noStrike">
                <a:solidFill>
                  <a:srgbClr val="FFFFFF"/>
                </a:solidFill>
                <a:latin typeface="Short Stack"/>
                <a:ea typeface="Short Stack"/>
                <a:cs typeface="Short Stack"/>
                <a:sym typeface="Short Stack"/>
              </a:defRPr>
            </a:lvl9pPr>
          </a:lstStyle>
          <a:p/>
        </p:txBody>
      </p:sp>
      <p:sp>
        <p:nvSpPr>
          <p:cNvPr id="40" name="Google Shape;40;p10"/>
          <p:cNvSpPr txBox="1"/>
          <p:nvPr>
            <p:ph idx="12" type="sldNum"/>
          </p:nvPr>
        </p:nvSpPr>
        <p:spPr>
          <a:xfrm>
            <a:off x="12097442" y="9258300"/>
            <a:ext cx="789000" cy="390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1pPr>
            <a:lvl2pPr indent="0" lvl="1"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2pPr>
            <a:lvl3pPr indent="0" lvl="2"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3pPr>
            <a:lvl4pPr indent="0" lvl="3"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4pPr>
            <a:lvl5pPr indent="0" lvl="4"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5pPr>
            <a:lvl6pPr indent="0" lvl="5"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6pPr>
            <a:lvl7pPr indent="0" lvl="6"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7pPr>
            <a:lvl8pPr indent="0" lvl="7"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8pPr>
            <a:lvl9pPr indent="0" lvl="8"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12097442" y="9258300"/>
            <a:ext cx="789000" cy="390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1pPr>
            <a:lvl2pPr indent="0" lvl="1"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2pPr>
            <a:lvl3pPr indent="0" lvl="2"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3pPr>
            <a:lvl4pPr indent="0" lvl="3"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4pPr>
            <a:lvl5pPr indent="0" lvl="4"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5pPr>
            <a:lvl6pPr indent="0" lvl="5"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6pPr>
            <a:lvl7pPr indent="0" lvl="6"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7pPr>
            <a:lvl8pPr indent="0" lvl="7"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8pPr>
            <a:lvl9pPr indent="0" lvl="8" marL="0" marR="0" rtl="0" algn="ctr">
              <a:lnSpc>
                <a:spcPct val="100000"/>
              </a:lnSpc>
              <a:spcBef>
                <a:spcPts val="0"/>
              </a:spcBef>
              <a:spcAft>
                <a:spcPts val="0"/>
              </a:spcAft>
              <a:buClr>
                <a:srgbClr val="FFFFFF"/>
              </a:buClr>
              <a:buSzPts val="1800"/>
              <a:buFont typeface="Short Stack"/>
              <a:buNone/>
              <a:defRPr b="0" i="0" sz="1800" u="none" cap="none" strike="noStrike">
                <a:solidFill>
                  <a:srgbClr val="FFFFFF"/>
                </a:solidFill>
                <a:latin typeface="Short Stack"/>
                <a:ea typeface="Short Stack"/>
                <a:cs typeface="Short Stack"/>
                <a:sym typeface="Short Stack"/>
              </a:defRPr>
            </a:lvl9pPr>
          </a:lstStyle>
          <a:p>
            <a:pPr indent="0" lvl="0" marL="0" rtl="0" algn="ctr">
              <a:spcBef>
                <a:spcPts val="0"/>
              </a:spcBef>
              <a:spcAft>
                <a:spcPts val="0"/>
              </a:spcAft>
              <a:buNone/>
            </a:pPr>
            <a:fld id="{00000000-1234-1234-1234-123412341234}" type="slidenum">
              <a:rPr lang="pt-BR"/>
              <a:t>‹#›</a:t>
            </a:fld>
            <a:endParaRPr sz="1400">
              <a:solidFill>
                <a:srgbClr val="000000"/>
              </a:solidFill>
              <a:latin typeface="Arial"/>
              <a:ea typeface="Arial"/>
              <a:cs typeface="Arial"/>
              <a:sym typeface="Arial"/>
            </a:endParaRPr>
          </a:p>
        </p:txBody>
      </p:sp>
      <p:sp>
        <p:nvSpPr>
          <p:cNvPr id="7" name="Google Shape;7;p1"/>
          <p:cNvSpPr txBox="1"/>
          <p:nvPr>
            <p:ph type="title"/>
          </p:nvPr>
        </p:nvSpPr>
        <p:spPr>
          <a:xfrm>
            <a:off x="571425" y="152400"/>
            <a:ext cx="11862000" cy="1832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5500"/>
              <a:buFont typeface="Short Stack"/>
              <a:buNone/>
              <a:defRPr b="0" i="0" sz="5500" u="none" cap="none" strike="noStrike">
                <a:solidFill>
                  <a:srgbClr val="FFFFFF"/>
                </a:solidFill>
                <a:latin typeface="Short Stack"/>
                <a:ea typeface="Short Stack"/>
                <a:cs typeface="Short Stack"/>
                <a:sym typeface="Short Stack"/>
              </a:defRPr>
            </a:lvl1pPr>
            <a:lvl2pPr indent="228600" lvl="1"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2pPr>
            <a:lvl3pPr indent="457200" lvl="2"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3pPr>
            <a:lvl4pPr indent="685800" lvl="3"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4pPr>
            <a:lvl5pPr indent="914400" lvl="4"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5pPr>
            <a:lvl6pPr indent="1143000" lvl="5"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6pPr>
            <a:lvl7pPr indent="1371600" lvl="6"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7pPr>
            <a:lvl8pPr indent="1600200" lvl="7"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8pPr>
            <a:lvl9pPr indent="1828800" lvl="8" marL="0" marR="0" rtl="0" algn="ctr">
              <a:lnSpc>
                <a:spcPct val="100000"/>
              </a:lnSpc>
              <a:spcBef>
                <a:spcPts val="0"/>
              </a:spcBef>
              <a:spcAft>
                <a:spcPts val="0"/>
              </a:spcAft>
              <a:buClr>
                <a:srgbClr val="FFFFFF"/>
              </a:buClr>
              <a:buSzPts val="1400"/>
              <a:buFont typeface="Short Stack"/>
              <a:buNone/>
              <a:defRPr b="0" i="0" u="none" cap="none" strike="noStrike">
                <a:solidFill>
                  <a:srgbClr val="FFFFFF"/>
                </a:solidFill>
                <a:latin typeface="Short Stack"/>
                <a:ea typeface="Short Stack"/>
                <a:cs typeface="Short Stack"/>
                <a:sym typeface="Short Stack"/>
              </a:defRPr>
            </a:lvl9pPr>
          </a:lstStyle>
          <a:p/>
        </p:txBody>
      </p:sp>
      <p:sp>
        <p:nvSpPr>
          <p:cNvPr id="8" name="Google Shape;8;p1"/>
          <p:cNvSpPr txBox="1"/>
          <p:nvPr>
            <p:ph idx="1" type="body"/>
          </p:nvPr>
        </p:nvSpPr>
        <p:spPr>
          <a:xfrm>
            <a:off x="571425" y="1984900"/>
            <a:ext cx="11862000" cy="7425900"/>
          </a:xfrm>
          <a:prstGeom prst="rect">
            <a:avLst/>
          </a:prstGeom>
          <a:noFill/>
          <a:ln>
            <a:noFill/>
          </a:ln>
        </p:spPr>
        <p:txBody>
          <a:bodyPr anchorCtr="0" anchor="ctr" bIns="91425" lIns="91425" spcFirstLastPara="1" rIns="91425" wrap="square" tIns="91425">
            <a:noAutofit/>
          </a:bodyPr>
          <a:lstStyle>
            <a:lvl1pPr indent="-419100" lvl="0" marL="457200" marR="0" rtl="0" algn="l">
              <a:lnSpc>
                <a:spcPct val="100000"/>
              </a:lnSpc>
              <a:spcBef>
                <a:spcPts val="0"/>
              </a:spcBef>
              <a:spcAft>
                <a:spcPts val="0"/>
              </a:spcAft>
              <a:buClr>
                <a:srgbClr val="FFFFFF"/>
              </a:buClr>
              <a:buSzPts val="3000"/>
              <a:buChar char="໑"/>
              <a:defRPr b="0" i="0" sz="3000" u="none" cap="none" strike="noStrike">
                <a:solidFill>
                  <a:srgbClr val="FFFFFF"/>
                </a:solidFill>
                <a:latin typeface="Short Stack"/>
                <a:ea typeface="Short Stack"/>
                <a:cs typeface="Short Stack"/>
                <a:sym typeface="Short Stack"/>
              </a:defRPr>
            </a:lvl1pPr>
            <a:lvl2pPr indent="-419100" lvl="1" marL="914400" marR="0" rtl="0" algn="l">
              <a:lnSpc>
                <a:spcPct val="100000"/>
              </a:lnSpc>
              <a:spcBef>
                <a:spcPts val="3000"/>
              </a:spcBef>
              <a:spcAft>
                <a:spcPts val="0"/>
              </a:spcAft>
              <a:buClr>
                <a:srgbClr val="FFFFFF"/>
              </a:buClr>
              <a:buSzPts val="3000"/>
              <a:buChar char="໑"/>
              <a:defRPr b="0" i="0" sz="3000" u="none" cap="none" strike="noStrike">
                <a:solidFill>
                  <a:srgbClr val="FFFFFF"/>
                </a:solidFill>
                <a:latin typeface="Short Stack"/>
                <a:ea typeface="Short Stack"/>
                <a:cs typeface="Short Stack"/>
                <a:sym typeface="Short Stack"/>
              </a:defRPr>
            </a:lvl2pPr>
            <a:lvl3pPr indent="-419100" lvl="2" marL="1371600" marR="0" rtl="0" algn="l">
              <a:lnSpc>
                <a:spcPct val="100000"/>
              </a:lnSpc>
              <a:spcBef>
                <a:spcPts val="3000"/>
              </a:spcBef>
              <a:spcAft>
                <a:spcPts val="0"/>
              </a:spcAft>
              <a:buClr>
                <a:srgbClr val="FFFFFF"/>
              </a:buClr>
              <a:buSzPts val="3000"/>
              <a:buChar char="໑"/>
              <a:defRPr b="0" i="0" sz="3000" u="none" cap="none" strike="noStrike">
                <a:solidFill>
                  <a:srgbClr val="FFFFFF"/>
                </a:solidFill>
                <a:latin typeface="Short Stack"/>
                <a:ea typeface="Short Stack"/>
                <a:cs typeface="Short Stack"/>
                <a:sym typeface="Short Stack"/>
              </a:defRPr>
            </a:lvl3pPr>
            <a:lvl4pPr indent="-419100" lvl="3" marL="1828800" marR="0" rtl="0" algn="l">
              <a:lnSpc>
                <a:spcPct val="100000"/>
              </a:lnSpc>
              <a:spcBef>
                <a:spcPts val="3000"/>
              </a:spcBef>
              <a:spcAft>
                <a:spcPts val="0"/>
              </a:spcAft>
              <a:buClr>
                <a:srgbClr val="FFFFFF"/>
              </a:buClr>
              <a:buSzPts val="3000"/>
              <a:buChar char="໑"/>
              <a:defRPr b="0" i="0" sz="3000" u="none" cap="none" strike="noStrike">
                <a:solidFill>
                  <a:srgbClr val="FFFFFF"/>
                </a:solidFill>
                <a:latin typeface="Short Stack"/>
                <a:ea typeface="Short Stack"/>
                <a:cs typeface="Short Stack"/>
                <a:sym typeface="Short Stack"/>
              </a:defRPr>
            </a:lvl4pPr>
            <a:lvl5pPr indent="-419100" lvl="4" marL="2286000" marR="0" rtl="0" algn="l">
              <a:lnSpc>
                <a:spcPct val="100000"/>
              </a:lnSpc>
              <a:spcBef>
                <a:spcPts val="3000"/>
              </a:spcBef>
              <a:spcAft>
                <a:spcPts val="0"/>
              </a:spcAft>
              <a:buClr>
                <a:srgbClr val="FFFFFF"/>
              </a:buClr>
              <a:buSzPts val="3000"/>
              <a:buChar char="໑"/>
              <a:defRPr b="0" i="0" sz="3000" u="none" cap="none" strike="noStrike">
                <a:solidFill>
                  <a:srgbClr val="FFFFFF"/>
                </a:solidFill>
                <a:latin typeface="Short Stack"/>
                <a:ea typeface="Short Stack"/>
                <a:cs typeface="Short Stack"/>
                <a:sym typeface="Short Stack"/>
              </a:defRPr>
            </a:lvl5pPr>
            <a:lvl6pPr indent="-419100" lvl="5" marL="2743200" marR="0" rtl="0" algn="l">
              <a:lnSpc>
                <a:spcPct val="100000"/>
              </a:lnSpc>
              <a:spcBef>
                <a:spcPts val="3000"/>
              </a:spcBef>
              <a:spcAft>
                <a:spcPts val="0"/>
              </a:spcAft>
              <a:buClr>
                <a:srgbClr val="FFFFFF"/>
              </a:buClr>
              <a:buSzPts val="3000"/>
              <a:buChar char="໑"/>
              <a:defRPr b="0" i="0" sz="3000" u="none" cap="none" strike="noStrike">
                <a:solidFill>
                  <a:srgbClr val="FFFFFF"/>
                </a:solidFill>
                <a:latin typeface="Short Stack"/>
                <a:ea typeface="Short Stack"/>
                <a:cs typeface="Short Stack"/>
                <a:sym typeface="Short Stack"/>
              </a:defRPr>
            </a:lvl6pPr>
            <a:lvl7pPr indent="-419100" lvl="6" marL="3200400" marR="0" rtl="0" algn="l">
              <a:lnSpc>
                <a:spcPct val="100000"/>
              </a:lnSpc>
              <a:spcBef>
                <a:spcPts val="3000"/>
              </a:spcBef>
              <a:spcAft>
                <a:spcPts val="0"/>
              </a:spcAft>
              <a:buClr>
                <a:srgbClr val="FFFFFF"/>
              </a:buClr>
              <a:buSzPts val="3000"/>
              <a:buChar char="໑"/>
              <a:defRPr b="0" i="0" sz="3000" u="none" cap="none" strike="noStrike">
                <a:solidFill>
                  <a:srgbClr val="FFFFFF"/>
                </a:solidFill>
                <a:latin typeface="Short Stack"/>
                <a:ea typeface="Short Stack"/>
                <a:cs typeface="Short Stack"/>
                <a:sym typeface="Short Stack"/>
              </a:defRPr>
            </a:lvl7pPr>
            <a:lvl8pPr indent="-419100" lvl="7" marL="3657600" marR="0" rtl="0" algn="l">
              <a:lnSpc>
                <a:spcPct val="100000"/>
              </a:lnSpc>
              <a:spcBef>
                <a:spcPts val="3000"/>
              </a:spcBef>
              <a:spcAft>
                <a:spcPts val="0"/>
              </a:spcAft>
              <a:buClr>
                <a:srgbClr val="FFFFFF"/>
              </a:buClr>
              <a:buSzPts val="3000"/>
              <a:buChar char="໑"/>
              <a:defRPr b="0" i="0" sz="3000" u="none" cap="none" strike="noStrike">
                <a:solidFill>
                  <a:srgbClr val="FFFFFF"/>
                </a:solidFill>
                <a:latin typeface="Short Stack"/>
                <a:ea typeface="Short Stack"/>
                <a:cs typeface="Short Stack"/>
                <a:sym typeface="Short Stack"/>
              </a:defRPr>
            </a:lvl8pPr>
            <a:lvl9pPr indent="-419100" lvl="8" marL="4114800" marR="0" rtl="0" algn="l">
              <a:lnSpc>
                <a:spcPct val="100000"/>
              </a:lnSpc>
              <a:spcBef>
                <a:spcPts val="3000"/>
              </a:spcBef>
              <a:spcAft>
                <a:spcPts val="3000"/>
              </a:spcAft>
              <a:buClr>
                <a:srgbClr val="FFFFFF"/>
              </a:buClr>
              <a:buSzPts val="3000"/>
              <a:buChar char="໑"/>
              <a:defRPr b="0" i="0" sz="3000" u="none" cap="none" strike="noStrike">
                <a:solidFill>
                  <a:srgbClr val="FFFFFF"/>
                </a:solidFill>
                <a:latin typeface="Short Stack"/>
                <a:ea typeface="Short Stack"/>
                <a:cs typeface="Short Stack"/>
                <a:sym typeface="Short Stack"/>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10.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0.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0.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0.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10.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10.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10.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10.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10.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10.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10.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5.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9.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3.xml"/><Relationship Id="rId3" Type="http://schemas.openxmlformats.org/officeDocument/2006/relationships/image" Target="../media/image17.png"/><Relationship Id="rId4" Type="http://schemas.openxmlformats.org/officeDocument/2006/relationships/image" Target="../media/image18.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8.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8.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8.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8.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8.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8.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8.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8.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8.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4.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0.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0.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0.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6.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 Id="rId3" Type="http://schemas.openxmlformats.org/officeDocument/2006/relationships/image" Target="../media/image10.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0.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0.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0.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0.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0.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0.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0.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10.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ph type="title"/>
          </p:nvPr>
        </p:nvSpPr>
        <p:spPr>
          <a:xfrm>
            <a:off x="1090575" y="2958400"/>
            <a:ext cx="10823700" cy="3836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7200"/>
              <a:buFont typeface="Short Stack"/>
              <a:buNone/>
            </a:pPr>
            <a:r>
              <a:rPr b="0" i="0" lang="pt-BR" sz="7200" u="none" cap="none" strike="noStrike">
                <a:solidFill>
                  <a:srgbClr val="FFFFFF"/>
                </a:solidFill>
                <a:latin typeface="Short Stack"/>
                <a:ea typeface="Short Stack"/>
                <a:cs typeface="Short Stack"/>
                <a:sym typeface="Short Stack"/>
              </a:rPr>
              <a:t>Curso de Introdução à Programação de Computadores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16" name="Google Shape;116;p2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Um primeiro programa</a:t>
            </a:r>
            <a:endParaRPr/>
          </a:p>
        </p:txBody>
      </p:sp>
      <p:pic>
        <p:nvPicPr>
          <p:cNvPr id="117" name="Google Shape;117;p23"/>
          <p:cNvPicPr preferRelativeResize="0"/>
          <p:nvPr/>
        </p:nvPicPr>
        <p:blipFill>
          <a:blip r:embed="rId3">
            <a:alphaModFix/>
          </a:blip>
          <a:stretch>
            <a:fillRect/>
          </a:stretch>
        </p:blipFill>
        <p:spPr>
          <a:xfrm>
            <a:off x="261712" y="2803300"/>
            <a:ext cx="12481425" cy="56365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1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795" name="Google Shape;795;p11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Vetor</a:t>
            </a:r>
            <a:endParaRPr/>
          </a:p>
        </p:txBody>
      </p:sp>
      <p:sp>
        <p:nvSpPr>
          <p:cNvPr id="796" name="Google Shape;796;p113"/>
          <p:cNvSpPr txBox="1"/>
          <p:nvPr>
            <p:ph idx="1" type="body"/>
          </p:nvPr>
        </p:nvSpPr>
        <p:spPr>
          <a:xfrm>
            <a:off x="571425" y="1984900"/>
            <a:ext cx="11862000" cy="6684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solidFill>
                  <a:srgbClr val="FFFB00"/>
                </a:solidFill>
              </a:rPr>
              <a:t>Vetor</a:t>
            </a:r>
            <a:r>
              <a:rPr lang="pt-BR"/>
              <a:t> é uma </a:t>
            </a:r>
            <a:r>
              <a:rPr lang="pt-BR">
                <a:solidFill>
                  <a:srgbClr val="FFFB00"/>
                </a:solidFill>
              </a:rPr>
              <a:t>coleção</a:t>
            </a:r>
            <a:r>
              <a:rPr lang="pt-BR"/>
              <a:t> de valores de mesmo tipo que podem ser acessados individualmente, com um mesmo nome de variável</a:t>
            </a:r>
            <a:br>
              <a:rPr lang="pt-BR"/>
            </a:br>
            <a:endParaRPr/>
          </a:p>
          <a:p>
            <a:pPr indent="-431800" lvl="0" marL="457200" rtl="0" algn="l">
              <a:spcBef>
                <a:spcPts val="1000"/>
              </a:spcBef>
              <a:spcAft>
                <a:spcPts val="1000"/>
              </a:spcAft>
              <a:buSzPts val="3200"/>
              <a:buChar char="໑"/>
            </a:pPr>
            <a:r>
              <a:rPr lang="pt-BR"/>
              <a:t>Por exemplo, um vetor de inteiros de nome notas, com cinco elementos, é mostrado </a:t>
            </a:r>
            <a:r>
              <a:rPr lang="pt-BR">
                <a:solidFill>
                  <a:srgbClr val="FF2F92"/>
                </a:solidFill>
              </a:rPr>
              <a:t>esquematicamente</a:t>
            </a:r>
            <a:r>
              <a:rPr lang="pt-BR"/>
              <a:t> abaixo</a:t>
            </a:r>
            <a:endParaRPr/>
          </a:p>
        </p:txBody>
      </p:sp>
      <p:grpSp>
        <p:nvGrpSpPr>
          <p:cNvPr id="797" name="Google Shape;797;p113"/>
          <p:cNvGrpSpPr/>
          <p:nvPr/>
        </p:nvGrpSpPr>
        <p:grpSpPr>
          <a:xfrm>
            <a:off x="1256450" y="7558520"/>
            <a:ext cx="8890742" cy="1207255"/>
            <a:chOff x="-619534" y="2020"/>
            <a:chExt cx="8890742" cy="1207255"/>
          </a:xfrm>
        </p:grpSpPr>
        <p:sp>
          <p:nvSpPr>
            <p:cNvPr id="798" name="Google Shape;798;p113"/>
            <p:cNvSpPr txBox="1"/>
            <p:nvPr/>
          </p:nvSpPr>
          <p:spPr>
            <a:xfrm>
              <a:off x="-619534" y="428975"/>
              <a:ext cx="19827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799" name="Google Shape;799;p113"/>
            <p:cNvGrpSpPr/>
            <p:nvPr/>
          </p:nvGrpSpPr>
          <p:grpSpPr>
            <a:xfrm>
              <a:off x="1667308" y="561075"/>
              <a:ext cx="1269900" cy="528900"/>
              <a:chOff x="0" y="2275"/>
              <a:chExt cx="1269900" cy="528900"/>
            </a:xfrm>
          </p:grpSpPr>
          <p:sp>
            <p:nvSpPr>
              <p:cNvPr id="800" name="Google Shape;800;p11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01" name="Google Shape;801;p113"/>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802" name="Google Shape;802;p113"/>
            <p:cNvGrpSpPr/>
            <p:nvPr/>
          </p:nvGrpSpPr>
          <p:grpSpPr>
            <a:xfrm>
              <a:off x="3000808" y="561075"/>
              <a:ext cx="1269900" cy="528900"/>
              <a:chOff x="0" y="2275"/>
              <a:chExt cx="1269900" cy="528900"/>
            </a:xfrm>
          </p:grpSpPr>
          <p:sp>
            <p:nvSpPr>
              <p:cNvPr id="803" name="Google Shape;803;p11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04" name="Google Shape;804;p113"/>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805" name="Google Shape;805;p113"/>
            <p:cNvGrpSpPr/>
            <p:nvPr/>
          </p:nvGrpSpPr>
          <p:grpSpPr>
            <a:xfrm>
              <a:off x="4334308" y="561075"/>
              <a:ext cx="1269900" cy="528900"/>
              <a:chOff x="0" y="2275"/>
              <a:chExt cx="1269900" cy="528900"/>
            </a:xfrm>
          </p:grpSpPr>
          <p:sp>
            <p:nvSpPr>
              <p:cNvPr id="806" name="Google Shape;806;p11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07" name="Google Shape;807;p113"/>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808" name="Google Shape;808;p113"/>
            <p:cNvGrpSpPr/>
            <p:nvPr/>
          </p:nvGrpSpPr>
          <p:grpSpPr>
            <a:xfrm>
              <a:off x="5667808" y="561075"/>
              <a:ext cx="1269900" cy="528900"/>
              <a:chOff x="0" y="2275"/>
              <a:chExt cx="1269900" cy="528900"/>
            </a:xfrm>
          </p:grpSpPr>
          <p:sp>
            <p:nvSpPr>
              <p:cNvPr id="809" name="Google Shape;809;p11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10" name="Google Shape;810;p113"/>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95</a:t>
                </a:r>
                <a:endParaRPr/>
              </a:p>
            </p:txBody>
          </p:sp>
        </p:grpSp>
        <p:grpSp>
          <p:nvGrpSpPr>
            <p:cNvPr id="811" name="Google Shape;811;p113"/>
            <p:cNvGrpSpPr/>
            <p:nvPr/>
          </p:nvGrpSpPr>
          <p:grpSpPr>
            <a:xfrm>
              <a:off x="7001308" y="561075"/>
              <a:ext cx="1269900" cy="528900"/>
              <a:chOff x="0" y="2275"/>
              <a:chExt cx="1269900" cy="528900"/>
            </a:xfrm>
          </p:grpSpPr>
          <p:sp>
            <p:nvSpPr>
              <p:cNvPr id="812" name="Google Shape;812;p11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13" name="Google Shape;813;p113"/>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814" name="Google Shape;814;p113"/>
            <p:cNvSpPr txBox="1"/>
            <p:nvPr/>
          </p:nvSpPr>
          <p:spPr>
            <a:xfrm>
              <a:off x="2150636"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815" name="Google Shape;815;p113"/>
            <p:cNvSpPr txBox="1"/>
            <p:nvPr/>
          </p:nvSpPr>
          <p:spPr>
            <a:xfrm>
              <a:off x="3513556" y="2020"/>
              <a:ext cx="227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816" name="Google Shape;816;p113"/>
            <p:cNvSpPr txBox="1"/>
            <p:nvPr/>
          </p:nvSpPr>
          <p:spPr>
            <a:xfrm>
              <a:off x="4816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sp>
          <p:nvSpPr>
            <p:cNvPr id="817" name="Google Shape;817;p113"/>
            <p:cNvSpPr txBox="1"/>
            <p:nvPr/>
          </p:nvSpPr>
          <p:spPr>
            <a:xfrm>
              <a:off x="61504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p>
          </p:txBody>
        </p:sp>
        <p:sp>
          <p:nvSpPr>
            <p:cNvPr id="818" name="Google Shape;818;p113"/>
            <p:cNvSpPr txBox="1"/>
            <p:nvPr/>
          </p:nvSpPr>
          <p:spPr>
            <a:xfrm>
              <a:off x="7483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14"/>
          <p:cNvSpPr txBox="1"/>
          <p:nvPr/>
        </p:nvSpPr>
        <p:spPr>
          <a:xfrm>
            <a:off x="630025" y="3644900"/>
            <a:ext cx="2077200" cy="513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nome</a:t>
            </a:r>
            <a:endParaRPr/>
          </a:p>
        </p:txBody>
      </p:sp>
      <p:cxnSp>
        <p:nvCxnSpPr>
          <p:cNvPr id="824" name="Google Shape;824;p114"/>
          <p:cNvCxnSpPr/>
          <p:nvPr/>
        </p:nvCxnSpPr>
        <p:spPr>
          <a:xfrm rot="10800000">
            <a:off x="1749425" y="4260850"/>
            <a:ext cx="776400" cy="713100"/>
          </a:xfrm>
          <a:prstGeom prst="straightConnector1">
            <a:avLst/>
          </a:prstGeom>
          <a:noFill/>
          <a:ln cap="flat" cmpd="sng" w="50800">
            <a:solidFill>
              <a:srgbClr val="FFFB00"/>
            </a:solidFill>
            <a:prstDash val="solid"/>
            <a:miter lim="400000"/>
            <a:headEnd len="sm" w="sm" type="stealth"/>
            <a:tailEnd len="sm" w="sm" type="none"/>
          </a:ln>
        </p:spPr>
      </p:cxnSp>
      <p:sp>
        <p:nvSpPr>
          <p:cNvPr id="825" name="Google Shape;825;p11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826" name="Google Shape;826;p11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Vetor</a:t>
            </a:r>
            <a:endParaRPr/>
          </a:p>
        </p:txBody>
      </p:sp>
      <p:grpSp>
        <p:nvGrpSpPr>
          <p:cNvPr id="827" name="Google Shape;827;p114"/>
          <p:cNvGrpSpPr/>
          <p:nvPr/>
        </p:nvGrpSpPr>
        <p:grpSpPr>
          <a:xfrm>
            <a:off x="2111325" y="4473395"/>
            <a:ext cx="8890742" cy="1207255"/>
            <a:chOff x="-619534" y="2020"/>
            <a:chExt cx="8890742" cy="1207255"/>
          </a:xfrm>
        </p:grpSpPr>
        <p:sp>
          <p:nvSpPr>
            <p:cNvPr id="828" name="Google Shape;828;p114"/>
            <p:cNvSpPr txBox="1"/>
            <p:nvPr/>
          </p:nvSpPr>
          <p:spPr>
            <a:xfrm>
              <a:off x="-619534" y="428975"/>
              <a:ext cx="19827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829" name="Google Shape;829;p114"/>
            <p:cNvGrpSpPr/>
            <p:nvPr/>
          </p:nvGrpSpPr>
          <p:grpSpPr>
            <a:xfrm>
              <a:off x="1667308" y="561075"/>
              <a:ext cx="1269900" cy="528900"/>
              <a:chOff x="0" y="2275"/>
              <a:chExt cx="1269900" cy="528900"/>
            </a:xfrm>
          </p:grpSpPr>
          <p:sp>
            <p:nvSpPr>
              <p:cNvPr id="830" name="Google Shape;830;p11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31" name="Google Shape;831;p114"/>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832" name="Google Shape;832;p114"/>
            <p:cNvGrpSpPr/>
            <p:nvPr/>
          </p:nvGrpSpPr>
          <p:grpSpPr>
            <a:xfrm>
              <a:off x="3000808" y="561075"/>
              <a:ext cx="1269900" cy="528900"/>
              <a:chOff x="0" y="2275"/>
              <a:chExt cx="1269900" cy="528900"/>
            </a:xfrm>
          </p:grpSpPr>
          <p:sp>
            <p:nvSpPr>
              <p:cNvPr id="833" name="Google Shape;833;p11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34" name="Google Shape;834;p114"/>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835" name="Google Shape;835;p114"/>
            <p:cNvGrpSpPr/>
            <p:nvPr/>
          </p:nvGrpSpPr>
          <p:grpSpPr>
            <a:xfrm>
              <a:off x="4334308" y="561075"/>
              <a:ext cx="1269900" cy="528900"/>
              <a:chOff x="0" y="2275"/>
              <a:chExt cx="1269900" cy="528900"/>
            </a:xfrm>
          </p:grpSpPr>
          <p:sp>
            <p:nvSpPr>
              <p:cNvPr id="836" name="Google Shape;836;p11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37" name="Google Shape;837;p114"/>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838" name="Google Shape;838;p114"/>
            <p:cNvGrpSpPr/>
            <p:nvPr/>
          </p:nvGrpSpPr>
          <p:grpSpPr>
            <a:xfrm>
              <a:off x="5667808" y="561075"/>
              <a:ext cx="1269900" cy="528900"/>
              <a:chOff x="0" y="2275"/>
              <a:chExt cx="1269900" cy="528900"/>
            </a:xfrm>
          </p:grpSpPr>
          <p:sp>
            <p:nvSpPr>
              <p:cNvPr id="839" name="Google Shape;839;p11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40" name="Google Shape;840;p114"/>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95</a:t>
                </a:r>
                <a:endParaRPr/>
              </a:p>
            </p:txBody>
          </p:sp>
        </p:grpSp>
        <p:grpSp>
          <p:nvGrpSpPr>
            <p:cNvPr id="841" name="Google Shape;841;p114"/>
            <p:cNvGrpSpPr/>
            <p:nvPr/>
          </p:nvGrpSpPr>
          <p:grpSpPr>
            <a:xfrm>
              <a:off x="7001308" y="561075"/>
              <a:ext cx="1269900" cy="528900"/>
              <a:chOff x="0" y="2275"/>
              <a:chExt cx="1269900" cy="528900"/>
            </a:xfrm>
          </p:grpSpPr>
          <p:sp>
            <p:nvSpPr>
              <p:cNvPr id="842" name="Google Shape;842;p11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43" name="Google Shape;843;p114"/>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844" name="Google Shape;844;p114"/>
            <p:cNvSpPr txBox="1"/>
            <p:nvPr/>
          </p:nvSpPr>
          <p:spPr>
            <a:xfrm>
              <a:off x="2150636"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845" name="Google Shape;845;p114"/>
            <p:cNvSpPr txBox="1"/>
            <p:nvPr/>
          </p:nvSpPr>
          <p:spPr>
            <a:xfrm>
              <a:off x="3513556" y="2020"/>
              <a:ext cx="227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846" name="Google Shape;846;p114"/>
            <p:cNvSpPr txBox="1"/>
            <p:nvPr/>
          </p:nvSpPr>
          <p:spPr>
            <a:xfrm>
              <a:off x="4816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847" name="Google Shape;847;p114"/>
            <p:cNvSpPr txBox="1"/>
            <p:nvPr/>
          </p:nvSpPr>
          <p:spPr>
            <a:xfrm>
              <a:off x="61504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848" name="Google Shape;848;p114"/>
            <p:cNvSpPr txBox="1"/>
            <p:nvPr/>
          </p:nvSpPr>
          <p:spPr>
            <a:xfrm>
              <a:off x="7483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1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854" name="Google Shape;854;p11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Vetor</a:t>
            </a:r>
            <a:endParaRPr/>
          </a:p>
        </p:txBody>
      </p:sp>
      <p:grpSp>
        <p:nvGrpSpPr>
          <p:cNvPr id="855" name="Google Shape;855;p115"/>
          <p:cNvGrpSpPr/>
          <p:nvPr/>
        </p:nvGrpSpPr>
        <p:grpSpPr>
          <a:xfrm>
            <a:off x="2111325" y="4473395"/>
            <a:ext cx="8890742" cy="1207255"/>
            <a:chOff x="-619534" y="2020"/>
            <a:chExt cx="8890742" cy="1207255"/>
          </a:xfrm>
        </p:grpSpPr>
        <p:sp>
          <p:nvSpPr>
            <p:cNvPr id="856" name="Google Shape;856;p115"/>
            <p:cNvSpPr txBox="1"/>
            <p:nvPr/>
          </p:nvSpPr>
          <p:spPr>
            <a:xfrm>
              <a:off x="-619534" y="428975"/>
              <a:ext cx="19827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857" name="Google Shape;857;p115"/>
            <p:cNvGrpSpPr/>
            <p:nvPr/>
          </p:nvGrpSpPr>
          <p:grpSpPr>
            <a:xfrm>
              <a:off x="1667308" y="561075"/>
              <a:ext cx="1269900" cy="528900"/>
              <a:chOff x="0" y="2275"/>
              <a:chExt cx="1269900" cy="528900"/>
            </a:xfrm>
          </p:grpSpPr>
          <p:sp>
            <p:nvSpPr>
              <p:cNvPr id="858" name="Google Shape;858;p115"/>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59" name="Google Shape;859;p115"/>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860" name="Google Shape;860;p115"/>
            <p:cNvGrpSpPr/>
            <p:nvPr/>
          </p:nvGrpSpPr>
          <p:grpSpPr>
            <a:xfrm>
              <a:off x="3000808" y="561075"/>
              <a:ext cx="1269900" cy="528900"/>
              <a:chOff x="0" y="2275"/>
              <a:chExt cx="1269900" cy="528900"/>
            </a:xfrm>
          </p:grpSpPr>
          <p:sp>
            <p:nvSpPr>
              <p:cNvPr id="861" name="Google Shape;861;p115"/>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62" name="Google Shape;862;p115"/>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863" name="Google Shape;863;p115"/>
            <p:cNvGrpSpPr/>
            <p:nvPr/>
          </p:nvGrpSpPr>
          <p:grpSpPr>
            <a:xfrm>
              <a:off x="4334308" y="561075"/>
              <a:ext cx="1269900" cy="528900"/>
              <a:chOff x="0" y="2275"/>
              <a:chExt cx="1269900" cy="528900"/>
            </a:xfrm>
          </p:grpSpPr>
          <p:sp>
            <p:nvSpPr>
              <p:cNvPr id="864" name="Google Shape;864;p115"/>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65" name="Google Shape;865;p115"/>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866" name="Google Shape;866;p115"/>
            <p:cNvGrpSpPr/>
            <p:nvPr/>
          </p:nvGrpSpPr>
          <p:grpSpPr>
            <a:xfrm>
              <a:off x="5667808" y="561075"/>
              <a:ext cx="1269900" cy="528900"/>
              <a:chOff x="0" y="2275"/>
              <a:chExt cx="1269900" cy="528900"/>
            </a:xfrm>
          </p:grpSpPr>
          <p:sp>
            <p:nvSpPr>
              <p:cNvPr id="867" name="Google Shape;867;p115"/>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68" name="Google Shape;868;p115"/>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95</a:t>
                </a:r>
                <a:endParaRPr/>
              </a:p>
            </p:txBody>
          </p:sp>
        </p:grpSp>
        <p:grpSp>
          <p:nvGrpSpPr>
            <p:cNvPr id="869" name="Google Shape;869;p115"/>
            <p:cNvGrpSpPr/>
            <p:nvPr/>
          </p:nvGrpSpPr>
          <p:grpSpPr>
            <a:xfrm>
              <a:off x="7001308" y="561075"/>
              <a:ext cx="1269900" cy="528900"/>
              <a:chOff x="0" y="2275"/>
              <a:chExt cx="1269900" cy="528900"/>
            </a:xfrm>
          </p:grpSpPr>
          <p:sp>
            <p:nvSpPr>
              <p:cNvPr id="870" name="Google Shape;870;p115"/>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71" name="Google Shape;871;p115"/>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872" name="Google Shape;872;p115"/>
            <p:cNvSpPr txBox="1"/>
            <p:nvPr/>
          </p:nvSpPr>
          <p:spPr>
            <a:xfrm>
              <a:off x="2150636"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873" name="Google Shape;873;p115"/>
            <p:cNvSpPr txBox="1"/>
            <p:nvPr/>
          </p:nvSpPr>
          <p:spPr>
            <a:xfrm>
              <a:off x="3513556" y="2020"/>
              <a:ext cx="227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874" name="Google Shape;874;p115"/>
            <p:cNvSpPr txBox="1"/>
            <p:nvPr/>
          </p:nvSpPr>
          <p:spPr>
            <a:xfrm>
              <a:off x="4816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875" name="Google Shape;875;p115"/>
            <p:cNvSpPr txBox="1"/>
            <p:nvPr/>
          </p:nvSpPr>
          <p:spPr>
            <a:xfrm>
              <a:off x="61504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876" name="Google Shape;876;p115"/>
            <p:cNvSpPr txBox="1"/>
            <p:nvPr/>
          </p:nvSpPr>
          <p:spPr>
            <a:xfrm>
              <a:off x="7483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sp>
        <p:nvSpPr>
          <p:cNvPr id="877" name="Google Shape;877;p115"/>
          <p:cNvSpPr txBox="1"/>
          <p:nvPr/>
        </p:nvSpPr>
        <p:spPr>
          <a:xfrm>
            <a:off x="4231224" y="7473950"/>
            <a:ext cx="7879500" cy="1193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elementos do vetor, que contêm valores</a:t>
            </a:r>
            <a:endParaRPr/>
          </a:p>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(todos do mesmo tipo)</a:t>
            </a:r>
            <a:endParaRPr/>
          </a:p>
        </p:txBody>
      </p:sp>
      <p:cxnSp>
        <p:nvCxnSpPr>
          <p:cNvPr id="878" name="Google Shape;878;p115"/>
          <p:cNvCxnSpPr/>
          <p:nvPr/>
        </p:nvCxnSpPr>
        <p:spPr>
          <a:xfrm>
            <a:off x="5293469" y="5747047"/>
            <a:ext cx="1325400" cy="1585200"/>
          </a:xfrm>
          <a:prstGeom prst="straightConnector1">
            <a:avLst/>
          </a:prstGeom>
          <a:noFill/>
          <a:ln cap="flat" cmpd="sng" w="50800">
            <a:solidFill>
              <a:srgbClr val="FFFB00"/>
            </a:solidFill>
            <a:prstDash val="solid"/>
            <a:miter lim="400000"/>
            <a:headEnd len="sm" w="sm" type="stealth"/>
            <a:tailEnd len="sm" w="sm" type="none"/>
          </a:ln>
        </p:spPr>
      </p:cxnSp>
      <p:cxnSp>
        <p:nvCxnSpPr>
          <p:cNvPr id="879" name="Google Shape;879;p115"/>
          <p:cNvCxnSpPr/>
          <p:nvPr/>
        </p:nvCxnSpPr>
        <p:spPr>
          <a:xfrm>
            <a:off x="6464300" y="5689600"/>
            <a:ext cx="724200" cy="1668000"/>
          </a:xfrm>
          <a:prstGeom prst="straightConnector1">
            <a:avLst/>
          </a:prstGeom>
          <a:noFill/>
          <a:ln cap="flat" cmpd="sng" w="50800">
            <a:solidFill>
              <a:srgbClr val="FFFB00"/>
            </a:solidFill>
            <a:prstDash val="solid"/>
            <a:miter lim="400000"/>
            <a:headEnd len="sm" w="sm" type="stealth"/>
            <a:tailEnd len="sm" w="sm" type="none"/>
          </a:ln>
        </p:spPr>
      </p:cxnSp>
      <p:cxnSp>
        <p:nvCxnSpPr>
          <p:cNvPr id="880" name="Google Shape;880;p115"/>
          <p:cNvCxnSpPr/>
          <p:nvPr/>
        </p:nvCxnSpPr>
        <p:spPr>
          <a:xfrm flipH="1">
            <a:off x="7833901" y="5689600"/>
            <a:ext cx="52800" cy="1587900"/>
          </a:xfrm>
          <a:prstGeom prst="straightConnector1">
            <a:avLst/>
          </a:prstGeom>
          <a:noFill/>
          <a:ln cap="flat" cmpd="sng" w="50800">
            <a:solidFill>
              <a:srgbClr val="FFFB00"/>
            </a:solidFill>
            <a:prstDash val="solid"/>
            <a:miter lim="400000"/>
            <a:headEnd len="sm" w="sm" type="stealth"/>
            <a:tailEnd len="sm" w="sm" type="none"/>
          </a:ln>
        </p:spPr>
      </p:cxnSp>
      <p:cxnSp>
        <p:nvCxnSpPr>
          <p:cNvPr id="881" name="Google Shape;881;p115"/>
          <p:cNvCxnSpPr/>
          <p:nvPr/>
        </p:nvCxnSpPr>
        <p:spPr>
          <a:xfrm flipH="1">
            <a:off x="8458701" y="5651500"/>
            <a:ext cx="710700" cy="1658400"/>
          </a:xfrm>
          <a:prstGeom prst="straightConnector1">
            <a:avLst/>
          </a:prstGeom>
          <a:noFill/>
          <a:ln cap="flat" cmpd="sng" w="50800">
            <a:solidFill>
              <a:srgbClr val="FFFB00"/>
            </a:solidFill>
            <a:prstDash val="solid"/>
            <a:miter lim="400000"/>
            <a:headEnd len="sm" w="sm" type="stealth"/>
            <a:tailEnd len="sm" w="sm" type="none"/>
          </a:ln>
        </p:spPr>
      </p:cxnSp>
      <p:cxnSp>
        <p:nvCxnSpPr>
          <p:cNvPr id="882" name="Google Shape;882;p115"/>
          <p:cNvCxnSpPr/>
          <p:nvPr/>
        </p:nvCxnSpPr>
        <p:spPr>
          <a:xfrm flipH="1">
            <a:off x="9109000" y="5651500"/>
            <a:ext cx="1343100" cy="1687200"/>
          </a:xfrm>
          <a:prstGeom prst="straightConnector1">
            <a:avLst/>
          </a:prstGeom>
          <a:noFill/>
          <a:ln cap="flat" cmpd="sng" w="50800">
            <a:solidFill>
              <a:srgbClr val="FFFB00"/>
            </a:solidFill>
            <a:prstDash val="solid"/>
            <a:miter lim="400000"/>
            <a:headEnd len="sm" w="sm" type="stealth"/>
            <a:tailEnd len="sm" w="sm" type="none"/>
          </a:ln>
        </p:spPr>
      </p:cxn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1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888" name="Google Shape;888;p11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Vetor</a:t>
            </a:r>
            <a:endParaRPr/>
          </a:p>
        </p:txBody>
      </p:sp>
      <p:grpSp>
        <p:nvGrpSpPr>
          <p:cNvPr id="889" name="Google Shape;889;p116"/>
          <p:cNvGrpSpPr/>
          <p:nvPr/>
        </p:nvGrpSpPr>
        <p:grpSpPr>
          <a:xfrm>
            <a:off x="2111325" y="4473395"/>
            <a:ext cx="8890742" cy="1207255"/>
            <a:chOff x="-619534" y="2020"/>
            <a:chExt cx="8890742" cy="1207255"/>
          </a:xfrm>
        </p:grpSpPr>
        <p:sp>
          <p:nvSpPr>
            <p:cNvPr id="890" name="Google Shape;890;p116"/>
            <p:cNvSpPr txBox="1"/>
            <p:nvPr/>
          </p:nvSpPr>
          <p:spPr>
            <a:xfrm>
              <a:off x="-619534" y="428975"/>
              <a:ext cx="19827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891" name="Google Shape;891;p116"/>
            <p:cNvGrpSpPr/>
            <p:nvPr/>
          </p:nvGrpSpPr>
          <p:grpSpPr>
            <a:xfrm>
              <a:off x="1667308" y="561075"/>
              <a:ext cx="1269900" cy="528900"/>
              <a:chOff x="0" y="2275"/>
              <a:chExt cx="1269900" cy="528900"/>
            </a:xfrm>
          </p:grpSpPr>
          <p:sp>
            <p:nvSpPr>
              <p:cNvPr id="892" name="Google Shape;892;p11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93" name="Google Shape;893;p116"/>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894" name="Google Shape;894;p116"/>
            <p:cNvGrpSpPr/>
            <p:nvPr/>
          </p:nvGrpSpPr>
          <p:grpSpPr>
            <a:xfrm>
              <a:off x="3000808" y="561075"/>
              <a:ext cx="1269900" cy="528900"/>
              <a:chOff x="0" y="2275"/>
              <a:chExt cx="1269900" cy="528900"/>
            </a:xfrm>
          </p:grpSpPr>
          <p:sp>
            <p:nvSpPr>
              <p:cNvPr id="895" name="Google Shape;895;p11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96" name="Google Shape;896;p116"/>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897" name="Google Shape;897;p116"/>
            <p:cNvGrpSpPr/>
            <p:nvPr/>
          </p:nvGrpSpPr>
          <p:grpSpPr>
            <a:xfrm>
              <a:off x="4334308" y="561075"/>
              <a:ext cx="1269900" cy="528900"/>
              <a:chOff x="0" y="2275"/>
              <a:chExt cx="1269900" cy="528900"/>
            </a:xfrm>
          </p:grpSpPr>
          <p:sp>
            <p:nvSpPr>
              <p:cNvPr id="898" name="Google Shape;898;p11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899" name="Google Shape;899;p116"/>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900" name="Google Shape;900;p116"/>
            <p:cNvGrpSpPr/>
            <p:nvPr/>
          </p:nvGrpSpPr>
          <p:grpSpPr>
            <a:xfrm>
              <a:off x="5667808" y="561075"/>
              <a:ext cx="1269900" cy="528900"/>
              <a:chOff x="0" y="2275"/>
              <a:chExt cx="1269900" cy="528900"/>
            </a:xfrm>
          </p:grpSpPr>
          <p:sp>
            <p:nvSpPr>
              <p:cNvPr id="901" name="Google Shape;901;p11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902" name="Google Shape;902;p116"/>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95</a:t>
                </a:r>
                <a:endParaRPr/>
              </a:p>
            </p:txBody>
          </p:sp>
        </p:grpSp>
        <p:grpSp>
          <p:nvGrpSpPr>
            <p:cNvPr id="903" name="Google Shape;903;p116"/>
            <p:cNvGrpSpPr/>
            <p:nvPr/>
          </p:nvGrpSpPr>
          <p:grpSpPr>
            <a:xfrm>
              <a:off x="7001308" y="561075"/>
              <a:ext cx="1269900" cy="528900"/>
              <a:chOff x="0" y="2275"/>
              <a:chExt cx="1269900" cy="528900"/>
            </a:xfrm>
          </p:grpSpPr>
          <p:sp>
            <p:nvSpPr>
              <p:cNvPr id="904" name="Google Shape;904;p11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905" name="Google Shape;905;p116"/>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906" name="Google Shape;906;p116"/>
            <p:cNvSpPr txBox="1"/>
            <p:nvPr/>
          </p:nvSpPr>
          <p:spPr>
            <a:xfrm>
              <a:off x="2150636"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907" name="Google Shape;907;p116"/>
            <p:cNvSpPr txBox="1"/>
            <p:nvPr/>
          </p:nvSpPr>
          <p:spPr>
            <a:xfrm>
              <a:off x="3513556" y="2020"/>
              <a:ext cx="227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908" name="Google Shape;908;p116"/>
            <p:cNvSpPr txBox="1"/>
            <p:nvPr/>
          </p:nvSpPr>
          <p:spPr>
            <a:xfrm>
              <a:off x="4816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909" name="Google Shape;909;p116"/>
            <p:cNvSpPr txBox="1"/>
            <p:nvPr/>
          </p:nvSpPr>
          <p:spPr>
            <a:xfrm>
              <a:off x="61504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910" name="Google Shape;910;p116"/>
            <p:cNvSpPr txBox="1"/>
            <p:nvPr/>
          </p:nvSpPr>
          <p:spPr>
            <a:xfrm>
              <a:off x="7483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sp>
        <p:nvSpPr>
          <p:cNvPr id="911" name="Google Shape;911;p116"/>
          <p:cNvSpPr txBox="1"/>
          <p:nvPr/>
        </p:nvSpPr>
        <p:spPr>
          <a:xfrm>
            <a:off x="4167799" y="1936750"/>
            <a:ext cx="6635100" cy="1193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índices</a:t>
            </a:r>
            <a:endParaRPr/>
          </a:p>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(o primeiro é sempre zero)</a:t>
            </a:r>
            <a:endParaRPr/>
          </a:p>
        </p:txBody>
      </p:sp>
      <p:cxnSp>
        <p:nvCxnSpPr>
          <p:cNvPr id="912" name="Google Shape;912;p116"/>
          <p:cNvCxnSpPr/>
          <p:nvPr/>
        </p:nvCxnSpPr>
        <p:spPr>
          <a:xfrm flipH="1" rot="10800000">
            <a:off x="5303539" y="3185181"/>
            <a:ext cx="1193400" cy="1281300"/>
          </a:xfrm>
          <a:prstGeom prst="straightConnector1">
            <a:avLst/>
          </a:prstGeom>
          <a:noFill/>
          <a:ln cap="flat" cmpd="sng" w="50800">
            <a:solidFill>
              <a:srgbClr val="FFFB00"/>
            </a:solidFill>
            <a:prstDash val="solid"/>
            <a:miter lim="400000"/>
            <a:headEnd len="sm" w="sm" type="stealth"/>
            <a:tailEnd len="sm" w="sm" type="none"/>
          </a:ln>
        </p:spPr>
      </p:cxnSp>
      <p:cxnSp>
        <p:nvCxnSpPr>
          <p:cNvPr id="913" name="Google Shape;913;p116"/>
          <p:cNvCxnSpPr/>
          <p:nvPr/>
        </p:nvCxnSpPr>
        <p:spPr>
          <a:xfrm flipH="1" rot="10800000">
            <a:off x="6395739" y="3272781"/>
            <a:ext cx="540000" cy="1193700"/>
          </a:xfrm>
          <a:prstGeom prst="straightConnector1">
            <a:avLst/>
          </a:prstGeom>
          <a:noFill/>
          <a:ln cap="flat" cmpd="sng" w="50800">
            <a:solidFill>
              <a:srgbClr val="FFFB00"/>
            </a:solidFill>
            <a:prstDash val="solid"/>
            <a:miter lim="400000"/>
            <a:headEnd len="sm" w="sm" type="stealth"/>
            <a:tailEnd len="sm" w="sm" type="none"/>
          </a:ln>
        </p:spPr>
      </p:cxnSp>
      <p:cxnSp>
        <p:nvCxnSpPr>
          <p:cNvPr id="914" name="Google Shape;914;p116"/>
          <p:cNvCxnSpPr/>
          <p:nvPr/>
        </p:nvCxnSpPr>
        <p:spPr>
          <a:xfrm rot="10800000">
            <a:off x="7541641" y="3285681"/>
            <a:ext cx="174900" cy="1180800"/>
          </a:xfrm>
          <a:prstGeom prst="straightConnector1">
            <a:avLst/>
          </a:prstGeom>
          <a:noFill/>
          <a:ln cap="flat" cmpd="sng" w="50800">
            <a:solidFill>
              <a:srgbClr val="FFFB00"/>
            </a:solidFill>
            <a:prstDash val="solid"/>
            <a:miter lim="400000"/>
            <a:headEnd len="sm" w="sm" type="stealth"/>
            <a:tailEnd len="sm" w="sm" type="none"/>
          </a:ln>
        </p:spPr>
      </p:cxnSp>
      <p:cxnSp>
        <p:nvCxnSpPr>
          <p:cNvPr id="915" name="Google Shape;915;p116"/>
          <p:cNvCxnSpPr/>
          <p:nvPr/>
        </p:nvCxnSpPr>
        <p:spPr>
          <a:xfrm rot="10800000">
            <a:off x="8223640" y="3285681"/>
            <a:ext cx="762900" cy="1180800"/>
          </a:xfrm>
          <a:prstGeom prst="straightConnector1">
            <a:avLst/>
          </a:prstGeom>
          <a:noFill/>
          <a:ln cap="flat" cmpd="sng" w="50800">
            <a:solidFill>
              <a:srgbClr val="FFFB00"/>
            </a:solidFill>
            <a:prstDash val="solid"/>
            <a:miter lim="400000"/>
            <a:headEnd len="sm" w="sm" type="stealth"/>
            <a:tailEnd len="sm" w="sm" type="none"/>
          </a:ln>
        </p:spPr>
      </p:cxnSp>
      <p:cxnSp>
        <p:nvCxnSpPr>
          <p:cNvPr id="916" name="Google Shape;916;p116"/>
          <p:cNvCxnSpPr/>
          <p:nvPr/>
        </p:nvCxnSpPr>
        <p:spPr>
          <a:xfrm rot="10800000">
            <a:off x="8615240" y="3174081"/>
            <a:ext cx="1717500" cy="1292400"/>
          </a:xfrm>
          <a:prstGeom prst="straightConnector1">
            <a:avLst/>
          </a:prstGeom>
          <a:noFill/>
          <a:ln cap="flat" cmpd="sng" w="50800">
            <a:solidFill>
              <a:srgbClr val="FFFB00"/>
            </a:solidFill>
            <a:prstDash val="solid"/>
            <a:miter lim="400000"/>
            <a:headEnd len="sm" w="sm" type="stealth"/>
            <a:tailEnd len="sm" w="sm" type="none"/>
          </a:ln>
        </p:spPr>
      </p:cxn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1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922" name="Google Shape;922;p11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Declaração de vetores</a:t>
            </a:r>
            <a:endParaRPr/>
          </a:p>
        </p:txBody>
      </p:sp>
      <p:sp>
        <p:nvSpPr>
          <p:cNvPr id="923" name="Google Shape;923;p117"/>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Como toda variável, antes de ser usado um vetor deve ser declarado</a:t>
            </a:r>
            <a:br>
              <a:rPr lang="pt-BR"/>
            </a:br>
            <a:endParaRPr/>
          </a:p>
          <a:p>
            <a:pPr indent="-431800" lvl="0" marL="457200" rtl="0" algn="l">
              <a:spcBef>
                <a:spcPts val="1000"/>
              </a:spcBef>
              <a:spcAft>
                <a:spcPts val="0"/>
              </a:spcAft>
              <a:buSzPts val="3200"/>
              <a:buChar char="໑"/>
            </a:pPr>
            <a:r>
              <a:rPr lang="pt-BR"/>
              <a:t>A declaração de um vetor informa o nome do vetor, o tipo dos elementos e a quantidade de elementos do vetor</a:t>
            </a:r>
            <a:br>
              <a:rPr lang="pt-BR"/>
            </a:br>
            <a:endParaRPr/>
          </a:p>
          <a:p>
            <a:pPr indent="0" lvl="0" marL="0" rtl="0" algn="ctr">
              <a:spcBef>
                <a:spcPts val="1000"/>
              </a:spcBef>
              <a:spcAft>
                <a:spcPts val="1000"/>
              </a:spcAft>
              <a:buNone/>
            </a:pPr>
            <a:r>
              <a:rPr lang="pt-BR">
                <a:solidFill>
                  <a:srgbClr val="FFFB00"/>
                </a:solidFill>
                <a:latin typeface="Courier"/>
                <a:ea typeface="Courier"/>
                <a:cs typeface="Courier"/>
                <a:sym typeface="Courier"/>
              </a:rPr>
              <a:t>int notas[100];</a:t>
            </a:r>
            <a:endParaRPr>
              <a:solidFill>
                <a:srgbClr val="FFFB00"/>
              </a:solidFill>
              <a:latin typeface="Courier"/>
              <a:ea typeface="Courier"/>
              <a:cs typeface="Courier"/>
              <a:sym typeface="Courie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1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929" name="Google Shape;929;p11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Declaração de vetores</a:t>
            </a:r>
            <a:endParaRPr/>
          </a:p>
        </p:txBody>
      </p:sp>
      <p:sp>
        <p:nvSpPr>
          <p:cNvPr id="930" name="Google Shape;930;p118"/>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Como toda variável, antes de ser usado um vetor deve ser declarado</a:t>
            </a:r>
            <a:br>
              <a:rPr lang="pt-BR"/>
            </a:br>
            <a:endParaRPr/>
          </a:p>
          <a:p>
            <a:pPr indent="-431800" lvl="0" marL="457200" rtl="0" algn="l">
              <a:spcBef>
                <a:spcPts val="1000"/>
              </a:spcBef>
              <a:spcAft>
                <a:spcPts val="0"/>
              </a:spcAft>
              <a:buSzPts val="3200"/>
              <a:buChar char="໑"/>
            </a:pPr>
            <a:r>
              <a:rPr lang="pt-BR"/>
              <a:t>A declaração de um vetor informa o nome do vetor, o tipo dos elementos e a quantidade de elementos do vetor</a:t>
            </a:r>
            <a:br>
              <a:rPr lang="pt-BR"/>
            </a:br>
            <a:endParaRPr/>
          </a:p>
          <a:p>
            <a:pPr indent="0" lvl="0" marL="0" rtl="0" algn="ctr">
              <a:spcBef>
                <a:spcPts val="1000"/>
              </a:spcBef>
              <a:spcAft>
                <a:spcPts val="1000"/>
              </a:spcAft>
              <a:buNone/>
            </a:pPr>
            <a:r>
              <a:rPr lang="pt-BR">
                <a:solidFill>
                  <a:srgbClr val="FFFB00"/>
                </a:solidFill>
                <a:latin typeface="Courier"/>
                <a:ea typeface="Courier"/>
                <a:cs typeface="Courier"/>
                <a:sym typeface="Courier"/>
              </a:rPr>
              <a:t>int</a:t>
            </a:r>
            <a:r>
              <a:rPr lang="pt-BR">
                <a:solidFill>
                  <a:srgbClr val="FFFFFF"/>
                </a:solidFill>
                <a:latin typeface="Courier"/>
                <a:ea typeface="Courier"/>
                <a:cs typeface="Courier"/>
                <a:sym typeface="Courier"/>
              </a:rPr>
              <a:t> notas[100];</a:t>
            </a:r>
            <a:endParaRPr>
              <a:solidFill>
                <a:srgbClr val="FFFFFF"/>
              </a:solidFill>
              <a:latin typeface="Courier"/>
              <a:ea typeface="Courier"/>
              <a:cs typeface="Courier"/>
              <a:sym typeface="Courier"/>
            </a:endParaRPr>
          </a:p>
        </p:txBody>
      </p:sp>
      <p:cxnSp>
        <p:nvCxnSpPr>
          <p:cNvPr id="931" name="Google Shape;931;p118"/>
          <p:cNvCxnSpPr/>
          <p:nvPr/>
        </p:nvCxnSpPr>
        <p:spPr>
          <a:xfrm>
            <a:off x="5100340" y="7768480"/>
            <a:ext cx="0" cy="750000"/>
          </a:xfrm>
          <a:prstGeom prst="straightConnector1">
            <a:avLst/>
          </a:prstGeom>
          <a:noFill/>
          <a:ln cap="flat" cmpd="sng" w="50800">
            <a:solidFill>
              <a:srgbClr val="FFFB00"/>
            </a:solidFill>
            <a:prstDash val="solid"/>
            <a:miter lim="400000"/>
            <a:headEnd len="sm" w="sm" type="stealth"/>
            <a:tailEnd len="sm" w="sm" type="none"/>
          </a:ln>
        </p:spPr>
      </p:cxnSp>
      <p:sp>
        <p:nvSpPr>
          <p:cNvPr id="932" name="Google Shape;932;p118"/>
          <p:cNvSpPr txBox="1"/>
          <p:nvPr/>
        </p:nvSpPr>
        <p:spPr>
          <a:xfrm>
            <a:off x="794478" y="8451850"/>
            <a:ext cx="9596700" cy="11430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300"/>
              <a:buFont typeface="Short Stack"/>
              <a:buNone/>
            </a:pPr>
            <a:r>
              <a:rPr b="0" i="0" lang="pt-BR" sz="3300" u="none" cap="none" strike="noStrike">
                <a:solidFill>
                  <a:srgbClr val="FFFB00"/>
                </a:solidFill>
                <a:latin typeface="Short Stack"/>
                <a:ea typeface="Short Stack"/>
                <a:cs typeface="Short Stack"/>
                <a:sym typeface="Short Stack"/>
              </a:rPr>
              <a:t>Tipo dos elementos do vetor</a:t>
            </a:r>
            <a:endParaRPr/>
          </a:p>
          <a:p>
            <a:pPr indent="0" lvl="0" marL="0" marR="0" rtl="0" algn="ctr">
              <a:lnSpc>
                <a:spcPct val="100000"/>
              </a:lnSpc>
              <a:spcBef>
                <a:spcPts val="0"/>
              </a:spcBef>
              <a:spcAft>
                <a:spcPts val="0"/>
              </a:spcAft>
              <a:buClr>
                <a:srgbClr val="FFFB00"/>
              </a:buClr>
              <a:buSzPts val="3300"/>
              <a:buFont typeface="Short Stack"/>
              <a:buNone/>
            </a:pPr>
            <a:r>
              <a:rPr b="0" i="0" lang="pt-BR" sz="3300" u="none" cap="none" strike="noStrike">
                <a:solidFill>
                  <a:srgbClr val="FFFB00"/>
                </a:solidFill>
                <a:latin typeface="Short Stack"/>
                <a:ea typeface="Short Stack"/>
                <a:cs typeface="Short Stack"/>
                <a:sym typeface="Short Stack"/>
              </a:rPr>
              <a:t>(todos d</a:t>
            </a:r>
            <a:r>
              <a:rPr lang="pt-BR" sz="3300">
                <a:solidFill>
                  <a:srgbClr val="FFFB00"/>
                </a:solidFill>
                <a:latin typeface="Short Stack"/>
                <a:ea typeface="Short Stack"/>
                <a:cs typeface="Short Stack"/>
                <a:sym typeface="Short Stack"/>
              </a:rPr>
              <a:t>o</a:t>
            </a:r>
            <a:r>
              <a:rPr b="0" i="0" lang="pt-BR" sz="3300" u="none" cap="none" strike="noStrike">
                <a:solidFill>
                  <a:srgbClr val="FFFB00"/>
                </a:solidFill>
                <a:latin typeface="Short Stack"/>
                <a:ea typeface="Short Stack"/>
                <a:cs typeface="Short Stack"/>
                <a:sym typeface="Short Stack"/>
              </a:rPr>
              <a:t> mesmo tipo!)</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1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938" name="Google Shape;938;p11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Declaração de vetores</a:t>
            </a:r>
            <a:endParaRPr/>
          </a:p>
        </p:txBody>
      </p:sp>
      <p:sp>
        <p:nvSpPr>
          <p:cNvPr id="939" name="Google Shape;939;p119"/>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Como toda variável, antes de ser usado um vetor deve ser declarado</a:t>
            </a:r>
            <a:br>
              <a:rPr lang="pt-BR"/>
            </a:br>
            <a:endParaRPr/>
          </a:p>
          <a:p>
            <a:pPr indent="-431800" lvl="0" marL="457200" rtl="0" algn="l">
              <a:spcBef>
                <a:spcPts val="1000"/>
              </a:spcBef>
              <a:spcAft>
                <a:spcPts val="0"/>
              </a:spcAft>
              <a:buSzPts val="3200"/>
              <a:buChar char="໑"/>
            </a:pPr>
            <a:r>
              <a:rPr lang="pt-BR"/>
              <a:t>A declaração de um vetor informa o nome do vetor, o tipo dos elementos e a quantidade de elementos do vetor</a:t>
            </a:r>
            <a:br>
              <a:rPr lang="pt-BR"/>
            </a:br>
            <a:endParaRPr/>
          </a:p>
          <a:p>
            <a:pPr indent="0" lvl="0" marL="0" rtl="0" algn="ctr">
              <a:spcBef>
                <a:spcPts val="1000"/>
              </a:spcBef>
              <a:spcAft>
                <a:spcPts val="1000"/>
              </a:spcAft>
              <a:buNone/>
            </a:pPr>
            <a:r>
              <a:rPr lang="pt-BR">
                <a:solidFill>
                  <a:srgbClr val="FFFFFF"/>
                </a:solidFill>
                <a:latin typeface="Courier"/>
                <a:ea typeface="Courier"/>
                <a:cs typeface="Courier"/>
                <a:sym typeface="Courier"/>
              </a:rPr>
              <a:t>int </a:t>
            </a:r>
            <a:r>
              <a:rPr lang="pt-BR">
                <a:solidFill>
                  <a:srgbClr val="FFFB00"/>
                </a:solidFill>
                <a:latin typeface="Courier"/>
                <a:ea typeface="Courier"/>
                <a:cs typeface="Courier"/>
                <a:sym typeface="Courier"/>
              </a:rPr>
              <a:t>notas</a:t>
            </a:r>
            <a:r>
              <a:rPr lang="pt-BR">
                <a:solidFill>
                  <a:srgbClr val="FFFFFF"/>
                </a:solidFill>
                <a:latin typeface="Courier"/>
                <a:ea typeface="Courier"/>
                <a:cs typeface="Courier"/>
                <a:sym typeface="Courier"/>
              </a:rPr>
              <a:t>[100];</a:t>
            </a:r>
            <a:endParaRPr>
              <a:solidFill>
                <a:srgbClr val="FFFFFF"/>
              </a:solidFill>
              <a:latin typeface="Courier"/>
              <a:ea typeface="Courier"/>
              <a:cs typeface="Courier"/>
              <a:sym typeface="Courier"/>
            </a:endParaRPr>
          </a:p>
        </p:txBody>
      </p:sp>
      <p:cxnSp>
        <p:nvCxnSpPr>
          <p:cNvPr id="940" name="Google Shape;940;p119"/>
          <p:cNvCxnSpPr/>
          <p:nvPr/>
        </p:nvCxnSpPr>
        <p:spPr>
          <a:xfrm>
            <a:off x="6205240" y="7755780"/>
            <a:ext cx="0" cy="828900"/>
          </a:xfrm>
          <a:prstGeom prst="straightConnector1">
            <a:avLst/>
          </a:prstGeom>
          <a:noFill/>
          <a:ln cap="flat" cmpd="sng" w="50800">
            <a:solidFill>
              <a:srgbClr val="FFFB00"/>
            </a:solidFill>
            <a:prstDash val="solid"/>
            <a:miter lim="400000"/>
            <a:headEnd len="sm" w="sm" type="stealth"/>
            <a:tailEnd len="sm" w="sm" type="none"/>
          </a:ln>
        </p:spPr>
      </p:cxnSp>
      <p:sp>
        <p:nvSpPr>
          <p:cNvPr id="941" name="Google Shape;941;p119"/>
          <p:cNvSpPr txBox="1"/>
          <p:nvPr/>
        </p:nvSpPr>
        <p:spPr>
          <a:xfrm>
            <a:off x="2682651" y="8636000"/>
            <a:ext cx="6125400" cy="6222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300"/>
              <a:buFont typeface="Short Stack"/>
              <a:buNone/>
            </a:pPr>
            <a:r>
              <a:rPr b="0" i="0" lang="pt-BR" sz="3300" u="none" cap="none" strike="noStrike">
                <a:solidFill>
                  <a:srgbClr val="FFFB00"/>
                </a:solidFill>
                <a:latin typeface="Short Stack"/>
                <a:ea typeface="Short Stack"/>
                <a:cs typeface="Short Stack"/>
                <a:sym typeface="Short Stack"/>
              </a:rPr>
              <a:t>Nome da variável vetor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2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947" name="Google Shape;947;p12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Declaração de vetores</a:t>
            </a:r>
            <a:endParaRPr/>
          </a:p>
        </p:txBody>
      </p:sp>
      <p:sp>
        <p:nvSpPr>
          <p:cNvPr id="948" name="Google Shape;948;p120"/>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Como toda variável, antes de ser usado um vetor deve ser declarado</a:t>
            </a:r>
            <a:br>
              <a:rPr lang="pt-BR"/>
            </a:br>
            <a:endParaRPr/>
          </a:p>
          <a:p>
            <a:pPr indent="-431800" lvl="0" marL="457200" rtl="0" algn="l">
              <a:spcBef>
                <a:spcPts val="1000"/>
              </a:spcBef>
              <a:spcAft>
                <a:spcPts val="0"/>
              </a:spcAft>
              <a:buSzPts val="3200"/>
              <a:buChar char="໑"/>
            </a:pPr>
            <a:r>
              <a:rPr lang="pt-BR"/>
              <a:t>A declaração de um vetor informa o nome do vetor, o tipo dos elementos e a quantidade de elementos do vetor</a:t>
            </a:r>
            <a:br>
              <a:rPr lang="pt-BR"/>
            </a:br>
            <a:endParaRPr/>
          </a:p>
          <a:p>
            <a:pPr indent="0" lvl="0" marL="0" rtl="0" algn="ctr">
              <a:spcBef>
                <a:spcPts val="1000"/>
              </a:spcBef>
              <a:spcAft>
                <a:spcPts val="1000"/>
              </a:spcAft>
              <a:buNone/>
            </a:pPr>
            <a:r>
              <a:rPr lang="pt-BR">
                <a:solidFill>
                  <a:srgbClr val="FFFFFF"/>
                </a:solidFill>
                <a:latin typeface="Courier"/>
                <a:ea typeface="Courier"/>
                <a:cs typeface="Courier"/>
                <a:sym typeface="Courier"/>
              </a:rPr>
              <a:t>int notas</a:t>
            </a:r>
            <a:r>
              <a:rPr lang="pt-BR">
                <a:solidFill>
                  <a:srgbClr val="FFFB00"/>
                </a:solidFill>
                <a:latin typeface="Courier"/>
                <a:ea typeface="Courier"/>
                <a:cs typeface="Courier"/>
                <a:sym typeface="Courier"/>
              </a:rPr>
              <a:t>[100]</a:t>
            </a:r>
            <a:r>
              <a:rPr lang="pt-BR">
                <a:solidFill>
                  <a:srgbClr val="FFFFFF"/>
                </a:solidFill>
                <a:latin typeface="Courier"/>
                <a:ea typeface="Courier"/>
                <a:cs typeface="Courier"/>
                <a:sym typeface="Courier"/>
              </a:rPr>
              <a:t>;</a:t>
            </a:r>
            <a:endParaRPr>
              <a:solidFill>
                <a:srgbClr val="FFFFFF"/>
              </a:solidFill>
              <a:latin typeface="Courier"/>
              <a:ea typeface="Courier"/>
              <a:cs typeface="Courier"/>
              <a:sym typeface="Courier"/>
            </a:endParaRPr>
          </a:p>
        </p:txBody>
      </p:sp>
      <p:cxnSp>
        <p:nvCxnSpPr>
          <p:cNvPr id="949" name="Google Shape;949;p120"/>
          <p:cNvCxnSpPr/>
          <p:nvPr/>
        </p:nvCxnSpPr>
        <p:spPr>
          <a:xfrm>
            <a:off x="7583983" y="7708106"/>
            <a:ext cx="0" cy="656400"/>
          </a:xfrm>
          <a:prstGeom prst="straightConnector1">
            <a:avLst/>
          </a:prstGeom>
          <a:noFill/>
          <a:ln cap="flat" cmpd="sng" w="50800">
            <a:solidFill>
              <a:srgbClr val="FFFB00"/>
            </a:solidFill>
            <a:prstDash val="solid"/>
            <a:miter lim="400000"/>
            <a:headEnd len="sm" w="sm" type="stealth"/>
            <a:tailEnd len="sm" w="sm" type="none"/>
          </a:ln>
        </p:spPr>
      </p:cxnSp>
      <p:sp>
        <p:nvSpPr>
          <p:cNvPr id="950" name="Google Shape;950;p120"/>
          <p:cNvSpPr txBox="1"/>
          <p:nvPr/>
        </p:nvSpPr>
        <p:spPr>
          <a:xfrm>
            <a:off x="297925" y="8362950"/>
            <a:ext cx="12705600" cy="11430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300"/>
              <a:buFont typeface="Short Stack"/>
              <a:buNone/>
            </a:pPr>
            <a:r>
              <a:rPr b="0" i="0" lang="pt-BR" sz="3300" u="none" cap="none" strike="noStrike">
                <a:solidFill>
                  <a:srgbClr val="FFFB00"/>
                </a:solidFill>
                <a:latin typeface="Short Stack"/>
                <a:ea typeface="Short Stack"/>
                <a:cs typeface="Short Stack"/>
                <a:sym typeface="Short Stack"/>
              </a:rPr>
              <a:t>Número de elementos</a:t>
            </a:r>
            <a:endParaRPr/>
          </a:p>
          <a:p>
            <a:pPr indent="0" lvl="0" marL="0" marR="0" rtl="0" algn="ctr">
              <a:lnSpc>
                <a:spcPct val="100000"/>
              </a:lnSpc>
              <a:spcBef>
                <a:spcPts val="0"/>
              </a:spcBef>
              <a:spcAft>
                <a:spcPts val="0"/>
              </a:spcAft>
              <a:buClr>
                <a:srgbClr val="FFFB00"/>
              </a:buClr>
              <a:buSzPts val="3300"/>
              <a:buFont typeface="Short Stack"/>
              <a:buNone/>
            </a:pPr>
            <a:r>
              <a:rPr b="0" i="0" lang="pt-BR" sz="3300" u="none" cap="none" strike="noStrike">
                <a:solidFill>
                  <a:srgbClr val="FFFB00"/>
                </a:solidFill>
                <a:latin typeface="Short Stack"/>
                <a:ea typeface="Short Stack"/>
                <a:cs typeface="Short Stack"/>
                <a:sym typeface="Short Stack"/>
              </a:rPr>
              <a:t>(fixo na declaração, não muda depois de declarado)</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2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956" name="Google Shape;956;p12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Declaração de vetores</a:t>
            </a:r>
            <a:endParaRPr/>
          </a:p>
        </p:txBody>
      </p:sp>
      <p:sp>
        <p:nvSpPr>
          <p:cNvPr id="957" name="Google Shape;957;p121"/>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1000"/>
              </a:spcAft>
              <a:buSzPts val="3200"/>
              <a:buChar char="໑"/>
            </a:pPr>
            <a:r>
              <a:rPr lang="pt-BR"/>
              <a:t>Exemplos de declaração de vetores:</a:t>
            </a:r>
            <a:br>
              <a:rPr lang="pt-BR"/>
            </a:br>
            <a:br>
              <a:rPr lang="pt-BR"/>
            </a:br>
            <a:r>
              <a:rPr lang="pt-BR">
                <a:latin typeface="Courier"/>
                <a:ea typeface="Courier"/>
                <a:cs typeface="Courier"/>
                <a:sym typeface="Courier"/>
              </a:rPr>
              <a:t>int notas[100];</a:t>
            </a:r>
            <a:br>
              <a:rPr lang="pt-BR">
                <a:latin typeface="Courier"/>
                <a:ea typeface="Courier"/>
                <a:cs typeface="Courier"/>
                <a:sym typeface="Courier"/>
              </a:rPr>
            </a:br>
            <a:r>
              <a:rPr lang="pt-BR">
                <a:latin typeface="Courier"/>
                <a:ea typeface="Courier"/>
                <a:cs typeface="Courier"/>
                <a:sym typeface="Courier"/>
              </a:rPr>
              <a:t>float v[50000];</a:t>
            </a:r>
            <a:br>
              <a:rPr lang="pt-BR">
                <a:latin typeface="Courier"/>
                <a:ea typeface="Courier"/>
                <a:cs typeface="Courier"/>
                <a:sym typeface="Courier"/>
              </a:rPr>
            </a:br>
            <a:r>
              <a:rPr lang="pt-BR">
                <a:latin typeface="Courier"/>
                <a:ea typeface="Courier"/>
                <a:cs typeface="Courier"/>
                <a:sym typeface="Courier"/>
              </a:rPr>
              <a:t>char nome[200];</a:t>
            </a:r>
            <a:endParaRPr>
              <a:latin typeface="Courier"/>
              <a:ea typeface="Courier"/>
              <a:cs typeface="Courier"/>
              <a:sym typeface="Courie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2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963" name="Google Shape;963;p12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Vetor</a:t>
            </a:r>
            <a:endParaRPr/>
          </a:p>
        </p:txBody>
      </p:sp>
      <p:sp>
        <p:nvSpPr>
          <p:cNvPr id="964" name="Google Shape;964;p122"/>
          <p:cNvSpPr txBox="1"/>
          <p:nvPr>
            <p:ph idx="1" type="body"/>
          </p:nvPr>
        </p:nvSpPr>
        <p:spPr>
          <a:xfrm>
            <a:off x="571425" y="1984900"/>
            <a:ext cx="11862000" cy="51006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A cada elemento do vetor é associado um número: o índice do elemento na sequência</a:t>
            </a:r>
            <a:br>
              <a:rPr lang="pt-BR"/>
            </a:br>
            <a:endParaRPr/>
          </a:p>
          <a:p>
            <a:pPr indent="-431800" lvl="0" marL="457200" rtl="0" algn="l">
              <a:spcBef>
                <a:spcPts val="0"/>
              </a:spcBef>
              <a:spcAft>
                <a:spcPts val="0"/>
              </a:spcAft>
              <a:buSzPts val="3200"/>
              <a:buChar char="໑"/>
            </a:pPr>
            <a:r>
              <a:rPr lang="pt-BR"/>
              <a:t>O primeiro índice é zero, o segundo é um, e assim por diante</a:t>
            </a:r>
            <a:endParaRPr/>
          </a:p>
        </p:txBody>
      </p:sp>
      <p:sp>
        <p:nvSpPr>
          <p:cNvPr id="965" name="Google Shape;965;p122"/>
          <p:cNvSpPr txBox="1"/>
          <p:nvPr/>
        </p:nvSpPr>
        <p:spPr>
          <a:xfrm>
            <a:off x="1450550" y="8125175"/>
            <a:ext cx="10647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4200"/>
              <a:buFont typeface="Short Stack"/>
              <a:buNone/>
            </a:pPr>
            <a:r>
              <a:rPr b="0" i="0" lang="pt-BR" sz="4200" u="none" cap="none" strike="noStrike">
                <a:solidFill>
                  <a:srgbClr val="FFFB00"/>
                </a:solidFill>
                <a:latin typeface="Short Stack"/>
                <a:ea typeface="Short Stack"/>
                <a:cs typeface="Short Stack"/>
                <a:sym typeface="Short Stack"/>
              </a:rPr>
              <a:t>Elemento de índice 0 tem valor 75</a:t>
            </a:r>
            <a:endParaRPr/>
          </a:p>
        </p:txBody>
      </p:sp>
      <p:cxnSp>
        <p:nvCxnSpPr>
          <p:cNvPr id="966" name="Google Shape;966;p122"/>
          <p:cNvCxnSpPr>
            <a:stCxn id="967" idx="2"/>
          </p:cNvCxnSpPr>
          <p:nvPr/>
        </p:nvCxnSpPr>
        <p:spPr>
          <a:xfrm>
            <a:off x="5025395" y="7085350"/>
            <a:ext cx="0" cy="958500"/>
          </a:xfrm>
          <a:prstGeom prst="straightConnector1">
            <a:avLst/>
          </a:prstGeom>
          <a:noFill/>
          <a:ln cap="flat" cmpd="sng" w="50800">
            <a:solidFill>
              <a:srgbClr val="FFFB00"/>
            </a:solidFill>
            <a:prstDash val="solid"/>
            <a:miter lim="400000"/>
            <a:headEnd len="sm" w="sm" type="stealth"/>
            <a:tailEnd len="sm" w="sm" type="none"/>
          </a:ln>
        </p:spPr>
      </p:cxnSp>
      <p:grpSp>
        <p:nvGrpSpPr>
          <p:cNvPr id="968" name="Google Shape;968;p122"/>
          <p:cNvGrpSpPr/>
          <p:nvPr/>
        </p:nvGrpSpPr>
        <p:grpSpPr>
          <a:xfrm>
            <a:off x="2111325" y="5997395"/>
            <a:ext cx="8890742" cy="1207255"/>
            <a:chOff x="-619534" y="2020"/>
            <a:chExt cx="8890742" cy="1207255"/>
          </a:xfrm>
        </p:grpSpPr>
        <p:sp>
          <p:nvSpPr>
            <p:cNvPr id="969" name="Google Shape;969;p122"/>
            <p:cNvSpPr txBox="1"/>
            <p:nvPr/>
          </p:nvSpPr>
          <p:spPr>
            <a:xfrm>
              <a:off x="-619534" y="428975"/>
              <a:ext cx="19827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970" name="Google Shape;970;p122"/>
            <p:cNvGrpSpPr/>
            <p:nvPr/>
          </p:nvGrpSpPr>
          <p:grpSpPr>
            <a:xfrm>
              <a:off x="1667308" y="561075"/>
              <a:ext cx="1269900" cy="528900"/>
              <a:chOff x="0" y="2275"/>
              <a:chExt cx="1269900" cy="528900"/>
            </a:xfrm>
          </p:grpSpPr>
          <p:sp>
            <p:nvSpPr>
              <p:cNvPr id="971" name="Google Shape;971;p12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967" name="Google Shape;967;p122"/>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972" name="Google Shape;972;p122"/>
            <p:cNvGrpSpPr/>
            <p:nvPr/>
          </p:nvGrpSpPr>
          <p:grpSpPr>
            <a:xfrm>
              <a:off x="3000808" y="561075"/>
              <a:ext cx="1269900" cy="528900"/>
              <a:chOff x="0" y="2275"/>
              <a:chExt cx="1269900" cy="528900"/>
            </a:xfrm>
          </p:grpSpPr>
          <p:sp>
            <p:nvSpPr>
              <p:cNvPr id="973" name="Google Shape;973;p12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974" name="Google Shape;974;p122"/>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975" name="Google Shape;975;p122"/>
            <p:cNvGrpSpPr/>
            <p:nvPr/>
          </p:nvGrpSpPr>
          <p:grpSpPr>
            <a:xfrm>
              <a:off x="4334308" y="561075"/>
              <a:ext cx="1269900" cy="528900"/>
              <a:chOff x="0" y="2275"/>
              <a:chExt cx="1269900" cy="528900"/>
            </a:xfrm>
          </p:grpSpPr>
          <p:sp>
            <p:nvSpPr>
              <p:cNvPr id="976" name="Google Shape;976;p12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977" name="Google Shape;977;p122"/>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978" name="Google Shape;978;p122"/>
            <p:cNvGrpSpPr/>
            <p:nvPr/>
          </p:nvGrpSpPr>
          <p:grpSpPr>
            <a:xfrm>
              <a:off x="5667808" y="561075"/>
              <a:ext cx="1269900" cy="528900"/>
              <a:chOff x="0" y="2275"/>
              <a:chExt cx="1269900" cy="528900"/>
            </a:xfrm>
          </p:grpSpPr>
          <p:sp>
            <p:nvSpPr>
              <p:cNvPr id="979" name="Google Shape;979;p12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980" name="Google Shape;980;p122"/>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95</a:t>
                </a:r>
                <a:endParaRPr/>
              </a:p>
            </p:txBody>
          </p:sp>
        </p:grpSp>
        <p:grpSp>
          <p:nvGrpSpPr>
            <p:cNvPr id="981" name="Google Shape;981;p122"/>
            <p:cNvGrpSpPr/>
            <p:nvPr/>
          </p:nvGrpSpPr>
          <p:grpSpPr>
            <a:xfrm>
              <a:off x="7001308" y="561075"/>
              <a:ext cx="1269900" cy="528900"/>
              <a:chOff x="0" y="2275"/>
              <a:chExt cx="1269900" cy="528900"/>
            </a:xfrm>
          </p:grpSpPr>
          <p:sp>
            <p:nvSpPr>
              <p:cNvPr id="982" name="Google Shape;982;p12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983" name="Google Shape;983;p122"/>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984" name="Google Shape;984;p122"/>
            <p:cNvSpPr txBox="1"/>
            <p:nvPr/>
          </p:nvSpPr>
          <p:spPr>
            <a:xfrm>
              <a:off x="2150636"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985" name="Google Shape;985;p122"/>
            <p:cNvSpPr txBox="1"/>
            <p:nvPr/>
          </p:nvSpPr>
          <p:spPr>
            <a:xfrm>
              <a:off x="3513556" y="2020"/>
              <a:ext cx="227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986" name="Google Shape;986;p122"/>
            <p:cNvSpPr txBox="1"/>
            <p:nvPr/>
          </p:nvSpPr>
          <p:spPr>
            <a:xfrm>
              <a:off x="4816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987" name="Google Shape;987;p122"/>
            <p:cNvSpPr txBox="1"/>
            <p:nvPr/>
          </p:nvSpPr>
          <p:spPr>
            <a:xfrm>
              <a:off x="61504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988" name="Google Shape;988;p122"/>
            <p:cNvSpPr txBox="1"/>
            <p:nvPr/>
          </p:nvSpPr>
          <p:spPr>
            <a:xfrm>
              <a:off x="7483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500"/>
              <a:t>Comentários sobre o primeiro programa</a:t>
            </a:r>
            <a:endParaRPr sz="5500"/>
          </a:p>
        </p:txBody>
      </p:sp>
      <p:sp>
        <p:nvSpPr>
          <p:cNvPr id="123" name="Google Shape;123;p24"/>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Clr>
                <a:srgbClr val="FFFFFF"/>
              </a:buClr>
              <a:buSzPts val="3200"/>
              <a:buChar char="໑"/>
            </a:pPr>
            <a:r>
              <a:rPr lang="pt-BR">
                <a:solidFill>
                  <a:schemeClr val="lt1"/>
                </a:solidFill>
              </a:rPr>
              <a:t>Programa usa um único tipo de comando: </a:t>
            </a:r>
            <a:r>
              <a:rPr lang="pt-BR">
                <a:solidFill>
                  <a:srgbClr val="FFFB00"/>
                </a:solidFill>
              </a:rPr>
              <a:t>printf</a:t>
            </a:r>
            <a:endParaRPr>
              <a:solidFill>
                <a:srgbClr val="FFFB00"/>
              </a:solidFill>
            </a:endParaRPr>
          </a:p>
          <a:p>
            <a:pPr indent="-431800" lvl="0" marL="457200" rtl="0" algn="l">
              <a:spcBef>
                <a:spcPts val="3000"/>
              </a:spcBef>
              <a:spcAft>
                <a:spcPts val="0"/>
              </a:spcAft>
              <a:buClr>
                <a:srgbClr val="FFFFFF"/>
              </a:buClr>
              <a:buSzPts val="3200"/>
              <a:buChar char="໑"/>
            </a:pPr>
            <a:r>
              <a:rPr lang="pt-BR">
                <a:solidFill>
                  <a:srgbClr val="FFFB00"/>
                </a:solidFill>
              </a:rPr>
              <a:t>Muitos detalhes!</a:t>
            </a:r>
            <a:endParaRPr>
              <a:solidFill>
                <a:schemeClr val="lt1"/>
              </a:solidFill>
            </a:endParaRPr>
          </a:p>
          <a:p>
            <a:pPr indent="-431800" lvl="0" marL="457200" rtl="0" algn="l">
              <a:spcBef>
                <a:spcPts val="3000"/>
              </a:spcBef>
              <a:spcAft>
                <a:spcPts val="0"/>
              </a:spcAft>
              <a:buClr>
                <a:srgbClr val="FFFFFF"/>
              </a:buClr>
              <a:buSzPts val="3200"/>
              <a:buChar char="໑"/>
            </a:pPr>
            <a:r>
              <a:rPr lang="pt-BR">
                <a:solidFill>
                  <a:schemeClr val="lt1"/>
                </a:solidFill>
              </a:rPr>
              <a:t>Note o uso dos caracteres </a:t>
            </a:r>
            <a:r>
              <a:rPr lang="pt-BR">
                <a:solidFill>
                  <a:srgbClr val="FFFB00"/>
                </a:solidFill>
              </a:rPr>
              <a:t>//</a:t>
            </a:r>
            <a:r>
              <a:rPr lang="pt-BR">
                <a:solidFill>
                  <a:schemeClr val="lt1"/>
                </a:solidFill>
              </a:rPr>
              <a:t>: marca o início de um </a:t>
            </a:r>
            <a:r>
              <a:rPr lang="pt-BR">
                <a:solidFill>
                  <a:srgbClr val="FFFB00"/>
                </a:solidFill>
              </a:rPr>
              <a:t>comentário</a:t>
            </a:r>
            <a:endParaRPr>
              <a:solidFill>
                <a:schemeClr val="lt1"/>
              </a:solidFill>
            </a:endParaRPr>
          </a:p>
          <a:p>
            <a:pPr indent="-431800" lvl="0" marL="457200" rtl="0" algn="l">
              <a:spcBef>
                <a:spcPts val="3000"/>
              </a:spcBef>
              <a:spcAft>
                <a:spcPts val="0"/>
              </a:spcAft>
              <a:buClr>
                <a:srgbClr val="FFFFFF"/>
              </a:buClr>
              <a:buSzPts val="3200"/>
              <a:buChar char="໑"/>
            </a:pPr>
            <a:r>
              <a:rPr lang="pt-BR">
                <a:solidFill>
                  <a:schemeClr val="lt1"/>
                </a:solidFill>
              </a:rPr>
              <a:t>Um comentário que começa com os caracteres // se estende até o final da linha corrente</a:t>
            </a:r>
            <a:endParaRPr>
              <a:solidFill>
                <a:schemeClr val="lt1"/>
              </a:solidFill>
            </a:endParaRPr>
          </a:p>
          <a:p>
            <a:pPr indent="-431800" lvl="0" marL="457200" rtl="0" algn="l">
              <a:spcBef>
                <a:spcPts val="3000"/>
              </a:spcBef>
              <a:spcAft>
                <a:spcPts val="3000"/>
              </a:spcAft>
              <a:buClr>
                <a:srgbClr val="FFFFFF"/>
              </a:buClr>
              <a:buSzPts val="3200"/>
              <a:buChar char="໑"/>
            </a:pPr>
            <a:r>
              <a:rPr lang="pt-BR">
                <a:solidFill>
                  <a:schemeClr val="lt1"/>
                </a:solidFill>
              </a:rPr>
              <a:t>Comentários são ignorados na execução do programa, servem para documentar o programa</a:t>
            </a:r>
            <a:endParaRPr/>
          </a:p>
        </p:txBody>
      </p:sp>
      <p:sp>
        <p:nvSpPr>
          <p:cNvPr id="124" name="Google Shape;124;p2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2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994" name="Google Shape;994;p12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Vetor</a:t>
            </a:r>
            <a:endParaRPr/>
          </a:p>
        </p:txBody>
      </p:sp>
      <p:sp>
        <p:nvSpPr>
          <p:cNvPr id="995" name="Google Shape;995;p123"/>
          <p:cNvSpPr txBox="1"/>
          <p:nvPr>
            <p:ph idx="1" type="body"/>
          </p:nvPr>
        </p:nvSpPr>
        <p:spPr>
          <a:xfrm>
            <a:off x="571425" y="1984900"/>
            <a:ext cx="11862000" cy="51006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A cada elemento do vetor é associado um número: o índice do elemento na sequência</a:t>
            </a:r>
            <a:br>
              <a:rPr lang="pt-BR"/>
            </a:br>
            <a:endParaRPr/>
          </a:p>
          <a:p>
            <a:pPr indent="-431800" lvl="0" marL="457200" rtl="0" algn="l">
              <a:spcBef>
                <a:spcPts val="0"/>
              </a:spcBef>
              <a:spcAft>
                <a:spcPts val="0"/>
              </a:spcAft>
              <a:buSzPts val="3200"/>
              <a:buChar char="໑"/>
            </a:pPr>
            <a:r>
              <a:rPr lang="pt-BR"/>
              <a:t>O primeiro índice é zero, o segundo é um, e assim por diante</a:t>
            </a:r>
            <a:endParaRPr/>
          </a:p>
        </p:txBody>
      </p:sp>
      <p:sp>
        <p:nvSpPr>
          <p:cNvPr id="996" name="Google Shape;996;p123"/>
          <p:cNvSpPr txBox="1"/>
          <p:nvPr/>
        </p:nvSpPr>
        <p:spPr>
          <a:xfrm>
            <a:off x="1450550" y="8125175"/>
            <a:ext cx="10647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4200"/>
              <a:buFont typeface="Short Stack"/>
              <a:buNone/>
            </a:pPr>
            <a:r>
              <a:rPr b="0" i="0" lang="pt-BR" sz="4200" u="none" cap="none" strike="noStrike">
                <a:solidFill>
                  <a:srgbClr val="FFFB00"/>
                </a:solidFill>
                <a:latin typeface="Short Stack"/>
                <a:ea typeface="Short Stack"/>
                <a:cs typeface="Short Stack"/>
                <a:sym typeface="Short Stack"/>
              </a:rPr>
              <a:t>Elemento de índice </a:t>
            </a:r>
            <a:r>
              <a:rPr lang="pt-BR" sz="4200">
                <a:solidFill>
                  <a:srgbClr val="FFFB00"/>
                </a:solidFill>
                <a:latin typeface="Short Stack"/>
                <a:ea typeface="Short Stack"/>
                <a:cs typeface="Short Stack"/>
                <a:sym typeface="Short Stack"/>
              </a:rPr>
              <a:t>1</a:t>
            </a:r>
            <a:r>
              <a:rPr b="0" i="0" lang="pt-BR" sz="4200" u="none" cap="none" strike="noStrike">
                <a:solidFill>
                  <a:srgbClr val="FFFB00"/>
                </a:solidFill>
                <a:latin typeface="Short Stack"/>
                <a:ea typeface="Short Stack"/>
                <a:cs typeface="Short Stack"/>
                <a:sym typeface="Short Stack"/>
              </a:rPr>
              <a:t> tem valor </a:t>
            </a:r>
            <a:r>
              <a:rPr lang="pt-BR" sz="4200">
                <a:solidFill>
                  <a:srgbClr val="FFFB00"/>
                </a:solidFill>
                <a:latin typeface="Short Stack"/>
                <a:ea typeface="Short Stack"/>
                <a:cs typeface="Short Stack"/>
                <a:sym typeface="Short Stack"/>
              </a:rPr>
              <a:t>80</a:t>
            </a:r>
            <a:endParaRPr/>
          </a:p>
        </p:txBody>
      </p:sp>
      <p:cxnSp>
        <p:nvCxnSpPr>
          <p:cNvPr id="997" name="Google Shape;997;p123"/>
          <p:cNvCxnSpPr/>
          <p:nvPr/>
        </p:nvCxnSpPr>
        <p:spPr>
          <a:xfrm>
            <a:off x="6320795" y="7085350"/>
            <a:ext cx="0" cy="958500"/>
          </a:xfrm>
          <a:prstGeom prst="straightConnector1">
            <a:avLst/>
          </a:prstGeom>
          <a:noFill/>
          <a:ln cap="flat" cmpd="sng" w="50800">
            <a:solidFill>
              <a:srgbClr val="FFFB00"/>
            </a:solidFill>
            <a:prstDash val="solid"/>
            <a:miter lim="400000"/>
            <a:headEnd len="sm" w="sm" type="stealth"/>
            <a:tailEnd len="sm" w="sm" type="none"/>
          </a:ln>
        </p:spPr>
      </p:cxnSp>
      <p:grpSp>
        <p:nvGrpSpPr>
          <p:cNvPr id="998" name="Google Shape;998;p123"/>
          <p:cNvGrpSpPr/>
          <p:nvPr/>
        </p:nvGrpSpPr>
        <p:grpSpPr>
          <a:xfrm>
            <a:off x="2111325" y="5997395"/>
            <a:ext cx="8890742" cy="1207255"/>
            <a:chOff x="-619534" y="2020"/>
            <a:chExt cx="8890742" cy="1207255"/>
          </a:xfrm>
        </p:grpSpPr>
        <p:sp>
          <p:nvSpPr>
            <p:cNvPr id="999" name="Google Shape;999;p123"/>
            <p:cNvSpPr txBox="1"/>
            <p:nvPr/>
          </p:nvSpPr>
          <p:spPr>
            <a:xfrm>
              <a:off x="-619534" y="428975"/>
              <a:ext cx="19827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1000" name="Google Shape;1000;p123"/>
            <p:cNvGrpSpPr/>
            <p:nvPr/>
          </p:nvGrpSpPr>
          <p:grpSpPr>
            <a:xfrm>
              <a:off x="1667308" y="561075"/>
              <a:ext cx="1269900" cy="528900"/>
              <a:chOff x="0" y="2275"/>
              <a:chExt cx="1269900" cy="528900"/>
            </a:xfrm>
          </p:grpSpPr>
          <p:sp>
            <p:nvSpPr>
              <p:cNvPr id="1001" name="Google Shape;1001;p12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02" name="Google Shape;1002;p123"/>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1003" name="Google Shape;1003;p123"/>
            <p:cNvGrpSpPr/>
            <p:nvPr/>
          </p:nvGrpSpPr>
          <p:grpSpPr>
            <a:xfrm>
              <a:off x="3000808" y="561075"/>
              <a:ext cx="1269900" cy="528900"/>
              <a:chOff x="0" y="2275"/>
              <a:chExt cx="1269900" cy="528900"/>
            </a:xfrm>
          </p:grpSpPr>
          <p:sp>
            <p:nvSpPr>
              <p:cNvPr id="1004" name="Google Shape;1004;p12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05" name="Google Shape;1005;p123"/>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1006" name="Google Shape;1006;p123"/>
            <p:cNvGrpSpPr/>
            <p:nvPr/>
          </p:nvGrpSpPr>
          <p:grpSpPr>
            <a:xfrm>
              <a:off x="4334308" y="561075"/>
              <a:ext cx="1269900" cy="528900"/>
              <a:chOff x="0" y="2275"/>
              <a:chExt cx="1269900" cy="528900"/>
            </a:xfrm>
          </p:grpSpPr>
          <p:sp>
            <p:nvSpPr>
              <p:cNvPr id="1007" name="Google Shape;1007;p12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08" name="Google Shape;1008;p123"/>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1009" name="Google Shape;1009;p123"/>
            <p:cNvGrpSpPr/>
            <p:nvPr/>
          </p:nvGrpSpPr>
          <p:grpSpPr>
            <a:xfrm>
              <a:off x="5667808" y="561075"/>
              <a:ext cx="1269900" cy="528900"/>
              <a:chOff x="0" y="2275"/>
              <a:chExt cx="1269900" cy="528900"/>
            </a:xfrm>
          </p:grpSpPr>
          <p:sp>
            <p:nvSpPr>
              <p:cNvPr id="1010" name="Google Shape;1010;p12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11" name="Google Shape;1011;p123"/>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95</a:t>
                </a:r>
                <a:endParaRPr/>
              </a:p>
            </p:txBody>
          </p:sp>
        </p:grpSp>
        <p:grpSp>
          <p:nvGrpSpPr>
            <p:cNvPr id="1012" name="Google Shape;1012;p123"/>
            <p:cNvGrpSpPr/>
            <p:nvPr/>
          </p:nvGrpSpPr>
          <p:grpSpPr>
            <a:xfrm>
              <a:off x="7001308" y="561075"/>
              <a:ext cx="1269900" cy="528900"/>
              <a:chOff x="0" y="2275"/>
              <a:chExt cx="1269900" cy="528900"/>
            </a:xfrm>
          </p:grpSpPr>
          <p:sp>
            <p:nvSpPr>
              <p:cNvPr id="1013" name="Google Shape;1013;p12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14" name="Google Shape;1014;p123"/>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1015" name="Google Shape;1015;p123"/>
            <p:cNvSpPr txBox="1"/>
            <p:nvPr/>
          </p:nvSpPr>
          <p:spPr>
            <a:xfrm>
              <a:off x="2150636"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016" name="Google Shape;1016;p123"/>
            <p:cNvSpPr txBox="1"/>
            <p:nvPr/>
          </p:nvSpPr>
          <p:spPr>
            <a:xfrm>
              <a:off x="3513556" y="2020"/>
              <a:ext cx="227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017" name="Google Shape;1017;p123"/>
            <p:cNvSpPr txBox="1"/>
            <p:nvPr/>
          </p:nvSpPr>
          <p:spPr>
            <a:xfrm>
              <a:off x="4816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018" name="Google Shape;1018;p123"/>
            <p:cNvSpPr txBox="1"/>
            <p:nvPr/>
          </p:nvSpPr>
          <p:spPr>
            <a:xfrm>
              <a:off x="61504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019" name="Google Shape;1019;p123"/>
            <p:cNvSpPr txBox="1"/>
            <p:nvPr/>
          </p:nvSpPr>
          <p:spPr>
            <a:xfrm>
              <a:off x="7483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2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025" name="Google Shape;1025;p12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Vetor</a:t>
            </a:r>
            <a:endParaRPr/>
          </a:p>
        </p:txBody>
      </p:sp>
      <p:sp>
        <p:nvSpPr>
          <p:cNvPr id="1026" name="Google Shape;1026;p124"/>
          <p:cNvSpPr txBox="1"/>
          <p:nvPr>
            <p:ph idx="1" type="body"/>
          </p:nvPr>
        </p:nvSpPr>
        <p:spPr>
          <a:xfrm>
            <a:off x="571425" y="1984900"/>
            <a:ext cx="11862000" cy="51006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A cada elemento do vetor é associado um número: o índice do elemento na sequência</a:t>
            </a:r>
            <a:br>
              <a:rPr lang="pt-BR"/>
            </a:br>
            <a:endParaRPr/>
          </a:p>
          <a:p>
            <a:pPr indent="-431800" lvl="0" marL="457200" rtl="0" algn="l">
              <a:spcBef>
                <a:spcPts val="0"/>
              </a:spcBef>
              <a:spcAft>
                <a:spcPts val="0"/>
              </a:spcAft>
              <a:buSzPts val="3200"/>
              <a:buChar char="໑"/>
            </a:pPr>
            <a:r>
              <a:rPr lang="pt-BR"/>
              <a:t>O primeiro índice é zero, o segundo é um, e assim por diante</a:t>
            </a:r>
            <a:endParaRPr/>
          </a:p>
        </p:txBody>
      </p:sp>
      <p:sp>
        <p:nvSpPr>
          <p:cNvPr id="1027" name="Google Shape;1027;p124"/>
          <p:cNvSpPr txBox="1"/>
          <p:nvPr/>
        </p:nvSpPr>
        <p:spPr>
          <a:xfrm>
            <a:off x="1450550" y="8125175"/>
            <a:ext cx="10647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4200"/>
              <a:buFont typeface="Short Stack"/>
              <a:buNone/>
            </a:pPr>
            <a:r>
              <a:rPr b="0" i="0" lang="pt-BR" sz="4200" u="none" cap="none" strike="noStrike">
                <a:solidFill>
                  <a:srgbClr val="FFFB00"/>
                </a:solidFill>
                <a:latin typeface="Short Stack"/>
                <a:ea typeface="Short Stack"/>
                <a:cs typeface="Short Stack"/>
                <a:sym typeface="Short Stack"/>
              </a:rPr>
              <a:t>Elemento de índice </a:t>
            </a:r>
            <a:r>
              <a:rPr lang="pt-BR" sz="4200">
                <a:solidFill>
                  <a:srgbClr val="FFFB00"/>
                </a:solidFill>
                <a:latin typeface="Short Stack"/>
                <a:ea typeface="Short Stack"/>
                <a:cs typeface="Short Stack"/>
                <a:sym typeface="Short Stack"/>
              </a:rPr>
              <a:t>2</a:t>
            </a:r>
            <a:r>
              <a:rPr b="0" i="0" lang="pt-BR" sz="4200" u="none" cap="none" strike="noStrike">
                <a:solidFill>
                  <a:srgbClr val="FFFB00"/>
                </a:solidFill>
                <a:latin typeface="Short Stack"/>
                <a:ea typeface="Short Stack"/>
                <a:cs typeface="Short Stack"/>
                <a:sym typeface="Short Stack"/>
              </a:rPr>
              <a:t> tem valor </a:t>
            </a:r>
            <a:r>
              <a:rPr lang="pt-BR" sz="4200">
                <a:solidFill>
                  <a:srgbClr val="FFFB00"/>
                </a:solidFill>
                <a:latin typeface="Short Stack"/>
                <a:ea typeface="Short Stack"/>
                <a:cs typeface="Short Stack"/>
                <a:sym typeface="Short Stack"/>
              </a:rPr>
              <a:t>70</a:t>
            </a:r>
            <a:endParaRPr/>
          </a:p>
        </p:txBody>
      </p:sp>
      <p:cxnSp>
        <p:nvCxnSpPr>
          <p:cNvPr id="1028" name="Google Shape;1028;p124"/>
          <p:cNvCxnSpPr/>
          <p:nvPr/>
        </p:nvCxnSpPr>
        <p:spPr>
          <a:xfrm>
            <a:off x="7692395" y="7085350"/>
            <a:ext cx="0" cy="958500"/>
          </a:xfrm>
          <a:prstGeom prst="straightConnector1">
            <a:avLst/>
          </a:prstGeom>
          <a:noFill/>
          <a:ln cap="flat" cmpd="sng" w="50800">
            <a:solidFill>
              <a:srgbClr val="FFFB00"/>
            </a:solidFill>
            <a:prstDash val="solid"/>
            <a:miter lim="400000"/>
            <a:headEnd len="sm" w="sm" type="stealth"/>
            <a:tailEnd len="sm" w="sm" type="none"/>
          </a:ln>
        </p:spPr>
      </p:cxnSp>
      <p:grpSp>
        <p:nvGrpSpPr>
          <p:cNvPr id="1029" name="Google Shape;1029;p124"/>
          <p:cNvGrpSpPr/>
          <p:nvPr/>
        </p:nvGrpSpPr>
        <p:grpSpPr>
          <a:xfrm>
            <a:off x="2111325" y="5997395"/>
            <a:ext cx="8890742" cy="1207255"/>
            <a:chOff x="-619534" y="2020"/>
            <a:chExt cx="8890742" cy="1207255"/>
          </a:xfrm>
        </p:grpSpPr>
        <p:sp>
          <p:nvSpPr>
            <p:cNvPr id="1030" name="Google Shape;1030;p124"/>
            <p:cNvSpPr txBox="1"/>
            <p:nvPr/>
          </p:nvSpPr>
          <p:spPr>
            <a:xfrm>
              <a:off x="-619534" y="428975"/>
              <a:ext cx="19827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1031" name="Google Shape;1031;p124"/>
            <p:cNvGrpSpPr/>
            <p:nvPr/>
          </p:nvGrpSpPr>
          <p:grpSpPr>
            <a:xfrm>
              <a:off x="1667308" y="561075"/>
              <a:ext cx="1269900" cy="528900"/>
              <a:chOff x="0" y="2275"/>
              <a:chExt cx="1269900" cy="528900"/>
            </a:xfrm>
          </p:grpSpPr>
          <p:sp>
            <p:nvSpPr>
              <p:cNvPr id="1032" name="Google Shape;1032;p12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33" name="Google Shape;1033;p124"/>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1034" name="Google Shape;1034;p124"/>
            <p:cNvGrpSpPr/>
            <p:nvPr/>
          </p:nvGrpSpPr>
          <p:grpSpPr>
            <a:xfrm>
              <a:off x="3000808" y="561075"/>
              <a:ext cx="1269900" cy="528900"/>
              <a:chOff x="0" y="2275"/>
              <a:chExt cx="1269900" cy="528900"/>
            </a:xfrm>
          </p:grpSpPr>
          <p:sp>
            <p:nvSpPr>
              <p:cNvPr id="1035" name="Google Shape;1035;p12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36" name="Google Shape;1036;p124"/>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1037" name="Google Shape;1037;p124"/>
            <p:cNvGrpSpPr/>
            <p:nvPr/>
          </p:nvGrpSpPr>
          <p:grpSpPr>
            <a:xfrm>
              <a:off x="4334308" y="561075"/>
              <a:ext cx="1269900" cy="528900"/>
              <a:chOff x="0" y="2275"/>
              <a:chExt cx="1269900" cy="528900"/>
            </a:xfrm>
          </p:grpSpPr>
          <p:sp>
            <p:nvSpPr>
              <p:cNvPr id="1038" name="Google Shape;1038;p12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39" name="Google Shape;1039;p124"/>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1040" name="Google Shape;1040;p124"/>
            <p:cNvGrpSpPr/>
            <p:nvPr/>
          </p:nvGrpSpPr>
          <p:grpSpPr>
            <a:xfrm>
              <a:off x="5667808" y="561075"/>
              <a:ext cx="1269900" cy="528900"/>
              <a:chOff x="0" y="2275"/>
              <a:chExt cx="1269900" cy="528900"/>
            </a:xfrm>
          </p:grpSpPr>
          <p:sp>
            <p:nvSpPr>
              <p:cNvPr id="1041" name="Google Shape;1041;p12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42" name="Google Shape;1042;p124"/>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95</a:t>
                </a:r>
                <a:endParaRPr/>
              </a:p>
            </p:txBody>
          </p:sp>
        </p:grpSp>
        <p:grpSp>
          <p:nvGrpSpPr>
            <p:cNvPr id="1043" name="Google Shape;1043;p124"/>
            <p:cNvGrpSpPr/>
            <p:nvPr/>
          </p:nvGrpSpPr>
          <p:grpSpPr>
            <a:xfrm>
              <a:off x="7001308" y="561075"/>
              <a:ext cx="1269900" cy="528900"/>
              <a:chOff x="0" y="2275"/>
              <a:chExt cx="1269900" cy="528900"/>
            </a:xfrm>
          </p:grpSpPr>
          <p:sp>
            <p:nvSpPr>
              <p:cNvPr id="1044" name="Google Shape;1044;p12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45" name="Google Shape;1045;p124"/>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1046" name="Google Shape;1046;p124"/>
            <p:cNvSpPr txBox="1"/>
            <p:nvPr/>
          </p:nvSpPr>
          <p:spPr>
            <a:xfrm>
              <a:off x="2150636"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047" name="Google Shape;1047;p124"/>
            <p:cNvSpPr txBox="1"/>
            <p:nvPr/>
          </p:nvSpPr>
          <p:spPr>
            <a:xfrm>
              <a:off x="3513556" y="2020"/>
              <a:ext cx="227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048" name="Google Shape;1048;p124"/>
            <p:cNvSpPr txBox="1"/>
            <p:nvPr/>
          </p:nvSpPr>
          <p:spPr>
            <a:xfrm>
              <a:off x="4816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049" name="Google Shape;1049;p124"/>
            <p:cNvSpPr txBox="1"/>
            <p:nvPr/>
          </p:nvSpPr>
          <p:spPr>
            <a:xfrm>
              <a:off x="61504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050" name="Google Shape;1050;p124"/>
            <p:cNvSpPr txBox="1"/>
            <p:nvPr/>
          </p:nvSpPr>
          <p:spPr>
            <a:xfrm>
              <a:off x="7483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2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056" name="Google Shape;1056;p12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Vetor</a:t>
            </a:r>
            <a:endParaRPr/>
          </a:p>
        </p:txBody>
      </p:sp>
      <p:sp>
        <p:nvSpPr>
          <p:cNvPr id="1057" name="Google Shape;1057;p125"/>
          <p:cNvSpPr txBox="1"/>
          <p:nvPr>
            <p:ph idx="1" type="body"/>
          </p:nvPr>
        </p:nvSpPr>
        <p:spPr>
          <a:xfrm>
            <a:off x="571425" y="1984900"/>
            <a:ext cx="11862000" cy="51006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A cada elemento do vetor é associado um número: o índice do elemento na sequência</a:t>
            </a:r>
            <a:br>
              <a:rPr lang="pt-BR"/>
            </a:br>
            <a:endParaRPr/>
          </a:p>
          <a:p>
            <a:pPr indent="-431800" lvl="0" marL="457200" rtl="0" algn="l">
              <a:spcBef>
                <a:spcPts val="0"/>
              </a:spcBef>
              <a:spcAft>
                <a:spcPts val="0"/>
              </a:spcAft>
              <a:buSzPts val="3200"/>
              <a:buChar char="໑"/>
            </a:pPr>
            <a:r>
              <a:rPr lang="pt-BR"/>
              <a:t>O primeiro índice é zero, o segundo é um, e assim por diante</a:t>
            </a:r>
            <a:endParaRPr/>
          </a:p>
        </p:txBody>
      </p:sp>
      <p:sp>
        <p:nvSpPr>
          <p:cNvPr id="1058" name="Google Shape;1058;p125"/>
          <p:cNvSpPr txBox="1"/>
          <p:nvPr/>
        </p:nvSpPr>
        <p:spPr>
          <a:xfrm>
            <a:off x="1450550" y="8125175"/>
            <a:ext cx="10647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4200"/>
              <a:buFont typeface="Short Stack"/>
              <a:buNone/>
            </a:pPr>
            <a:r>
              <a:rPr b="0" i="0" lang="pt-BR" sz="4200" u="none" cap="none" strike="noStrike">
                <a:solidFill>
                  <a:srgbClr val="FFFB00"/>
                </a:solidFill>
                <a:latin typeface="Short Stack"/>
                <a:ea typeface="Short Stack"/>
                <a:cs typeface="Short Stack"/>
                <a:sym typeface="Short Stack"/>
              </a:rPr>
              <a:t>Elemento de índice </a:t>
            </a:r>
            <a:r>
              <a:rPr lang="pt-BR" sz="4200">
                <a:solidFill>
                  <a:srgbClr val="FFFB00"/>
                </a:solidFill>
                <a:latin typeface="Short Stack"/>
                <a:ea typeface="Short Stack"/>
                <a:cs typeface="Short Stack"/>
                <a:sym typeface="Short Stack"/>
              </a:rPr>
              <a:t>3</a:t>
            </a:r>
            <a:r>
              <a:rPr b="0" i="0" lang="pt-BR" sz="4200" u="none" cap="none" strike="noStrike">
                <a:solidFill>
                  <a:srgbClr val="FFFB00"/>
                </a:solidFill>
                <a:latin typeface="Short Stack"/>
                <a:ea typeface="Short Stack"/>
                <a:cs typeface="Short Stack"/>
                <a:sym typeface="Short Stack"/>
              </a:rPr>
              <a:t> tem valor </a:t>
            </a:r>
            <a:r>
              <a:rPr lang="pt-BR" sz="4200">
                <a:solidFill>
                  <a:srgbClr val="FFFB00"/>
                </a:solidFill>
                <a:latin typeface="Short Stack"/>
                <a:ea typeface="Short Stack"/>
                <a:cs typeface="Short Stack"/>
                <a:sym typeface="Short Stack"/>
              </a:rPr>
              <a:t>95</a:t>
            </a:r>
            <a:endParaRPr/>
          </a:p>
        </p:txBody>
      </p:sp>
      <p:cxnSp>
        <p:nvCxnSpPr>
          <p:cNvPr id="1059" name="Google Shape;1059;p125"/>
          <p:cNvCxnSpPr/>
          <p:nvPr/>
        </p:nvCxnSpPr>
        <p:spPr>
          <a:xfrm>
            <a:off x="9063995" y="7085350"/>
            <a:ext cx="0" cy="958500"/>
          </a:xfrm>
          <a:prstGeom prst="straightConnector1">
            <a:avLst/>
          </a:prstGeom>
          <a:noFill/>
          <a:ln cap="flat" cmpd="sng" w="50800">
            <a:solidFill>
              <a:srgbClr val="FFFB00"/>
            </a:solidFill>
            <a:prstDash val="solid"/>
            <a:miter lim="400000"/>
            <a:headEnd len="sm" w="sm" type="stealth"/>
            <a:tailEnd len="sm" w="sm" type="none"/>
          </a:ln>
        </p:spPr>
      </p:cxnSp>
      <p:grpSp>
        <p:nvGrpSpPr>
          <p:cNvPr id="1060" name="Google Shape;1060;p125"/>
          <p:cNvGrpSpPr/>
          <p:nvPr/>
        </p:nvGrpSpPr>
        <p:grpSpPr>
          <a:xfrm>
            <a:off x="2111325" y="5997395"/>
            <a:ext cx="8890742" cy="1207255"/>
            <a:chOff x="-619534" y="2020"/>
            <a:chExt cx="8890742" cy="1207255"/>
          </a:xfrm>
        </p:grpSpPr>
        <p:sp>
          <p:nvSpPr>
            <p:cNvPr id="1061" name="Google Shape;1061;p125"/>
            <p:cNvSpPr txBox="1"/>
            <p:nvPr/>
          </p:nvSpPr>
          <p:spPr>
            <a:xfrm>
              <a:off x="-619534" y="428975"/>
              <a:ext cx="19827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1062" name="Google Shape;1062;p125"/>
            <p:cNvGrpSpPr/>
            <p:nvPr/>
          </p:nvGrpSpPr>
          <p:grpSpPr>
            <a:xfrm>
              <a:off x="1667308" y="561075"/>
              <a:ext cx="1269900" cy="528900"/>
              <a:chOff x="0" y="2275"/>
              <a:chExt cx="1269900" cy="528900"/>
            </a:xfrm>
          </p:grpSpPr>
          <p:sp>
            <p:nvSpPr>
              <p:cNvPr id="1063" name="Google Shape;1063;p125"/>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64" name="Google Shape;1064;p125"/>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1065" name="Google Shape;1065;p125"/>
            <p:cNvGrpSpPr/>
            <p:nvPr/>
          </p:nvGrpSpPr>
          <p:grpSpPr>
            <a:xfrm>
              <a:off x="3000808" y="561075"/>
              <a:ext cx="1269900" cy="528900"/>
              <a:chOff x="0" y="2275"/>
              <a:chExt cx="1269900" cy="528900"/>
            </a:xfrm>
          </p:grpSpPr>
          <p:sp>
            <p:nvSpPr>
              <p:cNvPr id="1066" name="Google Shape;1066;p125"/>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67" name="Google Shape;1067;p125"/>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1068" name="Google Shape;1068;p125"/>
            <p:cNvGrpSpPr/>
            <p:nvPr/>
          </p:nvGrpSpPr>
          <p:grpSpPr>
            <a:xfrm>
              <a:off x="4334308" y="561075"/>
              <a:ext cx="1269900" cy="528900"/>
              <a:chOff x="0" y="2275"/>
              <a:chExt cx="1269900" cy="528900"/>
            </a:xfrm>
          </p:grpSpPr>
          <p:sp>
            <p:nvSpPr>
              <p:cNvPr id="1069" name="Google Shape;1069;p125"/>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70" name="Google Shape;1070;p125"/>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1071" name="Google Shape;1071;p125"/>
            <p:cNvGrpSpPr/>
            <p:nvPr/>
          </p:nvGrpSpPr>
          <p:grpSpPr>
            <a:xfrm>
              <a:off x="5667808" y="561075"/>
              <a:ext cx="1269900" cy="528900"/>
              <a:chOff x="0" y="2275"/>
              <a:chExt cx="1269900" cy="528900"/>
            </a:xfrm>
          </p:grpSpPr>
          <p:sp>
            <p:nvSpPr>
              <p:cNvPr id="1072" name="Google Shape;1072;p125"/>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73" name="Google Shape;1073;p125"/>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95</a:t>
                </a:r>
                <a:endParaRPr/>
              </a:p>
            </p:txBody>
          </p:sp>
        </p:grpSp>
        <p:grpSp>
          <p:nvGrpSpPr>
            <p:cNvPr id="1074" name="Google Shape;1074;p125"/>
            <p:cNvGrpSpPr/>
            <p:nvPr/>
          </p:nvGrpSpPr>
          <p:grpSpPr>
            <a:xfrm>
              <a:off x="7001308" y="561075"/>
              <a:ext cx="1269900" cy="528900"/>
              <a:chOff x="0" y="2275"/>
              <a:chExt cx="1269900" cy="528900"/>
            </a:xfrm>
          </p:grpSpPr>
          <p:sp>
            <p:nvSpPr>
              <p:cNvPr id="1075" name="Google Shape;1075;p125"/>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76" name="Google Shape;1076;p125"/>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1077" name="Google Shape;1077;p125"/>
            <p:cNvSpPr txBox="1"/>
            <p:nvPr/>
          </p:nvSpPr>
          <p:spPr>
            <a:xfrm>
              <a:off x="2150636"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078" name="Google Shape;1078;p125"/>
            <p:cNvSpPr txBox="1"/>
            <p:nvPr/>
          </p:nvSpPr>
          <p:spPr>
            <a:xfrm>
              <a:off x="3513556" y="2020"/>
              <a:ext cx="227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079" name="Google Shape;1079;p125"/>
            <p:cNvSpPr txBox="1"/>
            <p:nvPr/>
          </p:nvSpPr>
          <p:spPr>
            <a:xfrm>
              <a:off x="4816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080" name="Google Shape;1080;p125"/>
            <p:cNvSpPr txBox="1"/>
            <p:nvPr/>
          </p:nvSpPr>
          <p:spPr>
            <a:xfrm>
              <a:off x="61504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081" name="Google Shape;1081;p125"/>
            <p:cNvSpPr txBox="1"/>
            <p:nvPr/>
          </p:nvSpPr>
          <p:spPr>
            <a:xfrm>
              <a:off x="7483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12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087" name="Google Shape;1087;p12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Vetor</a:t>
            </a:r>
            <a:endParaRPr/>
          </a:p>
        </p:txBody>
      </p:sp>
      <p:sp>
        <p:nvSpPr>
          <p:cNvPr id="1088" name="Google Shape;1088;p126"/>
          <p:cNvSpPr txBox="1"/>
          <p:nvPr>
            <p:ph idx="1" type="body"/>
          </p:nvPr>
        </p:nvSpPr>
        <p:spPr>
          <a:xfrm>
            <a:off x="571425" y="1984900"/>
            <a:ext cx="11862000" cy="51006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A cada elemento do vetor é associado um número: o índice do elemento na sequência</a:t>
            </a:r>
            <a:br>
              <a:rPr lang="pt-BR"/>
            </a:br>
            <a:endParaRPr/>
          </a:p>
          <a:p>
            <a:pPr indent="-431800" lvl="0" marL="457200" rtl="0" algn="l">
              <a:spcBef>
                <a:spcPts val="0"/>
              </a:spcBef>
              <a:spcAft>
                <a:spcPts val="0"/>
              </a:spcAft>
              <a:buSzPts val="3200"/>
              <a:buChar char="໑"/>
            </a:pPr>
            <a:r>
              <a:rPr lang="pt-BR"/>
              <a:t>O primeiro índice é zero, o segundo é um, e assim por diante</a:t>
            </a:r>
            <a:endParaRPr/>
          </a:p>
        </p:txBody>
      </p:sp>
      <p:sp>
        <p:nvSpPr>
          <p:cNvPr id="1089" name="Google Shape;1089;p126"/>
          <p:cNvSpPr txBox="1"/>
          <p:nvPr/>
        </p:nvSpPr>
        <p:spPr>
          <a:xfrm>
            <a:off x="1450550" y="8125175"/>
            <a:ext cx="10647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4200"/>
              <a:buFont typeface="Short Stack"/>
              <a:buNone/>
            </a:pPr>
            <a:r>
              <a:rPr b="0" i="0" lang="pt-BR" sz="4200" u="none" cap="none" strike="noStrike">
                <a:solidFill>
                  <a:srgbClr val="FFFB00"/>
                </a:solidFill>
                <a:latin typeface="Short Stack"/>
                <a:ea typeface="Short Stack"/>
                <a:cs typeface="Short Stack"/>
                <a:sym typeface="Short Stack"/>
              </a:rPr>
              <a:t>Elemento de índice </a:t>
            </a:r>
            <a:r>
              <a:rPr lang="pt-BR" sz="4200">
                <a:solidFill>
                  <a:srgbClr val="FFFB00"/>
                </a:solidFill>
                <a:latin typeface="Short Stack"/>
                <a:ea typeface="Short Stack"/>
                <a:cs typeface="Short Stack"/>
                <a:sym typeface="Short Stack"/>
              </a:rPr>
              <a:t>4</a:t>
            </a:r>
            <a:r>
              <a:rPr b="0" i="0" lang="pt-BR" sz="4200" u="none" cap="none" strike="noStrike">
                <a:solidFill>
                  <a:srgbClr val="FFFB00"/>
                </a:solidFill>
                <a:latin typeface="Short Stack"/>
                <a:ea typeface="Short Stack"/>
                <a:cs typeface="Short Stack"/>
                <a:sym typeface="Short Stack"/>
              </a:rPr>
              <a:t> tem valor </a:t>
            </a:r>
            <a:r>
              <a:rPr lang="pt-BR" sz="4200">
                <a:solidFill>
                  <a:srgbClr val="FFFB00"/>
                </a:solidFill>
                <a:latin typeface="Short Stack"/>
                <a:ea typeface="Short Stack"/>
                <a:cs typeface="Short Stack"/>
                <a:sym typeface="Short Stack"/>
              </a:rPr>
              <a:t>80</a:t>
            </a:r>
            <a:endParaRPr/>
          </a:p>
        </p:txBody>
      </p:sp>
      <p:cxnSp>
        <p:nvCxnSpPr>
          <p:cNvPr id="1090" name="Google Shape;1090;p126"/>
          <p:cNvCxnSpPr/>
          <p:nvPr/>
        </p:nvCxnSpPr>
        <p:spPr>
          <a:xfrm>
            <a:off x="10359395" y="7085350"/>
            <a:ext cx="0" cy="958500"/>
          </a:xfrm>
          <a:prstGeom prst="straightConnector1">
            <a:avLst/>
          </a:prstGeom>
          <a:noFill/>
          <a:ln cap="flat" cmpd="sng" w="50800">
            <a:solidFill>
              <a:srgbClr val="FFFB00"/>
            </a:solidFill>
            <a:prstDash val="solid"/>
            <a:miter lim="400000"/>
            <a:headEnd len="sm" w="sm" type="stealth"/>
            <a:tailEnd len="sm" w="sm" type="none"/>
          </a:ln>
        </p:spPr>
      </p:cxnSp>
      <p:grpSp>
        <p:nvGrpSpPr>
          <p:cNvPr id="1091" name="Google Shape;1091;p126"/>
          <p:cNvGrpSpPr/>
          <p:nvPr/>
        </p:nvGrpSpPr>
        <p:grpSpPr>
          <a:xfrm>
            <a:off x="2111325" y="5997395"/>
            <a:ext cx="8890742" cy="1207255"/>
            <a:chOff x="-619534" y="2020"/>
            <a:chExt cx="8890742" cy="1207255"/>
          </a:xfrm>
        </p:grpSpPr>
        <p:sp>
          <p:nvSpPr>
            <p:cNvPr id="1092" name="Google Shape;1092;p126"/>
            <p:cNvSpPr txBox="1"/>
            <p:nvPr/>
          </p:nvSpPr>
          <p:spPr>
            <a:xfrm>
              <a:off x="-619534" y="428975"/>
              <a:ext cx="19827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1093" name="Google Shape;1093;p126"/>
            <p:cNvGrpSpPr/>
            <p:nvPr/>
          </p:nvGrpSpPr>
          <p:grpSpPr>
            <a:xfrm>
              <a:off x="1667308" y="561075"/>
              <a:ext cx="1269900" cy="528900"/>
              <a:chOff x="0" y="2275"/>
              <a:chExt cx="1269900" cy="528900"/>
            </a:xfrm>
          </p:grpSpPr>
          <p:sp>
            <p:nvSpPr>
              <p:cNvPr id="1094" name="Google Shape;1094;p12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95" name="Google Shape;1095;p126"/>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1096" name="Google Shape;1096;p126"/>
            <p:cNvGrpSpPr/>
            <p:nvPr/>
          </p:nvGrpSpPr>
          <p:grpSpPr>
            <a:xfrm>
              <a:off x="3000808" y="561075"/>
              <a:ext cx="1269900" cy="528900"/>
              <a:chOff x="0" y="2275"/>
              <a:chExt cx="1269900" cy="528900"/>
            </a:xfrm>
          </p:grpSpPr>
          <p:sp>
            <p:nvSpPr>
              <p:cNvPr id="1097" name="Google Shape;1097;p12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098" name="Google Shape;1098;p126"/>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1099" name="Google Shape;1099;p126"/>
            <p:cNvGrpSpPr/>
            <p:nvPr/>
          </p:nvGrpSpPr>
          <p:grpSpPr>
            <a:xfrm>
              <a:off x="4334308" y="561075"/>
              <a:ext cx="1269900" cy="528900"/>
              <a:chOff x="0" y="2275"/>
              <a:chExt cx="1269900" cy="528900"/>
            </a:xfrm>
          </p:grpSpPr>
          <p:sp>
            <p:nvSpPr>
              <p:cNvPr id="1100" name="Google Shape;1100;p12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01" name="Google Shape;1101;p126"/>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1102" name="Google Shape;1102;p126"/>
            <p:cNvGrpSpPr/>
            <p:nvPr/>
          </p:nvGrpSpPr>
          <p:grpSpPr>
            <a:xfrm>
              <a:off x="5667808" y="561075"/>
              <a:ext cx="1269900" cy="528900"/>
              <a:chOff x="0" y="2275"/>
              <a:chExt cx="1269900" cy="528900"/>
            </a:xfrm>
          </p:grpSpPr>
          <p:sp>
            <p:nvSpPr>
              <p:cNvPr id="1103" name="Google Shape;1103;p12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04" name="Google Shape;1104;p126"/>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95</a:t>
                </a:r>
                <a:endParaRPr/>
              </a:p>
            </p:txBody>
          </p:sp>
        </p:grpSp>
        <p:grpSp>
          <p:nvGrpSpPr>
            <p:cNvPr id="1105" name="Google Shape;1105;p126"/>
            <p:cNvGrpSpPr/>
            <p:nvPr/>
          </p:nvGrpSpPr>
          <p:grpSpPr>
            <a:xfrm>
              <a:off x="7001308" y="561075"/>
              <a:ext cx="1269900" cy="528900"/>
              <a:chOff x="0" y="2275"/>
              <a:chExt cx="1269900" cy="528900"/>
            </a:xfrm>
          </p:grpSpPr>
          <p:sp>
            <p:nvSpPr>
              <p:cNvPr id="1106" name="Google Shape;1106;p12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07" name="Google Shape;1107;p126"/>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1108" name="Google Shape;1108;p126"/>
            <p:cNvSpPr txBox="1"/>
            <p:nvPr/>
          </p:nvSpPr>
          <p:spPr>
            <a:xfrm>
              <a:off x="2150636"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109" name="Google Shape;1109;p126"/>
            <p:cNvSpPr txBox="1"/>
            <p:nvPr/>
          </p:nvSpPr>
          <p:spPr>
            <a:xfrm>
              <a:off x="3513556" y="2020"/>
              <a:ext cx="227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110" name="Google Shape;1110;p126"/>
            <p:cNvSpPr txBox="1"/>
            <p:nvPr/>
          </p:nvSpPr>
          <p:spPr>
            <a:xfrm>
              <a:off x="4816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111" name="Google Shape;1111;p126"/>
            <p:cNvSpPr txBox="1"/>
            <p:nvPr/>
          </p:nvSpPr>
          <p:spPr>
            <a:xfrm>
              <a:off x="61504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112" name="Google Shape;1112;p126"/>
            <p:cNvSpPr txBox="1"/>
            <p:nvPr/>
          </p:nvSpPr>
          <p:spPr>
            <a:xfrm>
              <a:off x="7483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2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118" name="Google Shape;1118;p12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Uso de vetores</a:t>
            </a:r>
            <a:endParaRPr/>
          </a:p>
        </p:txBody>
      </p:sp>
      <p:sp>
        <p:nvSpPr>
          <p:cNvPr id="1119" name="Google Shape;1119;p127"/>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Acesso aos valores do vetor é feito usando o nome do vetor e o índice do elemento desejado:</a:t>
            </a:r>
            <a:br>
              <a:rPr lang="pt-BR"/>
            </a:br>
            <a:br>
              <a:rPr lang="pt-BR"/>
            </a:br>
            <a:r>
              <a:rPr lang="pt-BR">
                <a:latin typeface="Courier"/>
                <a:ea typeface="Courier"/>
                <a:cs typeface="Courier"/>
                <a:sym typeface="Courier"/>
              </a:rPr>
              <a:t>printf("%d\n", </a:t>
            </a:r>
            <a:r>
              <a:rPr lang="pt-BR">
                <a:solidFill>
                  <a:srgbClr val="FFFB00"/>
                </a:solidFill>
                <a:latin typeface="Courier"/>
                <a:ea typeface="Courier"/>
                <a:cs typeface="Courier"/>
                <a:sym typeface="Courier"/>
              </a:rPr>
              <a:t>notas[3]</a:t>
            </a:r>
            <a:r>
              <a:rPr lang="pt-BR">
                <a:latin typeface="Courier"/>
                <a:ea typeface="Courier"/>
                <a:cs typeface="Courier"/>
                <a:sym typeface="Courier"/>
              </a:rPr>
              <a:t>);</a:t>
            </a:r>
            <a:br>
              <a:rPr lang="pt-BR"/>
            </a:br>
            <a:endParaRPr/>
          </a:p>
          <a:p>
            <a:pPr indent="-431800" lvl="0" marL="457200" rtl="0" algn="l">
              <a:spcBef>
                <a:spcPts val="0"/>
              </a:spcBef>
              <a:spcAft>
                <a:spcPts val="0"/>
              </a:spcAft>
              <a:buSzPts val="3200"/>
              <a:buChar char="໑"/>
            </a:pPr>
            <a:r>
              <a:rPr lang="pt-BR"/>
              <a:t>Imprime:</a:t>
            </a:r>
            <a:br>
              <a:rPr lang="pt-BR"/>
            </a:br>
            <a:r>
              <a:rPr lang="pt-BR">
                <a:latin typeface="Courier"/>
                <a:ea typeface="Courier"/>
                <a:cs typeface="Courier"/>
                <a:sym typeface="Courier"/>
              </a:rPr>
              <a:t>95</a:t>
            </a:r>
            <a:endParaRPr>
              <a:latin typeface="Courier"/>
              <a:ea typeface="Courier"/>
              <a:cs typeface="Courier"/>
              <a:sym typeface="Courier"/>
            </a:endParaRPr>
          </a:p>
        </p:txBody>
      </p:sp>
      <p:cxnSp>
        <p:nvCxnSpPr>
          <p:cNvPr id="1120" name="Google Shape;1120;p127"/>
          <p:cNvCxnSpPr>
            <a:stCxn id="1121" idx="0"/>
          </p:cNvCxnSpPr>
          <p:nvPr/>
        </p:nvCxnSpPr>
        <p:spPr>
          <a:xfrm rot="10800000">
            <a:off x="6215022" y="5927495"/>
            <a:ext cx="2810100" cy="1746300"/>
          </a:xfrm>
          <a:prstGeom prst="straightConnector1">
            <a:avLst/>
          </a:prstGeom>
          <a:noFill/>
          <a:ln cap="flat" cmpd="sng" w="50800">
            <a:solidFill>
              <a:srgbClr val="FFFB00"/>
            </a:solidFill>
            <a:prstDash val="solid"/>
            <a:miter lim="400000"/>
            <a:headEnd len="sm" w="sm" type="stealth"/>
            <a:tailEnd len="sm" w="sm" type="none"/>
          </a:ln>
        </p:spPr>
      </p:cxnSp>
      <p:grpSp>
        <p:nvGrpSpPr>
          <p:cNvPr id="1122" name="Google Shape;1122;p127"/>
          <p:cNvGrpSpPr/>
          <p:nvPr/>
        </p:nvGrpSpPr>
        <p:grpSpPr>
          <a:xfrm>
            <a:off x="2111325" y="7673795"/>
            <a:ext cx="8890742" cy="1207255"/>
            <a:chOff x="-619534" y="2020"/>
            <a:chExt cx="8890742" cy="1207255"/>
          </a:xfrm>
        </p:grpSpPr>
        <p:sp>
          <p:nvSpPr>
            <p:cNvPr id="1123" name="Google Shape;1123;p127"/>
            <p:cNvSpPr txBox="1"/>
            <p:nvPr/>
          </p:nvSpPr>
          <p:spPr>
            <a:xfrm>
              <a:off x="-619534" y="428975"/>
              <a:ext cx="19827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1124" name="Google Shape;1124;p127"/>
            <p:cNvGrpSpPr/>
            <p:nvPr/>
          </p:nvGrpSpPr>
          <p:grpSpPr>
            <a:xfrm>
              <a:off x="1667308" y="561075"/>
              <a:ext cx="1269900" cy="528900"/>
              <a:chOff x="0" y="2275"/>
              <a:chExt cx="1269900" cy="528900"/>
            </a:xfrm>
          </p:grpSpPr>
          <p:sp>
            <p:nvSpPr>
              <p:cNvPr id="1125" name="Google Shape;1125;p12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26" name="Google Shape;1126;p127"/>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1127" name="Google Shape;1127;p127"/>
            <p:cNvGrpSpPr/>
            <p:nvPr/>
          </p:nvGrpSpPr>
          <p:grpSpPr>
            <a:xfrm>
              <a:off x="3000808" y="561075"/>
              <a:ext cx="1269900" cy="528900"/>
              <a:chOff x="0" y="2275"/>
              <a:chExt cx="1269900" cy="528900"/>
            </a:xfrm>
          </p:grpSpPr>
          <p:sp>
            <p:nvSpPr>
              <p:cNvPr id="1128" name="Google Shape;1128;p12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29" name="Google Shape;1129;p127"/>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1130" name="Google Shape;1130;p127"/>
            <p:cNvGrpSpPr/>
            <p:nvPr/>
          </p:nvGrpSpPr>
          <p:grpSpPr>
            <a:xfrm>
              <a:off x="4334308" y="561075"/>
              <a:ext cx="1269900" cy="528900"/>
              <a:chOff x="0" y="2275"/>
              <a:chExt cx="1269900" cy="528900"/>
            </a:xfrm>
          </p:grpSpPr>
          <p:sp>
            <p:nvSpPr>
              <p:cNvPr id="1131" name="Google Shape;1131;p12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32" name="Google Shape;1132;p127"/>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1133" name="Google Shape;1133;p127"/>
            <p:cNvGrpSpPr/>
            <p:nvPr/>
          </p:nvGrpSpPr>
          <p:grpSpPr>
            <a:xfrm>
              <a:off x="5667808" y="561075"/>
              <a:ext cx="1269900" cy="528900"/>
              <a:chOff x="0" y="2275"/>
              <a:chExt cx="1269900" cy="528900"/>
            </a:xfrm>
          </p:grpSpPr>
          <p:sp>
            <p:nvSpPr>
              <p:cNvPr id="1134" name="Google Shape;1134;p12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35" name="Google Shape;1135;p127"/>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95</a:t>
                </a:r>
                <a:endParaRPr/>
              </a:p>
            </p:txBody>
          </p:sp>
        </p:grpSp>
        <p:grpSp>
          <p:nvGrpSpPr>
            <p:cNvPr id="1136" name="Google Shape;1136;p127"/>
            <p:cNvGrpSpPr/>
            <p:nvPr/>
          </p:nvGrpSpPr>
          <p:grpSpPr>
            <a:xfrm>
              <a:off x="7001308" y="561075"/>
              <a:ext cx="1269900" cy="528900"/>
              <a:chOff x="0" y="2275"/>
              <a:chExt cx="1269900" cy="528900"/>
            </a:xfrm>
          </p:grpSpPr>
          <p:sp>
            <p:nvSpPr>
              <p:cNvPr id="1137" name="Google Shape;1137;p12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38" name="Google Shape;1138;p127"/>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1139" name="Google Shape;1139;p127"/>
            <p:cNvSpPr txBox="1"/>
            <p:nvPr/>
          </p:nvSpPr>
          <p:spPr>
            <a:xfrm>
              <a:off x="2150636"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140" name="Google Shape;1140;p127"/>
            <p:cNvSpPr txBox="1"/>
            <p:nvPr/>
          </p:nvSpPr>
          <p:spPr>
            <a:xfrm>
              <a:off x="3513556" y="2020"/>
              <a:ext cx="227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141" name="Google Shape;1141;p127"/>
            <p:cNvSpPr txBox="1"/>
            <p:nvPr/>
          </p:nvSpPr>
          <p:spPr>
            <a:xfrm>
              <a:off x="4816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121" name="Google Shape;1121;p127"/>
            <p:cNvSpPr txBox="1"/>
            <p:nvPr/>
          </p:nvSpPr>
          <p:spPr>
            <a:xfrm>
              <a:off x="61504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142" name="Google Shape;1142;p127"/>
            <p:cNvSpPr txBox="1"/>
            <p:nvPr/>
          </p:nvSpPr>
          <p:spPr>
            <a:xfrm>
              <a:off x="7483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2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148" name="Google Shape;1148;p12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Uso de vetores</a:t>
            </a:r>
            <a:endParaRPr/>
          </a:p>
        </p:txBody>
      </p:sp>
      <p:sp>
        <p:nvSpPr>
          <p:cNvPr id="1149" name="Google Shape;1149;p128"/>
          <p:cNvSpPr txBox="1"/>
          <p:nvPr>
            <p:ph idx="1" type="body"/>
          </p:nvPr>
        </p:nvSpPr>
        <p:spPr>
          <a:xfrm>
            <a:off x="571425" y="1984900"/>
            <a:ext cx="11862000" cy="58521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2500"/>
              </a:spcAft>
              <a:buSzPts val="3200"/>
              <a:buChar char="໑"/>
            </a:pPr>
            <a:r>
              <a:rPr lang="pt-BR"/>
              <a:t>Elemento do vetor pode ser usado como uma variável:</a:t>
            </a:r>
            <a:br>
              <a:rPr lang="pt-BR"/>
            </a:br>
            <a:br>
              <a:rPr lang="pt-BR"/>
            </a:br>
            <a:r>
              <a:rPr lang="pt-BR" sz="3000">
                <a:latin typeface="Courier"/>
                <a:ea typeface="Courier"/>
                <a:cs typeface="Courier"/>
                <a:sym typeface="Courier"/>
              </a:rPr>
              <a:t>umaNota = notas[0];   // atribui 75 a umaNota</a:t>
            </a:r>
            <a:br>
              <a:rPr lang="pt-BR" sz="3000">
                <a:latin typeface="Courier"/>
                <a:ea typeface="Courier"/>
                <a:cs typeface="Courier"/>
                <a:sym typeface="Courier"/>
              </a:rPr>
            </a:br>
            <a:br>
              <a:rPr lang="pt-BR" sz="3000">
                <a:latin typeface="Courier"/>
                <a:ea typeface="Courier"/>
                <a:cs typeface="Courier"/>
                <a:sym typeface="Courier"/>
              </a:rPr>
            </a:br>
            <a:r>
              <a:rPr lang="pt-BR" sz="3000">
                <a:latin typeface="Courier"/>
                <a:ea typeface="Courier"/>
                <a:cs typeface="Courier"/>
                <a:sym typeface="Courier"/>
              </a:rPr>
              <a:t>soma = soma + notas[4];</a:t>
            </a:r>
            <a:br>
              <a:rPr lang="pt-BR" sz="3000">
                <a:latin typeface="Courier"/>
                <a:ea typeface="Courier"/>
                <a:cs typeface="Courier"/>
                <a:sym typeface="Courier"/>
              </a:rPr>
            </a:br>
            <a:br>
              <a:rPr lang="pt-BR" sz="3000">
                <a:latin typeface="Courier"/>
                <a:ea typeface="Courier"/>
                <a:cs typeface="Courier"/>
                <a:sym typeface="Courier"/>
              </a:rPr>
            </a:br>
            <a:r>
              <a:rPr lang="pt-BR" sz="3000">
                <a:solidFill>
                  <a:schemeClr val="lt1"/>
                </a:solidFill>
                <a:latin typeface="Courier"/>
                <a:ea typeface="Courier"/>
                <a:cs typeface="Courier"/>
                <a:sym typeface="Courier"/>
              </a:rPr>
              <a:t>notas[1]++;</a:t>
            </a:r>
            <a:br>
              <a:rPr lang="pt-BR" sz="3000">
                <a:latin typeface="Courier"/>
                <a:ea typeface="Courier"/>
                <a:cs typeface="Courier"/>
                <a:sym typeface="Courier"/>
              </a:rPr>
            </a:br>
            <a:br>
              <a:rPr lang="pt-BR" sz="3000">
                <a:latin typeface="Courier"/>
                <a:ea typeface="Courier"/>
                <a:cs typeface="Courier"/>
                <a:sym typeface="Courier"/>
              </a:rPr>
            </a:br>
            <a:r>
              <a:rPr lang="pt-BR" sz="3000">
                <a:latin typeface="Courier"/>
                <a:ea typeface="Courier"/>
                <a:cs typeface="Courier"/>
                <a:sym typeface="Courier"/>
              </a:rPr>
              <a:t>if (notas[3] &gt; max)</a:t>
            </a:r>
            <a:br>
              <a:rPr lang="pt-BR" sz="3000">
                <a:latin typeface="Courier"/>
                <a:ea typeface="Courier"/>
                <a:cs typeface="Courier"/>
                <a:sym typeface="Courier"/>
              </a:rPr>
            </a:br>
            <a:r>
              <a:rPr lang="pt-BR" sz="3000">
                <a:latin typeface="Courier"/>
                <a:ea typeface="Courier"/>
                <a:cs typeface="Courier"/>
                <a:sym typeface="Courier"/>
              </a:rPr>
              <a:t>    max = notas[3];</a:t>
            </a:r>
            <a:endParaRPr sz="3000">
              <a:latin typeface="Courier"/>
              <a:ea typeface="Courier"/>
              <a:cs typeface="Courier"/>
              <a:sym typeface="Courier"/>
            </a:endParaRPr>
          </a:p>
        </p:txBody>
      </p:sp>
      <p:grpSp>
        <p:nvGrpSpPr>
          <p:cNvPr id="1150" name="Google Shape;1150;p128"/>
          <p:cNvGrpSpPr/>
          <p:nvPr/>
        </p:nvGrpSpPr>
        <p:grpSpPr>
          <a:xfrm>
            <a:off x="2111325" y="7673795"/>
            <a:ext cx="8890742" cy="1207255"/>
            <a:chOff x="-619534" y="2020"/>
            <a:chExt cx="8890742" cy="1207255"/>
          </a:xfrm>
        </p:grpSpPr>
        <p:sp>
          <p:nvSpPr>
            <p:cNvPr id="1151" name="Google Shape;1151;p128"/>
            <p:cNvSpPr txBox="1"/>
            <p:nvPr/>
          </p:nvSpPr>
          <p:spPr>
            <a:xfrm>
              <a:off x="-619534" y="428975"/>
              <a:ext cx="19827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1152" name="Google Shape;1152;p128"/>
            <p:cNvGrpSpPr/>
            <p:nvPr/>
          </p:nvGrpSpPr>
          <p:grpSpPr>
            <a:xfrm>
              <a:off x="1667308" y="561075"/>
              <a:ext cx="1269900" cy="528900"/>
              <a:chOff x="0" y="2275"/>
              <a:chExt cx="1269900" cy="528900"/>
            </a:xfrm>
          </p:grpSpPr>
          <p:sp>
            <p:nvSpPr>
              <p:cNvPr id="1153" name="Google Shape;1153;p12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54" name="Google Shape;1154;p128"/>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1155" name="Google Shape;1155;p128"/>
            <p:cNvGrpSpPr/>
            <p:nvPr/>
          </p:nvGrpSpPr>
          <p:grpSpPr>
            <a:xfrm>
              <a:off x="3000808" y="561075"/>
              <a:ext cx="1269900" cy="528900"/>
              <a:chOff x="0" y="2275"/>
              <a:chExt cx="1269900" cy="528900"/>
            </a:xfrm>
          </p:grpSpPr>
          <p:sp>
            <p:nvSpPr>
              <p:cNvPr id="1156" name="Google Shape;1156;p12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57" name="Google Shape;1157;p128"/>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1158" name="Google Shape;1158;p128"/>
            <p:cNvGrpSpPr/>
            <p:nvPr/>
          </p:nvGrpSpPr>
          <p:grpSpPr>
            <a:xfrm>
              <a:off x="4334308" y="561075"/>
              <a:ext cx="1269900" cy="528900"/>
              <a:chOff x="0" y="2275"/>
              <a:chExt cx="1269900" cy="528900"/>
            </a:xfrm>
          </p:grpSpPr>
          <p:sp>
            <p:nvSpPr>
              <p:cNvPr id="1159" name="Google Shape;1159;p12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60" name="Google Shape;1160;p128"/>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1161" name="Google Shape;1161;p128"/>
            <p:cNvGrpSpPr/>
            <p:nvPr/>
          </p:nvGrpSpPr>
          <p:grpSpPr>
            <a:xfrm>
              <a:off x="5667808" y="561075"/>
              <a:ext cx="1269900" cy="528900"/>
              <a:chOff x="0" y="2275"/>
              <a:chExt cx="1269900" cy="528900"/>
            </a:xfrm>
          </p:grpSpPr>
          <p:sp>
            <p:nvSpPr>
              <p:cNvPr id="1162" name="Google Shape;1162;p12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63" name="Google Shape;1163;p128"/>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95</a:t>
                </a:r>
                <a:endParaRPr/>
              </a:p>
            </p:txBody>
          </p:sp>
        </p:grpSp>
        <p:grpSp>
          <p:nvGrpSpPr>
            <p:cNvPr id="1164" name="Google Shape;1164;p128"/>
            <p:cNvGrpSpPr/>
            <p:nvPr/>
          </p:nvGrpSpPr>
          <p:grpSpPr>
            <a:xfrm>
              <a:off x="7001308" y="561075"/>
              <a:ext cx="1269900" cy="528900"/>
              <a:chOff x="0" y="2275"/>
              <a:chExt cx="1269900" cy="528900"/>
            </a:xfrm>
          </p:grpSpPr>
          <p:sp>
            <p:nvSpPr>
              <p:cNvPr id="1165" name="Google Shape;1165;p12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66" name="Google Shape;1166;p128"/>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1167" name="Google Shape;1167;p128"/>
            <p:cNvSpPr txBox="1"/>
            <p:nvPr/>
          </p:nvSpPr>
          <p:spPr>
            <a:xfrm>
              <a:off x="2150636"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168" name="Google Shape;1168;p128"/>
            <p:cNvSpPr txBox="1"/>
            <p:nvPr/>
          </p:nvSpPr>
          <p:spPr>
            <a:xfrm>
              <a:off x="3513556" y="2020"/>
              <a:ext cx="227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169" name="Google Shape;1169;p128"/>
            <p:cNvSpPr txBox="1"/>
            <p:nvPr/>
          </p:nvSpPr>
          <p:spPr>
            <a:xfrm>
              <a:off x="4816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170" name="Google Shape;1170;p128"/>
            <p:cNvSpPr txBox="1"/>
            <p:nvPr/>
          </p:nvSpPr>
          <p:spPr>
            <a:xfrm>
              <a:off x="61504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171" name="Google Shape;1171;p128"/>
            <p:cNvSpPr txBox="1"/>
            <p:nvPr/>
          </p:nvSpPr>
          <p:spPr>
            <a:xfrm>
              <a:off x="7483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2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grpSp>
        <p:nvGrpSpPr>
          <p:cNvPr id="1177" name="Google Shape;1177;p129"/>
          <p:cNvGrpSpPr/>
          <p:nvPr/>
        </p:nvGrpSpPr>
        <p:grpSpPr>
          <a:xfrm>
            <a:off x="2123376" y="4547187"/>
            <a:ext cx="8890742" cy="1207255"/>
            <a:chOff x="-619534" y="2020"/>
            <a:chExt cx="8890742" cy="1207255"/>
          </a:xfrm>
        </p:grpSpPr>
        <p:sp>
          <p:nvSpPr>
            <p:cNvPr id="1178" name="Google Shape;1178;p129"/>
            <p:cNvSpPr txBox="1"/>
            <p:nvPr/>
          </p:nvSpPr>
          <p:spPr>
            <a:xfrm>
              <a:off x="-619534" y="428975"/>
              <a:ext cx="19827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1179" name="Google Shape;1179;p129"/>
            <p:cNvGrpSpPr/>
            <p:nvPr/>
          </p:nvGrpSpPr>
          <p:grpSpPr>
            <a:xfrm>
              <a:off x="1667308" y="561075"/>
              <a:ext cx="1269900" cy="528900"/>
              <a:chOff x="0" y="2275"/>
              <a:chExt cx="1269900" cy="528900"/>
            </a:xfrm>
          </p:grpSpPr>
          <p:sp>
            <p:nvSpPr>
              <p:cNvPr id="1180" name="Google Shape;1180;p12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81" name="Google Shape;1181;p129"/>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1182" name="Google Shape;1182;p129"/>
            <p:cNvGrpSpPr/>
            <p:nvPr/>
          </p:nvGrpSpPr>
          <p:grpSpPr>
            <a:xfrm>
              <a:off x="3000808" y="561075"/>
              <a:ext cx="1269900" cy="528900"/>
              <a:chOff x="0" y="2275"/>
              <a:chExt cx="1269900" cy="528900"/>
            </a:xfrm>
          </p:grpSpPr>
          <p:sp>
            <p:nvSpPr>
              <p:cNvPr id="1183" name="Google Shape;1183;p12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84" name="Google Shape;1184;p129"/>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1185" name="Google Shape;1185;p129"/>
            <p:cNvGrpSpPr/>
            <p:nvPr/>
          </p:nvGrpSpPr>
          <p:grpSpPr>
            <a:xfrm>
              <a:off x="4334308" y="561075"/>
              <a:ext cx="1269900" cy="528900"/>
              <a:chOff x="0" y="2275"/>
              <a:chExt cx="1269900" cy="528900"/>
            </a:xfrm>
          </p:grpSpPr>
          <p:sp>
            <p:nvSpPr>
              <p:cNvPr id="1186" name="Google Shape;1186;p12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87" name="Google Shape;1187;p129"/>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1188" name="Google Shape;1188;p129"/>
            <p:cNvGrpSpPr/>
            <p:nvPr/>
          </p:nvGrpSpPr>
          <p:grpSpPr>
            <a:xfrm>
              <a:off x="5667808" y="561075"/>
              <a:ext cx="1269900" cy="528900"/>
              <a:chOff x="0" y="2275"/>
              <a:chExt cx="1269900" cy="528900"/>
            </a:xfrm>
          </p:grpSpPr>
          <p:sp>
            <p:nvSpPr>
              <p:cNvPr id="1189" name="Google Shape;1189;p12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90" name="Google Shape;1190;p129"/>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95</a:t>
                </a:r>
                <a:endParaRPr/>
              </a:p>
            </p:txBody>
          </p:sp>
        </p:grpSp>
        <p:grpSp>
          <p:nvGrpSpPr>
            <p:cNvPr id="1191" name="Google Shape;1191;p129"/>
            <p:cNvGrpSpPr/>
            <p:nvPr/>
          </p:nvGrpSpPr>
          <p:grpSpPr>
            <a:xfrm>
              <a:off x="7001308" y="561075"/>
              <a:ext cx="1269900" cy="528900"/>
              <a:chOff x="0" y="2275"/>
              <a:chExt cx="1269900" cy="528900"/>
            </a:xfrm>
          </p:grpSpPr>
          <p:sp>
            <p:nvSpPr>
              <p:cNvPr id="1192" name="Google Shape;1192;p12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193" name="Google Shape;1193;p129"/>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1194" name="Google Shape;1194;p129"/>
            <p:cNvSpPr txBox="1"/>
            <p:nvPr/>
          </p:nvSpPr>
          <p:spPr>
            <a:xfrm>
              <a:off x="2150636"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195" name="Google Shape;1195;p129"/>
            <p:cNvSpPr txBox="1"/>
            <p:nvPr/>
          </p:nvSpPr>
          <p:spPr>
            <a:xfrm>
              <a:off x="3513556" y="2020"/>
              <a:ext cx="227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196" name="Google Shape;1196;p129"/>
            <p:cNvSpPr txBox="1"/>
            <p:nvPr/>
          </p:nvSpPr>
          <p:spPr>
            <a:xfrm>
              <a:off x="4816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197" name="Google Shape;1197;p129"/>
            <p:cNvSpPr txBox="1"/>
            <p:nvPr/>
          </p:nvSpPr>
          <p:spPr>
            <a:xfrm>
              <a:off x="61504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198" name="Google Shape;1198;p129"/>
            <p:cNvSpPr txBox="1"/>
            <p:nvPr/>
          </p:nvSpPr>
          <p:spPr>
            <a:xfrm>
              <a:off x="7483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sp>
        <p:nvSpPr>
          <p:cNvPr id="1199" name="Google Shape;1199;p12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Uso de vetores</a:t>
            </a:r>
            <a:endParaRPr/>
          </a:p>
        </p:txBody>
      </p:sp>
      <p:sp>
        <p:nvSpPr>
          <p:cNvPr id="1200" name="Google Shape;1200;p129"/>
          <p:cNvSpPr txBox="1"/>
          <p:nvPr>
            <p:ph idx="1" type="body"/>
          </p:nvPr>
        </p:nvSpPr>
        <p:spPr>
          <a:xfrm>
            <a:off x="571425" y="1984900"/>
            <a:ext cx="11862000" cy="6507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Podemos também atribuir um novo valor a um elemento do vetor:</a:t>
            </a:r>
            <a:br>
              <a:rPr lang="pt-BR"/>
            </a:br>
            <a:br>
              <a:rPr lang="pt-BR"/>
            </a:br>
            <a:br>
              <a:rPr lang="pt-BR"/>
            </a:br>
            <a:br>
              <a:rPr lang="pt-BR"/>
            </a:br>
            <a:br>
              <a:rPr lang="pt-BR"/>
            </a:br>
            <a:br>
              <a:rPr lang="pt-BR"/>
            </a:br>
            <a:r>
              <a:rPr lang="pt-BR">
                <a:latin typeface="Courier"/>
                <a:ea typeface="Courier"/>
                <a:cs typeface="Courier"/>
                <a:sym typeface="Courier"/>
              </a:rPr>
              <a:t>notas[1] = 93;</a:t>
            </a:r>
            <a:endParaRPr>
              <a:latin typeface="Courier"/>
              <a:ea typeface="Courier"/>
              <a:cs typeface="Courier"/>
              <a:sym typeface="Courier"/>
            </a:endParaRPr>
          </a:p>
        </p:txBody>
      </p:sp>
      <p:cxnSp>
        <p:nvCxnSpPr>
          <p:cNvPr id="1201" name="Google Shape;1201;p129"/>
          <p:cNvCxnSpPr>
            <a:stCxn id="1202" idx="0"/>
          </p:cNvCxnSpPr>
          <p:nvPr/>
        </p:nvCxnSpPr>
        <p:spPr>
          <a:xfrm rot="10800000">
            <a:off x="4710815" y="6900395"/>
            <a:ext cx="1647300" cy="773400"/>
          </a:xfrm>
          <a:prstGeom prst="straightConnector1">
            <a:avLst/>
          </a:prstGeom>
          <a:noFill/>
          <a:ln cap="flat" cmpd="sng" w="50800">
            <a:solidFill>
              <a:srgbClr val="FFFB00"/>
            </a:solidFill>
            <a:prstDash val="solid"/>
            <a:miter lim="400000"/>
            <a:headEnd len="sm" w="sm" type="stealth"/>
            <a:tailEnd len="sm" w="sm" type="none"/>
          </a:ln>
        </p:spPr>
      </p:cxnSp>
      <p:grpSp>
        <p:nvGrpSpPr>
          <p:cNvPr id="1203" name="Google Shape;1203;p129"/>
          <p:cNvGrpSpPr/>
          <p:nvPr/>
        </p:nvGrpSpPr>
        <p:grpSpPr>
          <a:xfrm>
            <a:off x="2111325" y="7673795"/>
            <a:ext cx="8890742" cy="1207255"/>
            <a:chOff x="-619534" y="2020"/>
            <a:chExt cx="8890742" cy="1207255"/>
          </a:xfrm>
        </p:grpSpPr>
        <p:sp>
          <p:nvSpPr>
            <p:cNvPr id="1204" name="Google Shape;1204;p129"/>
            <p:cNvSpPr txBox="1"/>
            <p:nvPr/>
          </p:nvSpPr>
          <p:spPr>
            <a:xfrm>
              <a:off x="-619534" y="428975"/>
              <a:ext cx="19827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1205" name="Google Shape;1205;p129"/>
            <p:cNvGrpSpPr/>
            <p:nvPr/>
          </p:nvGrpSpPr>
          <p:grpSpPr>
            <a:xfrm>
              <a:off x="1667308" y="561075"/>
              <a:ext cx="1269900" cy="528900"/>
              <a:chOff x="0" y="2275"/>
              <a:chExt cx="1269900" cy="528900"/>
            </a:xfrm>
          </p:grpSpPr>
          <p:sp>
            <p:nvSpPr>
              <p:cNvPr id="1206" name="Google Shape;1206;p12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207" name="Google Shape;1207;p129"/>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1208" name="Google Shape;1208;p129"/>
            <p:cNvGrpSpPr/>
            <p:nvPr/>
          </p:nvGrpSpPr>
          <p:grpSpPr>
            <a:xfrm>
              <a:off x="3000808" y="561075"/>
              <a:ext cx="1269900" cy="528900"/>
              <a:chOff x="0" y="2275"/>
              <a:chExt cx="1269900" cy="528900"/>
            </a:xfrm>
          </p:grpSpPr>
          <p:sp>
            <p:nvSpPr>
              <p:cNvPr id="1209" name="Google Shape;1209;p12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210" name="Google Shape;1210;p129"/>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93</a:t>
                </a:r>
                <a:endParaRPr/>
              </a:p>
            </p:txBody>
          </p:sp>
        </p:grpSp>
        <p:grpSp>
          <p:nvGrpSpPr>
            <p:cNvPr id="1211" name="Google Shape;1211;p129"/>
            <p:cNvGrpSpPr/>
            <p:nvPr/>
          </p:nvGrpSpPr>
          <p:grpSpPr>
            <a:xfrm>
              <a:off x="4334308" y="561075"/>
              <a:ext cx="1269900" cy="528900"/>
              <a:chOff x="0" y="2275"/>
              <a:chExt cx="1269900" cy="528900"/>
            </a:xfrm>
          </p:grpSpPr>
          <p:sp>
            <p:nvSpPr>
              <p:cNvPr id="1212" name="Google Shape;1212;p12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213" name="Google Shape;1213;p129"/>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1214" name="Google Shape;1214;p129"/>
            <p:cNvGrpSpPr/>
            <p:nvPr/>
          </p:nvGrpSpPr>
          <p:grpSpPr>
            <a:xfrm>
              <a:off x="5667808" y="561075"/>
              <a:ext cx="1269900" cy="528900"/>
              <a:chOff x="0" y="2275"/>
              <a:chExt cx="1269900" cy="528900"/>
            </a:xfrm>
          </p:grpSpPr>
          <p:sp>
            <p:nvSpPr>
              <p:cNvPr id="1215" name="Google Shape;1215;p12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216" name="Google Shape;1216;p129"/>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95</a:t>
                </a:r>
                <a:endParaRPr/>
              </a:p>
            </p:txBody>
          </p:sp>
        </p:grpSp>
        <p:grpSp>
          <p:nvGrpSpPr>
            <p:cNvPr id="1217" name="Google Shape;1217;p129"/>
            <p:cNvGrpSpPr/>
            <p:nvPr/>
          </p:nvGrpSpPr>
          <p:grpSpPr>
            <a:xfrm>
              <a:off x="7001308" y="561075"/>
              <a:ext cx="1269900" cy="528900"/>
              <a:chOff x="0" y="2275"/>
              <a:chExt cx="1269900" cy="528900"/>
            </a:xfrm>
          </p:grpSpPr>
          <p:sp>
            <p:nvSpPr>
              <p:cNvPr id="1218" name="Google Shape;1218;p12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219" name="Google Shape;1219;p129"/>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1220" name="Google Shape;1220;p129"/>
            <p:cNvSpPr txBox="1"/>
            <p:nvPr/>
          </p:nvSpPr>
          <p:spPr>
            <a:xfrm>
              <a:off x="2150636"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202" name="Google Shape;1202;p129"/>
            <p:cNvSpPr txBox="1"/>
            <p:nvPr/>
          </p:nvSpPr>
          <p:spPr>
            <a:xfrm>
              <a:off x="3513556" y="2020"/>
              <a:ext cx="227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221" name="Google Shape;1221;p129"/>
            <p:cNvSpPr txBox="1"/>
            <p:nvPr/>
          </p:nvSpPr>
          <p:spPr>
            <a:xfrm>
              <a:off x="4816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222" name="Google Shape;1222;p129"/>
            <p:cNvSpPr txBox="1"/>
            <p:nvPr/>
          </p:nvSpPr>
          <p:spPr>
            <a:xfrm>
              <a:off x="61504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223" name="Google Shape;1223;p129"/>
            <p:cNvSpPr txBox="1"/>
            <p:nvPr/>
          </p:nvSpPr>
          <p:spPr>
            <a:xfrm>
              <a:off x="7483913" y="2020"/>
              <a:ext cx="2877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3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229" name="Google Shape;1229;p13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Uso de vetores</a:t>
            </a:r>
            <a:endParaRPr/>
          </a:p>
        </p:txBody>
      </p:sp>
      <p:sp>
        <p:nvSpPr>
          <p:cNvPr id="1230" name="Google Shape;1230;p130"/>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Outro exemplo de atribuição:</a:t>
            </a:r>
            <a:br>
              <a:rPr lang="pt-BR"/>
            </a:br>
            <a:br>
              <a:rPr lang="pt-BR"/>
            </a:br>
            <a:r>
              <a:rPr lang="pt-BR">
                <a:latin typeface="Courier"/>
                <a:ea typeface="Courier"/>
                <a:cs typeface="Courier"/>
                <a:sym typeface="Courier"/>
              </a:rPr>
              <a:t>notas[2] = notas[1] + 10;</a:t>
            </a:r>
            <a:br>
              <a:rPr lang="pt-BR"/>
            </a:br>
            <a:br>
              <a:rPr lang="pt-BR"/>
            </a:br>
            <a:endParaRPr/>
          </a:p>
          <a:p>
            <a:pPr indent="-431800" lvl="0" marL="457200" rtl="0" algn="l">
              <a:spcBef>
                <a:spcPts val="0"/>
              </a:spcBef>
              <a:spcAft>
                <a:spcPts val="0"/>
              </a:spcAft>
              <a:buSzPts val="3200"/>
              <a:buChar char="໑"/>
            </a:pPr>
            <a:r>
              <a:rPr lang="pt-BR"/>
              <a:t>Podemos também atribuir um novo valor a um elemento do vetor usando um comando de leitura:</a:t>
            </a:r>
            <a:br>
              <a:rPr lang="pt-BR"/>
            </a:br>
            <a:br>
              <a:rPr lang="pt-BR"/>
            </a:br>
            <a:r>
              <a:rPr lang="pt-BR">
                <a:latin typeface="Courier"/>
                <a:ea typeface="Courier"/>
                <a:cs typeface="Courier"/>
                <a:sym typeface="Courier"/>
              </a:rPr>
              <a:t>scanf("%d", &amp;notas[3]);</a:t>
            </a:r>
            <a:endParaRPr>
              <a:latin typeface="Courier"/>
              <a:ea typeface="Courier"/>
              <a:cs typeface="Courier"/>
              <a:sym typeface="Courie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13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236" name="Google Shape;1236;p13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Uso de vetores</a:t>
            </a:r>
            <a:endParaRPr/>
          </a:p>
        </p:txBody>
      </p:sp>
      <p:sp>
        <p:nvSpPr>
          <p:cNvPr id="1237" name="Google Shape;1237;p131"/>
          <p:cNvSpPr txBox="1"/>
          <p:nvPr>
            <p:ph idx="1" type="body"/>
          </p:nvPr>
        </p:nvSpPr>
        <p:spPr>
          <a:xfrm>
            <a:off x="571425" y="1984900"/>
            <a:ext cx="11862000" cy="19572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O índice não precisa ser uma constante, pode ser qualquer expressão inteira:</a:t>
            </a:r>
            <a:endParaRPr>
              <a:latin typeface="Courier"/>
              <a:ea typeface="Courier"/>
              <a:cs typeface="Courier"/>
              <a:sym typeface="Courier"/>
            </a:endParaRPr>
          </a:p>
        </p:txBody>
      </p:sp>
      <p:sp>
        <p:nvSpPr>
          <p:cNvPr id="1238" name="Google Shape;1238;p131"/>
          <p:cNvSpPr txBox="1"/>
          <p:nvPr>
            <p:ph idx="4294967295" type="body"/>
          </p:nvPr>
        </p:nvSpPr>
        <p:spPr>
          <a:xfrm>
            <a:off x="1748800" y="3942100"/>
            <a:ext cx="3912900" cy="4537800"/>
          </a:xfrm>
          <a:prstGeom prst="rect">
            <a:avLst/>
          </a:prstGeom>
        </p:spPr>
        <p:txBody>
          <a:bodyPr anchorCtr="0" anchor="t" bIns="91425" lIns="91425" spcFirstLastPara="1" rIns="91425" wrap="square" tIns="91425">
            <a:noAutofit/>
          </a:bodyPr>
          <a:lstStyle/>
          <a:p>
            <a:pPr indent="0" lvl="1" marL="0" rtl="0" algn="l">
              <a:spcBef>
                <a:spcPts val="1400"/>
              </a:spcBef>
              <a:spcAft>
                <a:spcPts val="0"/>
              </a:spcAft>
              <a:buNone/>
            </a:pPr>
            <a:r>
              <a:rPr lang="pt-BR" sz="2800">
                <a:solidFill>
                  <a:schemeClr val="lt1"/>
                </a:solidFill>
                <a:latin typeface="Courier"/>
                <a:ea typeface="Courier"/>
                <a:cs typeface="Courier"/>
                <a:sym typeface="Courier"/>
              </a:rPr>
              <a:t>int notas[5];</a:t>
            </a:r>
            <a:endParaRPr sz="2800">
              <a:solidFill>
                <a:schemeClr val="lt1"/>
              </a:solidFill>
              <a:latin typeface="Courier"/>
              <a:ea typeface="Courier"/>
              <a:cs typeface="Courier"/>
              <a:sym typeface="Courier"/>
            </a:endParaRPr>
          </a:p>
          <a:p>
            <a:pPr indent="0" lvl="1" marL="0" rtl="0" algn="l">
              <a:spcBef>
                <a:spcPts val="1400"/>
              </a:spcBef>
              <a:spcAft>
                <a:spcPts val="0"/>
              </a:spcAft>
              <a:buNone/>
            </a:pPr>
            <a:r>
              <a:t/>
            </a:r>
            <a:endParaRPr sz="2800">
              <a:solidFill>
                <a:schemeClr val="lt1"/>
              </a:solidFill>
              <a:latin typeface="Courier"/>
              <a:ea typeface="Courier"/>
              <a:cs typeface="Courier"/>
              <a:sym typeface="Courier"/>
            </a:endParaRPr>
          </a:p>
          <a:p>
            <a:pPr indent="0" lvl="1" marL="0" rtl="0" algn="l">
              <a:spcBef>
                <a:spcPts val="1400"/>
              </a:spcBef>
              <a:spcAft>
                <a:spcPts val="0"/>
              </a:spcAft>
              <a:buNone/>
            </a:pPr>
            <a:r>
              <a:rPr lang="pt-BR" sz="2800">
                <a:solidFill>
                  <a:schemeClr val="lt1"/>
                </a:solidFill>
                <a:latin typeface="Courier"/>
                <a:ea typeface="Courier"/>
                <a:cs typeface="Courier"/>
                <a:sym typeface="Courier"/>
              </a:rPr>
              <a:t>notas[0] = 0;</a:t>
            </a:r>
            <a:endParaRPr sz="2800">
              <a:solidFill>
                <a:schemeClr val="lt1"/>
              </a:solidFill>
              <a:latin typeface="Courier"/>
              <a:ea typeface="Courier"/>
              <a:cs typeface="Courier"/>
              <a:sym typeface="Courier"/>
            </a:endParaRPr>
          </a:p>
          <a:p>
            <a:pPr indent="0" lvl="1" marL="0" rtl="0" algn="l">
              <a:spcBef>
                <a:spcPts val="1400"/>
              </a:spcBef>
              <a:spcAft>
                <a:spcPts val="0"/>
              </a:spcAft>
              <a:buNone/>
            </a:pPr>
            <a:r>
              <a:rPr lang="pt-BR" sz="2800">
                <a:solidFill>
                  <a:schemeClr val="lt1"/>
                </a:solidFill>
                <a:latin typeface="Courier"/>
                <a:ea typeface="Courier"/>
                <a:cs typeface="Courier"/>
                <a:sym typeface="Courier"/>
              </a:rPr>
              <a:t>notas[1] = 0;</a:t>
            </a:r>
            <a:endParaRPr sz="2800">
              <a:solidFill>
                <a:schemeClr val="lt1"/>
              </a:solidFill>
              <a:latin typeface="Courier"/>
              <a:ea typeface="Courier"/>
              <a:cs typeface="Courier"/>
              <a:sym typeface="Courier"/>
            </a:endParaRPr>
          </a:p>
          <a:p>
            <a:pPr indent="0" lvl="1" marL="0" rtl="0" algn="l">
              <a:spcBef>
                <a:spcPts val="1400"/>
              </a:spcBef>
              <a:spcAft>
                <a:spcPts val="0"/>
              </a:spcAft>
              <a:buNone/>
            </a:pPr>
            <a:r>
              <a:rPr lang="pt-BR" sz="2800">
                <a:solidFill>
                  <a:schemeClr val="lt1"/>
                </a:solidFill>
                <a:latin typeface="Courier"/>
                <a:ea typeface="Courier"/>
                <a:cs typeface="Courier"/>
                <a:sym typeface="Courier"/>
              </a:rPr>
              <a:t>notas[2] = 0;</a:t>
            </a:r>
            <a:endParaRPr sz="2800">
              <a:solidFill>
                <a:schemeClr val="lt1"/>
              </a:solidFill>
              <a:latin typeface="Courier"/>
              <a:ea typeface="Courier"/>
              <a:cs typeface="Courier"/>
              <a:sym typeface="Courier"/>
            </a:endParaRPr>
          </a:p>
          <a:p>
            <a:pPr indent="0" lvl="1" marL="0" rtl="0" algn="l">
              <a:spcBef>
                <a:spcPts val="1400"/>
              </a:spcBef>
              <a:spcAft>
                <a:spcPts val="0"/>
              </a:spcAft>
              <a:buNone/>
            </a:pPr>
            <a:r>
              <a:rPr lang="pt-BR" sz="2800">
                <a:solidFill>
                  <a:schemeClr val="lt1"/>
                </a:solidFill>
                <a:latin typeface="Courier"/>
                <a:ea typeface="Courier"/>
                <a:cs typeface="Courier"/>
                <a:sym typeface="Courier"/>
              </a:rPr>
              <a:t>notas[3] = 0;</a:t>
            </a:r>
            <a:endParaRPr sz="2800">
              <a:solidFill>
                <a:schemeClr val="lt1"/>
              </a:solidFill>
              <a:latin typeface="Courier"/>
              <a:ea typeface="Courier"/>
              <a:cs typeface="Courier"/>
              <a:sym typeface="Courier"/>
            </a:endParaRPr>
          </a:p>
          <a:p>
            <a:pPr indent="0" lvl="1" marL="0" rtl="0" algn="l">
              <a:spcBef>
                <a:spcPts val="1400"/>
              </a:spcBef>
              <a:spcAft>
                <a:spcPts val="0"/>
              </a:spcAft>
              <a:buNone/>
            </a:pPr>
            <a:r>
              <a:rPr lang="pt-BR" sz="2800">
                <a:solidFill>
                  <a:schemeClr val="lt1"/>
                </a:solidFill>
                <a:latin typeface="Courier"/>
                <a:ea typeface="Courier"/>
                <a:cs typeface="Courier"/>
                <a:sym typeface="Courier"/>
              </a:rPr>
              <a:t>notas[4] = 0;</a:t>
            </a:r>
            <a:endParaRPr sz="2800">
              <a:solidFill>
                <a:schemeClr val="lt1"/>
              </a:solidFill>
              <a:latin typeface="Courier"/>
              <a:ea typeface="Courier"/>
              <a:cs typeface="Courier"/>
              <a:sym typeface="Courier"/>
            </a:endParaRPr>
          </a:p>
        </p:txBody>
      </p:sp>
      <p:cxnSp>
        <p:nvCxnSpPr>
          <p:cNvPr id="1239" name="Google Shape;1239;p131"/>
          <p:cNvCxnSpPr/>
          <p:nvPr/>
        </p:nvCxnSpPr>
        <p:spPr>
          <a:xfrm>
            <a:off x="5433025" y="4174850"/>
            <a:ext cx="0" cy="4044600"/>
          </a:xfrm>
          <a:prstGeom prst="straightConnector1">
            <a:avLst/>
          </a:prstGeom>
          <a:noFill/>
          <a:ln cap="flat" cmpd="sng" w="38100">
            <a:solidFill>
              <a:srgbClr val="FFFFFF"/>
            </a:solidFill>
            <a:prstDash val="solid"/>
            <a:miter lim="400000"/>
            <a:headEnd len="sm" w="sm" type="none"/>
            <a:tailEnd len="sm" w="sm" type="none"/>
          </a:ln>
        </p:spPr>
      </p:cxnSp>
      <p:sp>
        <p:nvSpPr>
          <p:cNvPr id="1240" name="Google Shape;1240;p131"/>
          <p:cNvSpPr txBox="1"/>
          <p:nvPr>
            <p:ph idx="1" type="body"/>
          </p:nvPr>
        </p:nvSpPr>
        <p:spPr>
          <a:xfrm>
            <a:off x="5979000" y="3942100"/>
            <a:ext cx="5647200" cy="3506100"/>
          </a:xfrm>
          <a:prstGeom prst="rect">
            <a:avLst/>
          </a:prstGeom>
          <a:noFill/>
          <a:ln>
            <a:noFill/>
          </a:ln>
        </p:spPr>
        <p:txBody>
          <a:bodyPr anchorCtr="0" anchor="t" bIns="0" lIns="0" spcFirstLastPara="1" rIns="0" wrap="square" tIns="0">
            <a:noAutofit/>
          </a:bodyPr>
          <a:lstStyle/>
          <a:p>
            <a:pPr indent="0" lvl="1" marL="0" marR="0" rtl="0" algn="l">
              <a:lnSpc>
                <a:spcPct val="100000"/>
              </a:lnSpc>
              <a:spcBef>
                <a:spcPts val="1400"/>
              </a:spcBef>
              <a:spcAft>
                <a:spcPts val="0"/>
              </a:spcAft>
              <a:buClr>
                <a:srgbClr val="FFFFFF"/>
              </a:buClr>
              <a:buSzPts val="2800"/>
              <a:buFont typeface="Gill Sans"/>
              <a:buNone/>
            </a:pPr>
            <a:r>
              <a:rPr lang="pt-BR" sz="2800">
                <a:latin typeface="Courier"/>
                <a:ea typeface="Courier"/>
                <a:cs typeface="Courier"/>
                <a:sym typeface="Courier"/>
              </a:rPr>
              <a:t>int i, notas[5];</a:t>
            </a:r>
            <a:endParaRPr sz="2800">
              <a:latin typeface="Courier"/>
              <a:ea typeface="Courier"/>
              <a:cs typeface="Courier"/>
              <a:sym typeface="Courier"/>
            </a:endParaRPr>
          </a:p>
          <a:p>
            <a:pPr indent="0" lvl="1" marL="0" marR="0" rtl="0" algn="l">
              <a:lnSpc>
                <a:spcPct val="100000"/>
              </a:lnSpc>
              <a:spcBef>
                <a:spcPts val="1400"/>
              </a:spcBef>
              <a:spcAft>
                <a:spcPts val="0"/>
              </a:spcAft>
              <a:buClr>
                <a:srgbClr val="FFFFFF"/>
              </a:buClr>
              <a:buSzPts val="2800"/>
              <a:buFont typeface="Gill Sans"/>
              <a:buNone/>
            </a:pPr>
            <a:r>
              <a:t/>
            </a:r>
            <a:endParaRPr sz="2800">
              <a:latin typeface="Courier"/>
              <a:ea typeface="Courier"/>
              <a:cs typeface="Courier"/>
              <a:sym typeface="Courier"/>
            </a:endParaRPr>
          </a:p>
          <a:p>
            <a:pPr indent="0" lvl="1" marL="0" rtl="0" algn="l">
              <a:spcBef>
                <a:spcPts val="1400"/>
              </a:spcBef>
              <a:spcAft>
                <a:spcPts val="0"/>
              </a:spcAft>
              <a:buClr>
                <a:schemeClr val="lt1"/>
              </a:buClr>
              <a:buSzPts val="2800"/>
              <a:buFont typeface="Gill Sans"/>
              <a:buNone/>
            </a:pPr>
            <a:r>
              <a:rPr lang="pt-BR" sz="2800">
                <a:latin typeface="Courier"/>
                <a:ea typeface="Courier"/>
                <a:cs typeface="Courier"/>
                <a:sym typeface="Courier"/>
              </a:rPr>
              <a:t>for (i = 0; i &lt; 5; i++) {</a:t>
            </a:r>
            <a:endParaRPr sz="2800">
              <a:latin typeface="Courier"/>
              <a:ea typeface="Courier"/>
              <a:cs typeface="Courier"/>
              <a:sym typeface="Courier"/>
            </a:endParaRPr>
          </a:p>
          <a:p>
            <a:pPr indent="0" lvl="1" marL="0" rtl="0" algn="l">
              <a:spcBef>
                <a:spcPts val="1400"/>
              </a:spcBef>
              <a:spcAft>
                <a:spcPts val="0"/>
              </a:spcAft>
              <a:buClr>
                <a:schemeClr val="lt1"/>
              </a:buClr>
              <a:buSzPts val="2800"/>
              <a:buFont typeface="Gill Sans"/>
              <a:buNone/>
            </a:pPr>
            <a:r>
              <a:rPr lang="pt-BR" sz="2800">
                <a:latin typeface="Courier"/>
                <a:ea typeface="Courier"/>
                <a:cs typeface="Courier"/>
                <a:sym typeface="Courier"/>
              </a:rPr>
              <a:t>    notas[i] = 0;</a:t>
            </a:r>
            <a:endParaRPr sz="2800">
              <a:latin typeface="Courier"/>
              <a:ea typeface="Courier"/>
              <a:cs typeface="Courier"/>
              <a:sym typeface="Courier"/>
            </a:endParaRPr>
          </a:p>
          <a:p>
            <a:pPr indent="0" lvl="1" marL="0" rtl="0" algn="l">
              <a:spcBef>
                <a:spcPts val="1400"/>
              </a:spcBef>
              <a:spcAft>
                <a:spcPts val="0"/>
              </a:spcAft>
              <a:buClr>
                <a:schemeClr val="lt1"/>
              </a:buClr>
              <a:buSzPts val="2800"/>
              <a:buFont typeface="Gill Sans"/>
              <a:buNone/>
            </a:pPr>
            <a:r>
              <a:rPr lang="pt-BR" sz="2800">
                <a:latin typeface="Courier"/>
                <a:ea typeface="Courier"/>
                <a:cs typeface="Courier"/>
                <a:sym typeface="Courier"/>
              </a:rPr>
              <a:t>}</a:t>
            </a:r>
            <a:endParaRPr sz="2800">
              <a:latin typeface="Courier"/>
              <a:ea typeface="Courier"/>
              <a:cs typeface="Courier"/>
              <a:sym typeface="Courie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13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246" name="Google Shape;1246;p13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Uso de vetores</a:t>
            </a:r>
            <a:endParaRPr/>
          </a:p>
        </p:txBody>
      </p:sp>
      <p:sp>
        <p:nvSpPr>
          <p:cNvPr id="1247" name="Google Shape;1247;p132"/>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O que faz o comando abaixo?</a:t>
            </a:r>
            <a:br>
              <a:rPr lang="pt-BR"/>
            </a:br>
            <a:br>
              <a:rPr lang="pt-BR"/>
            </a:br>
            <a:br>
              <a:rPr lang="pt-BR"/>
            </a:br>
            <a:r>
              <a:rPr lang="pt-BR">
                <a:latin typeface="Courier"/>
                <a:ea typeface="Courier"/>
                <a:cs typeface="Courier"/>
                <a:sym typeface="Courier"/>
              </a:rPr>
              <a:t>for (i = 0; i &lt; 5; i++)</a:t>
            </a:r>
            <a:br>
              <a:rPr lang="pt-BR">
                <a:latin typeface="Courier"/>
                <a:ea typeface="Courier"/>
                <a:cs typeface="Courier"/>
                <a:sym typeface="Courier"/>
              </a:rPr>
            </a:br>
            <a:r>
              <a:rPr lang="pt-BR">
                <a:latin typeface="Courier"/>
                <a:ea typeface="Courier"/>
                <a:cs typeface="Courier"/>
                <a:sym typeface="Courier"/>
              </a:rPr>
              <a:t>    scanf("%d", &amp;notas[i]);</a:t>
            </a:r>
            <a:endParaRPr>
              <a:latin typeface="Courier"/>
              <a:ea typeface="Courier"/>
              <a:cs typeface="Courier"/>
              <a:sym typeface="Couri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30" name="Google Shape;130;p2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Executando o primeiro programa</a:t>
            </a:r>
            <a:endParaRPr/>
          </a:p>
        </p:txBody>
      </p:sp>
      <p:sp>
        <p:nvSpPr>
          <p:cNvPr id="131" name="Google Shape;131;p25"/>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Vamos usar um aplicativo chamado </a:t>
            </a:r>
            <a:r>
              <a:rPr lang="pt-BR">
                <a:solidFill>
                  <a:srgbClr val="FFFB00"/>
                </a:solidFill>
              </a:rPr>
              <a:t>CodeBlocks</a:t>
            </a:r>
            <a:br>
              <a:rPr lang="pt-BR">
                <a:solidFill>
                  <a:srgbClr val="FFFFFF"/>
                </a:solidFill>
              </a:rPr>
            </a:br>
            <a:endParaRPr>
              <a:solidFill>
                <a:srgbClr val="FFFFFF"/>
              </a:solidFill>
            </a:endParaRPr>
          </a:p>
          <a:p>
            <a:pPr indent="-431800" lvl="0" marL="457200" rtl="0" algn="l">
              <a:spcBef>
                <a:spcPts val="1000"/>
              </a:spcBef>
              <a:spcAft>
                <a:spcPts val="1000"/>
              </a:spcAft>
              <a:buSzPts val="3200"/>
              <a:buChar char="໑"/>
            </a:pPr>
            <a:r>
              <a:rPr lang="pt-BR"/>
              <a:t>Essa ferramenta tem, entre outras coisas, um editor de textos para editar o programa e um compilador</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3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253" name="Google Shape;1253;p13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6000"/>
              <a:t>Tarefa 1 - Acima da Média</a:t>
            </a:r>
            <a:br>
              <a:rPr lang="pt-BR" sz="6000"/>
            </a:br>
            <a:r>
              <a:rPr lang="pt-BR" sz="6000"/>
              <a:t>(agora sim!)</a:t>
            </a:r>
            <a:endParaRPr sz="6000"/>
          </a:p>
        </p:txBody>
      </p:sp>
      <p:sp>
        <p:nvSpPr>
          <p:cNvPr id="1254" name="Google Shape;1254;p133"/>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um inteiro N, o número de alunos da turma</a:t>
            </a:r>
            <a:r>
              <a:rPr lang="pt-BR">
                <a:solidFill>
                  <a:schemeClr val="lt1"/>
                </a:solidFill>
              </a:rPr>
              <a:t> (máximo 60 alunos).</a:t>
            </a:r>
            <a:endParaRPr>
              <a:solidFill>
                <a:schemeClr val="lt1"/>
              </a:solidFill>
            </a:endParaRPr>
          </a:p>
          <a:p>
            <a:pPr indent="-431800" lvl="1" marL="1371600" rtl="0" algn="l">
              <a:spcBef>
                <a:spcPts val="1000"/>
              </a:spcBef>
              <a:spcAft>
                <a:spcPts val="0"/>
              </a:spcAft>
              <a:buSzPts val="3200"/>
              <a:buChar char="໑"/>
            </a:pPr>
            <a:r>
              <a:rPr lang="pt-BR"/>
              <a:t>A seguir leia N linhas, cada uma com a nota de um aluno (inteiro entre 0 e 100).</a:t>
            </a:r>
            <a:endParaRPr/>
          </a:p>
          <a:p>
            <a:pPr indent="-431800" lvl="1" marL="1371600" rtl="0" algn="l">
              <a:spcBef>
                <a:spcPts val="1000"/>
              </a:spcBef>
              <a:spcAft>
                <a:spcPts val="1000"/>
              </a:spcAft>
              <a:buSzPts val="3200"/>
              <a:buChar char="໑"/>
            </a:pPr>
            <a:r>
              <a:rPr lang="pt-BR"/>
              <a:t>Calcule a média da turma e imprima quantas notas estão acima da média da turma</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13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260" name="Google Shape;1260;p13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chemeClr val="lt1"/>
                </a:solidFill>
              </a:rPr>
              <a:t>Solução da Tarefa Acima da Média</a:t>
            </a:r>
            <a:endParaRPr/>
          </a:p>
        </p:txBody>
      </p:sp>
      <p:pic>
        <p:nvPicPr>
          <p:cNvPr id="1261" name="Google Shape;1261;p134"/>
          <p:cNvPicPr preferRelativeResize="0"/>
          <p:nvPr/>
        </p:nvPicPr>
        <p:blipFill>
          <a:blip r:embed="rId3">
            <a:alphaModFix/>
          </a:blip>
          <a:stretch>
            <a:fillRect/>
          </a:stretch>
        </p:blipFill>
        <p:spPr>
          <a:xfrm>
            <a:off x="3172638" y="2213400"/>
            <a:ext cx="6659575" cy="726407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13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267" name="Google Shape;1267;p13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000"/>
              <a:t>Tarefa 2 - Frequência de Notas</a:t>
            </a:r>
            <a:endParaRPr sz="5000"/>
          </a:p>
        </p:txBody>
      </p:sp>
      <p:sp>
        <p:nvSpPr>
          <p:cNvPr id="1268" name="Google Shape;1268;p135"/>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um inteiro N, o número de alunos da turma (máximo 60 alunos).</a:t>
            </a:r>
            <a:endParaRPr/>
          </a:p>
          <a:p>
            <a:pPr indent="-431800" lvl="1" marL="1371600" rtl="0" algn="l">
              <a:spcBef>
                <a:spcPts val="1000"/>
              </a:spcBef>
              <a:spcAft>
                <a:spcPts val="0"/>
              </a:spcAft>
              <a:buSzPts val="3200"/>
              <a:buChar char="໑"/>
            </a:pPr>
            <a:r>
              <a:rPr lang="pt-BR"/>
              <a:t>A seguir leia N linhas, cada uma com a nota de um aluno (inteiro entre 0 e 100).</a:t>
            </a:r>
            <a:endParaRPr/>
          </a:p>
          <a:p>
            <a:pPr indent="-431800" lvl="1" marL="1371600" rtl="0" algn="l">
              <a:spcBef>
                <a:spcPts val="1000"/>
              </a:spcBef>
              <a:spcAft>
                <a:spcPts val="1000"/>
              </a:spcAft>
              <a:buSzPts val="3200"/>
              <a:buChar char="໑"/>
            </a:pPr>
            <a:r>
              <a:rPr lang="pt-BR"/>
              <a:t>Para cada nota de zero a cem, imprima uma linha com dois inteiros: a nota e quantos alunos tiraram essa nota.</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13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274" name="Google Shape;1274;p13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000"/>
              <a:t>Tarefa 3 - Gráfico de Frequência de Notas</a:t>
            </a:r>
            <a:endParaRPr sz="5000"/>
          </a:p>
        </p:txBody>
      </p:sp>
      <p:sp>
        <p:nvSpPr>
          <p:cNvPr id="1275" name="Google Shape;1275;p136"/>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marR="0" rtl="0" algn="l">
              <a:lnSpc>
                <a:spcPct val="100000"/>
              </a:lnSpc>
              <a:spcBef>
                <a:spcPts val="0"/>
              </a:spcBef>
              <a:spcAft>
                <a:spcPts val="0"/>
              </a:spcAft>
              <a:buSzPts val="3200"/>
              <a:buChar char="໑"/>
            </a:pPr>
            <a:r>
              <a:rPr lang="pt-BR"/>
              <a:t>Escreva um programa que:</a:t>
            </a:r>
            <a:endParaRPr/>
          </a:p>
          <a:p>
            <a:pPr indent="-431800" lvl="1" marL="1371600" marR="0" rtl="0" algn="l">
              <a:lnSpc>
                <a:spcPct val="100000"/>
              </a:lnSpc>
              <a:spcBef>
                <a:spcPts val="1000"/>
              </a:spcBef>
              <a:spcAft>
                <a:spcPts val="0"/>
              </a:spcAft>
              <a:buSzPts val="3200"/>
              <a:buChar char="໑"/>
            </a:pPr>
            <a:r>
              <a:rPr lang="pt-BR"/>
              <a:t>Leia uma linha contendo um inteiro N, o número de alunos da turma (máximo 60 alunos).</a:t>
            </a:r>
            <a:endParaRPr/>
          </a:p>
          <a:p>
            <a:pPr indent="-431800" lvl="1" marL="1371600" marR="0" rtl="0" algn="l">
              <a:lnSpc>
                <a:spcPct val="100000"/>
              </a:lnSpc>
              <a:spcBef>
                <a:spcPts val="1000"/>
              </a:spcBef>
              <a:spcAft>
                <a:spcPts val="0"/>
              </a:spcAft>
              <a:buSzPts val="3200"/>
              <a:buChar char="໑"/>
            </a:pPr>
            <a:r>
              <a:rPr lang="pt-BR"/>
              <a:t>A seguir leia N linhas, cada uma com a nota de um aluno (inteiro entre 0 e 10).</a:t>
            </a:r>
            <a:endParaRPr/>
          </a:p>
          <a:p>
            <a:pPr indent="-431800" lvl="1" marL="1371600" marR="0" rtl="0" algn="l">
              <a:lnSpc>
                <a:spcPct val="100000"/>
              </a:lnSpc>
              <a:spcBef>
                <a:spcPts val="1000"/>
              </a:spcBef>
              <a:spcAft>
                <a:spcPts val="1000"/>
              </a:spcAft>
              <a:buSzPts val="3200"/>
              <a:buChar char="໑"/>
            </a:pPr>
            <a:r>
              <a:rPr lang="pt-BR"/>
              <a:t>Para cada nota de zero a dez, imprima uma linha com a nota seguida de tantos asteriscos quanto forem as ocorrências dessa nota.</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13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281" name="Google Shape;1281;p13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4 - Palíndromo</a:t>
            </a:r>
            <a:endParaRPr/>
          </a:p>
        </p:txBody>
      </p:sp>
      <p:sp>
        <p:nvSpPr>
          <p:cNvPr id="1282" name="Google Shape;1282;p137"/>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um inteiro N, (máximo 100).</a:t>
            </a:r>
            <a:endParaRPr/>
          </a:p>
          <a:p>
            <a:pPr indent="-431800" lvl="1" marL="1371600" rtl="0" algn="l">
              <a:spcBef>
                <a:spcPts val="1000"/>
              </a:spcBef>
              <a:spcAft>
                <a:spcPts val="0"/>
              </a:spcAft>
              <a:buSzPts val="3200"/>
              <a:buChar char="໑"/>
            </a:pPr>
            <a:r>
              <a:rPr lang="pt-BR"/>
              <a:t>A seguir leia N linhas, cada uma com um valor inteiro.</a:t>
            </a:r>
            <a:endParaRPr/>
          </a:p>
          <a:p>
            <a:pPr indent="-431800" lvl="1" marL="1371600" rtl="0" algn="l">
              <a:spcBef>
                <a:spcPts val="1000"/>
              </a:spcBef>
              <a:spcAft>
                <a:spcPts val="1000"/>
              </a:spcAft>
              <a:buSzPts val="3200"/>
              <a:buChar char="໑"/>
            </a:pPr>
            <a:r>
              <a:rPr lang="pt-BR"/>
              <a:t>Se a sequência de inteiros representa um palíndromo, imprima uma linha com o caractere "S", caso contrário imprima uma linha com o caractere "N".</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13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288" name="Google Shape;1288;p13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5 - Intercalação de Vetores</a:t>
            </a:r>
            <a:endParaRPr/>
          </a:p>
        </p:txBody>
      </p:sp>
      <p:sp>
        <p:nvSpPr>
          <p:cNvPr id="1289" name="Google Shape;1289;p138"/>
          <p:cNvSpPr txBox="1"/>
          <p:nvPr>
            <p:ph idx="1" type="body"/>
          </p:nvPr>
        </p:nvSpPr>
        <p:spPr>
          <a:xfrm>
            <a:off x="571425" y="1984800"/>
            <a:ext cx="11862000" cy="7664100"/>
          </a:xfrm>
          <a:prstGeom prst="rect">
            <a:avLst/>
          </a:prstGeom>
        </p:spPr>
        <p:txBody>
          <a:bodyPr anchorCtr="0" anchor="ctr" bIns="91425" lIns="91425" spcFirstLastPara="1" rIns="91425" wrap="square" tIns="91425">
            <a:noAutofit/>
          </a:bodyPr>
          <a:lstStyle/>
          <a:p>
            <a:pPr indent="-412750" lvl="0" marL="457200" marR="0" rtl="0" algn="l">
              <a:lnSpc>
                <a:spcPct val="100000"/>
              </a:lnSpc>
              <a:spcBef>
                <a:spcPts val="0"/>
              </a:spcBef>
              <a:spcAft>
                <a:spcPts val="0"/>
              </a:spcAft>
              <a:buSzPts val="2900"/>
              <a:buChar char="໑"/>
            </a:pPr>
            <a:r>
              <a:rPr lang="pt-BR" sz="2900"/>
              <a:t>Escreva um programa que:</a:t>
            </a:r>
            <a:endParaRPr sz="2900"/>
          </a:p>
          <a:p>
            <a:pPr indent="-412750" lvl="1" marL="1371600" marR="0" rtl="0" algn="l">
              <a:lnSpc>
                <a:spcPct val="100000"/>
              </a:lnSpc>
              <a:spcBef>
                <a:spcPts val="1000"/>
              </a:spcBef>
              <a:spcAft>
                <a:spcPts val="0"/>
              </a:spcAft>
              <a:buSzPts val="2900"/>
              <a:buChar char="໑"/>
            </a:pPr>
            <a:r>
              <a:rPr lang="pt-BR" sz="2900"/>
              <a:t>Leia uma linha contendo dois inteiros N e M, (máximo 100).</a:t>
            </a:r>
            <a:endParaRPr sz="2900"/>
          </a:p>
          <a:p>
            <a:pPr indent="-412750" lvl="1" marL="1371600" marR="0" rtl="0" algn="l">
              <a:lnSpc>
                <a:spcPct val="100000"/>
              </a:lnSpc>
              <a:spcBef>
                <a:spcPts val="1000"/>
              </a:spcBef>
              <a:spcAft>
                <a:spcPts val="0"/>
              </a:spcAft>
              <a:buSzPts val="2900"/>
              <a:buChar char="໑"/>
            </a:pPr>
            <a:r>
              <a:rPr lang="pt-BR" sz="2900"/>
              <a:t>A seguir leia uma linha com N valores inteiros e outra com M valores inteiros</a:t>
            </a:r>
            <a:endParaRPr sz="2900"/>
          </a:p>
          <a:p>
            <a:pPr indent="-412750" lvl="1" marL="1371600" marR="0" rtl="0" algn="l">
              <a:lnSpc>
                <a:spcPct val="100000"/>
              </a:lnSpc>
              <a:spcBef>
                <a:spcPts val="1000"/>
              </a:spcBef>
              <a:spcAft>
                <a:spcPts val="0"/>
              </a:spcAft>
              <a:buSzPts val="2900"/>
              <a:buChar char="໑"/>
            </a:pPr>
            <a:r>
              <a:rPr lang="pt-BR" sz="2900"/>
              <a:t>Assuma que as duas sequências de números lidas estão ordenadas</a:t>
            </a:r>
            <a:endParaRPr sz="2900"/>
          </a:p>
          <a:p>
            <a:pPr indent="-412750" lvl="1" marL="1371600" marR="0" rtl="0" algn="l">
              <a:lnSpc>
                <a:spcPct val="100000"/>
              </a:lnSpc>
              <a:spcBef>
                <a:spcPts val="1000"/>
              </a:spcBef>
              <a:spcAft>
                <a:spcPts val="0"/>
              </a:spcAft>
              <a:buSzPts val="2900"/>
              <a:buChar char="໑"/>
            </a:pPr>
            <a:r>
              <a:rPr lang="pt-BR" sz="2900"/>
              <a:t>Intercale as sequências de modo a formar uma única sequência ordenada e imprima ela na tela</a:t>
            </a:r>
            <a:endParaRPr sz="2900"/>
          </a:p>
          <a:p>
            <a:pPr indent="-412750" lvl="0" marL="914400" marR="0" rtl="0" algn="l">
              <a:lnSpc>
                <a:spcPct val="100000"/>
              </a:lnSpc>
              <a:spcBef>
                <a:spcPts val="1000"/>
              </a:spcBef>
              <a:spcAft>
                <a:spcPts val="1000"/>
              </a:spcAft>
              <a:buSzPts val="2900"/>
              <a:buChar char="໑"/>
            </a:pPr>
            <a:r>
              <a:rPr lang="pt-BR" sz="2900"/>
              <a:t>Exemplo:</a:t>
            </a:r>
            <a:br>
              <a:rPr lang="pt-BR" sz="2900"/>
            </a:br>
            <a:r>
              <a:rPr lang="pt-BR" sz="2900"/>
              <a:t>Entrada:</a:t>
            </a:r>
            <a:br>
              <a:rPr lang="pt-BR" sz="2900"/>
            </a:br>
            <a:r>
              <a:rPr lang="pt-BR" sz="3000">
                <a:solidFill>
                  <a:schemeClr val="lt1"/>
                </a:solidFill>
                <a:latin typeface="Courier"/>
                <a:ea typeface="Courier"/>
                <a:cs typeface="Courier"/>
                <a:sym typeface="Courier"/>
              </a:rPr>
              <a:t>2 4</a:t>
            </a:r>
            <a:br>
              <a:rPr lang="pt-BR" sz="3000">
                <a:solidFill>
                  <a:schemeClr val="lt1"/>
                </a:solidFill>
                <a:latin typeface="Courier"/>
                <a:ea typeface="Courier"/>
                <a:cs typeface="Courier"/>
                <a:sym typeface="Courier"/>
              </a:rPr>
            </a:br>
            <a:r>
              <a:rPr lang="pt-BR" sz="3000">
                <a:solidFill>
                  <a:schemeClr val="lt1"/>
                </a:solidFill>
                <a:latin typeface="Courier"/>
                <a:ea typeface="Courier"/>
                <a:cs typeface="Courier"/>
                <a:sym typeface="Courier"/>
              </a:rPr>
              <a:t>1 4</a:t>
            </a:r>
            <a:br>
              <a:rPr lang="pt-BR" sz="3000">
                <a:solidFill>
                  <a:schemeClr val="lt1"/>
                </a:solidFill>
                <a:latin typeface="Courier"/>
                <a:ea typeface="Courier"/>
                <a:cs typeface="Courier"/>
                <a:sym typeface="Courier"/>
              </a:rPr>
            </a:br>
            <a:r>
              <a:rPr lang="pt-BR" sz="3000">
                <a:solidFill>
                  <a:schemeClr val="lt1"/>
                </a:solidFill>
                <a:latin typeface="Courier"/>
                <a:ea typeface="Courier"/>
                <a:cs typeface="Courier"/>
                <a:sym typeface="Courier"/>
              </a:rPr>
              <a:t>2 3 3 4</a:t>
            </a:r>
            <a:endParaRPr sz="2900"/>
          </a:p>
        </p:txBody>
      </p:sp>
      <p:sp>
        <p:nvSpPr>
          <p:cNvPr id="1290" name="Google Shape;1290;p138"/>
          <p:cNvSpPr txBox="1"/>
          <p:nvPr/>
        </p:nvSpPr>
        <p:spPr>
          <a:xfrm>
            <a:off x="3853638" y="6798675"/>
            <a:ext cx="3184800" cy="1399200"/>
          </a:xfrm>
          <a:prstGeom prst="rect">
            <a:avLst/>
          </a:prstGeom>
          <a:noFill/>
          <a:ln>
            <a:noFill/>
          </a:ln>
        </p:spPr>
        <p:txBody>
          <a:bodyPr anchorCtr="0" anchor="ctr" bIns="91425" lIns="91425" spcFirstLastPara="1" rIns="91425" wrap="square" tIns="91425">
            <a:noAutofit/>
          </a:bodyPr>
          <a:lstStyle/>
          <a:p>
            <a:pPr indent="0" lvl="0" marL="0" rtl="0" algn="l">
              <a:spcBef>
                <a:spcPts val="1400"/>
              </a:spcBef>
              <a:spcAft>
                <a:spcPts val="0"/>
              </a:spcAft>
              <a:buNone/>
            </a:pPr>
            <a:r>
              <a:rPr lang="pt-BR" sz="3000">
                <a:solidFill>
                  <a:schemeClr val="lt1"/>
                </a:solidFill>
                <a:latin typeface="Short Stack"/>
                <a:ea typeface="Short Stack"/>
                <a:cs typeface="Short Stack"/>
                <a:sym typeface="Short Stack"/>
              </a:rPr>
              <a:t>Saída:</a:t>
            </a:r>
            <a:br>
              <a:rPr lang="pt-BR" sz="3000">
                <a:solidFill>
                  <a:schemeClr val="lt1"/>
                </a:solidFill>
                <a:latin typeface="Short Stack"/>
                <a:ea typeface="Short Stack"/>
                <a:cs typeface="Short Stack"/>
                <a:sym typeface="Short Stack"/>
              </a:rPr>
            </a:br>
            <a:r>
              <a:rPr lang="pt-BR" sz="3000">
                <a:solidFill>
                  <a:schemeClr val="lt1"/>
                </a:solidFill>
                <a:latin typeface="Courier"/>
                <a:ea typeface="Courier"/>
                <a:cs typeface="Courier"/>
                <a:sym typeface="Courier"/>
              </a:rPr>
              <a:t>1 2 3 3 4 4</a:t>
            </a:r>
            <a:endParaRPr sz="3000">
              <a:solidFill>
                <a:schemeClr val="lt1"/>
              </a:solidFill>
              <a:latin typeface="Courier"/>
              <a:ea typeface="Courier"/>
              <a:cs typeface="Courier"/>
              <a:sym typeface="Courie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139"/>
          <p:cNvSpPr txBox="1"/>
          <p:nvPr>
            <p:ph type="title"/>
          </p:nvPr>
        </p:nvSpPr>
        <p:spPr>
          <a:xfrm>
            <a:off x="1270000" y="3606750"/>
            <a:ext cx="10464900" cy="254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Dia 4</a:t>
            </a:r>
            <a:endParaRPr/>
          </a:p>
        </p:txBody>
      </p:sp>
      <p:sp>
        <p:nvSpPr>
          <p:cNvPr id="1296" name="Google Shape;1296;p139"/>
          <p:cNvSpPr txBox="1"/>
          <p:nvPr>
            <p:ph idx="4294967295"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14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302" name="Google Shape;1302;p14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1 - Imprime Vetor Invertido</a:t>
            </a:r>
            <a:endParaRPr/>
          </a:p>
        </p:txBody>
      </p:sp>
      <p:sp>
        <p:nvSpPr>
          <p:cNvPr id="1303" name="Google Shape;1303;p140"/>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um inteiro N, (máximo 100).</a:t>
            </a:r>
            <a:endParaRPr/>
          </a:p>
          <a:p>
            <a:pPr indent="-431800" lvl="1" marL="1371600" rtl="0" algn="l">
              <a:spcBef>
                <a:spcPts val="1000"/>
              </a:spcBef>
              <a:spcAft>
                <a:spcPts val="0"/>
              </a:spcAft>
              <a:buSzPts val="3200"/>
              <a:buChar char="໑"/>
            </a:pPr>
            <a:r>
              <a:rPr lang="pt-BR"/>
              <a:t>A seguir leia uma linha com N inteiros (separados por espaço).</a:t>
            </a:r>
            <a:endParaRPr/>
          </a:p>
          <a:p>
            <a:pPr indent="-431800" lvl="1" marL="1371600" rtl="0" algn="l">
              <a:spcBef>
                <a:spcPts val="1000"/>
              </a:spcBef>
              <a:spcAft>
                <a:spcPts val="1000"/>
              </a:spcAft>
              <a:buSzPts val="3200"/>
              <a:buChar char="໑"/>
            </a:pPr>
            <a:r>
              <a:rPr lang="pt-BR"/>
              <a:t>Imprimir uma linha contendo a sequência de inteiros na ordem inversa em que foram lidos. Após cada número da sequência, imprima um espaço em branco.</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4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309" name="Google Shape;1309;p14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2 - Inverte Vetor Antes de Imprimir</a:t>
            </a:r>
            <a:endParaRPr/>
          </a:p>
        </p:txBody>
      </p:sp>
      <p:sp>
        <p:nvSpPr>
          <p:cNvPr id="1310" name="Google Shape;1310;p141"/>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marR="0" rtl="0" algn="l">
              <a:lnSpc>
                <a:spcPct val="100000"/>
              </a:lnSpc>
              <a:spcBef>
                <a:spcPts val="0"/>
              </a:spcBef>
              <a:spcAft>
                <a:spcPts val="0"/>
              </a:spcAft>
              <a:buSzPts val="3200"/>
              <a:buChar char="໑"/>
            </a:pPr>
            <a:r>
              <a:rPr lang="pt-BR"/>
              <a:t>Escreva um programa que:</a:t>
            </a:r>
            <a:endParaRPr/>
          </a:p>
          <a:p>
            <a:pPr indent="-431800" lvl="1" marL="1371600" marR="0" rtl="0" algn="l">
              <a:lnSpc>
                <a:spcPct val="100000"/>
              </a:lnSpc>
              <a:spcBef>
                <a:spcPts val="1000"/>
              </a:spcBef>
              <a:spcAft>
                <a:spcPts val="0"/>
              </a:spcAft>
              <a:buSzPts val="3200"/>
              <a:buChar char="໑"/>
            </a:pPr>
            <a:r>
              <a:rPr lang="pt-BR"/>
              <a:t>Leia uma linha contendo um inteiro N, (máximo 100).</a:t>
            </a:r>
            <a:endParaRPr/>
          </a:p>
          <a:p>
            <a:pPr indent="-431800" lvl="1" marL="1371600" marR="0" rtl="0" algn="l">
              <a:lnSpc>
                <a:spcPct val="100000"/>
              </a:lnSpc>
              <a:spcBef>
                <a:spcPts val="1000"/>
              </a:spcBef>
              <a:spcAft>
                <a:spcPts val="0"/>
              </a:spcAft>
              <a:buSzPts val="3200"/>
              <a:buChar char="໑"/>
            </a:pPr>
            <a:r>
              <a:rPr lang="pt-BR"/>
              <a:t>A seguir leia uma linha com N inteiros (separados por espaço) e armazene em um vetor.</a:t>
            </a:r>
            <a:endParaRPr/>
          </a:p>
          <a:p>
            <a:pPr indent="-431800" lvl="1" marL="1371600" marR="0" rtl="0" algn="l">
              <a:lnSpc>
                <a:spcPct val="100000"/>
              </a:lnSpc>
              <a:spcBef>
                <a:spcPts val="1000"/>
              </a:spcBef>
              <a:spcAft>
                <a:spcPts val="0"/>
              </a:spcAft>
              <a:buSzPts val="3200"/>
              <a:buChar char="໑"/>
            </a:pPr>
            <a:r>
              <a:rPr lang="pt-BR"/>
              <a:t>Inverta a ordem dos elementos do vetor.</a:t>
            </a:r>
            <a:endParaRPr/>
          </a:p>
          <a:p>
            <a:pPr indent="-431800" lvl="1" marL="1371600" marR="0" rtl="0" algn="l">
              <a:lnSpc>
                <a:spcPct val="100000"/>
              </a:lnSpc>
              <a:spcBef>
                <a:spcPts val="1000"/>
              </a:spcBef>
              <a:spcAft>
                <a:spcPts val="1000"/>
              </a:spcAft>
              <a:buSzPts val="3200"/>
              <a:buChar char="໑"/>
            </a:pPr>
            <a:r>
              <a:rPr lang="pt-BR"/>
              <a:t>Imprimir uma linha, contendo os elementos do vetor invertido. Após cada número da sequência, imprima um espaço em branco.</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14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316" name="Google Shape;1316;p14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6200"/>
              <a:t>Inversão de vetor em C++</a:t>
            </a:r>
            <a:endParaRPr sz="6200"/>
          </a:p>
        </p:txBody>
      </p:sp>
      <p:sp>
        <p:nvSpPr>
          <p:cNvPr id="1317" name="Google Shape;1317;p142"/>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Não precisamos implementar a inversão toda vez que precisamos usá-la!</a:t>
            </a:r>
            <a:br>
              <a:rPr lang="pt-BR"/>
            </a:br>
            <a:br>
              <a:rPr lang="pt-BR"/>
            </a:br>
            <a:endParaRPr/>
          </a:p>
          <a:p>
            <a:pPr indent="-431800" lvl="0" marL="457200" rtl="0" algn="l">
              <a:spcBef>
                <a:spcPts val="0"/>
              </a:spcBef>
              <a:spcAft>
                <a:spcPts val="0"/>
              </a:spcAft>
              <a:buSzPts val="3200"/>
              <a:buChar char="໑"/>
            </a:pPr>
            <a:r>
              <a:rPr lang="pt-BR"/>
              <a:t>Comando </a:t>
            </a:r>
            <a:r>
              <a:rPr lang="pt-BR">
                <a:solidFill>
                  <a:srgbClr val="FFFB00"/>
                </a:solidFill>
              </a:rPr>
              <a:t>reverse</a:t>
            </a:r>
            <a:r>
              <a:rPr lang="pt-BR"/>
              <a:t> é utilizado para inverter os elementos de um vetor</a:t>
            </a:r>
            <a:br>
              <a:rPr lang="pt-BR"/>
            </a:br>
            <a:br>
              <a:rPr lang="pt-BR"/>
            </a:br>
            <a:endParaRPr/>
          </a:p>
          <a:p>
            <a:pPr indent="-431800" lvl="0" marL="457200" rtl="0" algn="l">
              <a:spcBef>
                <a:spcPts val="0"/>
              </a:spcBef>
              <a:spcAft>
                <a:spcPts val="0"/>
              </a:spcAft>
              <a:buSzPts val="3200"/>
              <a:buChar char="໑"/>
            </a:pPr>
            <a:r>
              <a:rPr lang="pt-BR"/>
              <a:t>Para inverter um vetor vet com n elementos:</a:t>
            </a:r>
            <a:br>
              <a:rPr lang="pt-BR"/>
            </a:br>
            <a:br>
              <a:rPr lang="pt-BR"/>
            </a:br>
            <a:r>
              <a:rPr lang="pt-BR">
                <a:solidFill>
                  <a:schemeClr val="lt1"/>
                </a:solidFill>
                <a:latin typeface="Courier"/>
                <a:ea typeface="Courier"/>
                <a:cs typeface="Courier"/>
                <a:sym typeface="Courier"/>
              </a:rPr>
              <a:t>reverse(vet, vet + n);</a:t>
            </a:r>
            <a:br>
              <a:rPr lang="pt-BR">
                <a:solidFill>
                  <a:schemeClr val="lt1"/>
                </a:solidFill>
                <a:latin typeface="Courier"/>
                <a:ea typeface="Courier"/>
                <a:cs typeface="Courier"/>
                <a:sym typeface="Courier"/>
              </a:rPr>
            </a:br>
            <a:endParaRPr>
              <a:solidFill>
                <a:schemeClr val="lt1"/>
              </a:solidFill>
              <a:latin typeface="Courier"/>
              <a:ea typeface="Courier"/>
              <a:cs typeface="Courier"/>
              <a:sym typeface="Couri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37" name="Google Shape;137;p2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Executando o primeiro programa</a:t>
            </a:r>
            <a:endParaRPr/>
          </a:p>
        </p:txBody>
      </p:sp>
      <p:pic>
        <p:nvPicPr>
          <p:cNvPr id="138" name="Google Shape;138;p26"/>
          <p:cNvPicPr preferRelativeResize="0"/>
          <p:nvPr/>
        </p:nvPicPr>
        <p:blipFill>
          <a:blip r:embed="rId3">
            <a:alphaModFix/>
          </a:blip>
          <a:stretch>
            <a:fillRect/>
          </a:stretch>
        </p:blipFill>
        <p:spPr>
          <a:xfrm>
            <a:off x="486066" y="2310450"/>
            <a:ext cx="12032669" cy="676837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14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323" name="Google Shape;1323;p14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6200">
                <a:solidFill>
                  <a:schemeClr val="lt1"/>
                </a:solidFill>
              </a:rPr>
              <a:t>Inversão de vetor em C++</a:t>
            </a:r>
            <a:endParaRPr/>
          </a:p>
        </p:txBody>
      </p:sp>
      <p:pic>
        <p:nvPicPr>
          <p:cNvPr id="1324" name="Google Shape;1324;p143"/>
          <p:cNvPicPr preferRelativeResize="0"/>
          <p:nvPr/>
        </p:nvPicPr>
        <p:blipFill>
          <a:blip r:embed="rId3">
            <a:alphaModFix/>
          </a:blip>
          <a:stretch>
            <a:fillRect/>
          </a:stretch>
        </p:blipFill>
        <p:spPr>
          <a:xfrm>
            <a:off x="3655863" y="2137200"/>
            <a:ext cx="5693136" cy="6968699"/>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14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330" name="Google Shape;1330;p14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3 - Verifica Se Sequência É Ordenada</a:t>
            </a:r>
            <a:endParaRPr/>
          </a:p>
        </p:txBody>
      </p:sp>
      <p:sp>
        <p:nvSpPr>
          <p:cNvPr id="1331" name="Google Shape;1331;p144"/>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um inteiro N, (2 ≤ N ≤ 100).</a:t>
            </a:r>
            <a:endParaRPr/>
          </a:p>
          <a:p>
            <a:pPr indent="-431800" lvl="1" marL="1371600" rtl="0" algn="l">
              <a:spcBef>
                <a:spcPts val="1000"/>
              </a:spcBef>
              <a:spcAft>
                <a:spcPts val="0"/>
              </a:spcAft>
              <a:buSzPts val="3200"/>
              <a:buChar char="໑"/>
            </a:pPr>
            <a:r>
              <a:rPr lang="pt-BR"/>
              <a:t>A seguir leia uma linha com N inteiros (separados por espaço); todos os valores são distintos, maiores ou iguais a zero.</a:t>
            </a:r>
            <a:endParaRPr/>
          </a:p>
          <a:p>
            <a:pPr indent="-431800" lvl="1" marL="1371600" rtl="0" algn="l">
              <a:spcBef>
                <a:spcPts val="1000"/>
              </a:spcBef>
              <a:spcAft>
                <a:spcPts val="1000"/>
              </a:spcAft>
              <a:buSzPts val="3200"/>
              <a:buChar char="໑"/>
            </a:pPr>
            <a:r>
              <a:rPr lang="pt-BR"/>
              <a:t>Imprima uma linha contendo 'S' se a sequência lida está ordenada crescentemente, ou 'N' caso contrário.</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14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337" name="Google Shape;1337;p14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4 - Ordena Sequência</a:t>
            </a:r>
            <a:endParaRPr/>
          </a:p>
        </p:txBody>
      </p:sp>
      <p:sp>
        <p:nvSpPr>
          <p:cNvPr id="1338" name="Google Shape;1338;p145"/>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marR="0" rtl="0" algn="l">
              <a:lnSpc>
                <a:spcPct val="100000"/>
              </a:lnSpc>
              <a:spcBef>
                <a:spcPts val="0"/>
              </a:spcBef>
              <a:spcAft>
                <a:spcPts val="0"/>
              </a:spcAft>
              <a:buSzPts val="3200"/>
              <a:buChar char="໑"/>
            </a:pPr>
            <a:r>
              <a:rPr lang="pt-BR"/>
              <a:t>Escreva um programa que:</a:t>
            </a:r>
            <a:endParaRPr/>
          </a:p>
          <a:p>
            <a:pPr indent="-431800" lvl="1" marL="1371600" marR="0" rtl="0" algn="l">
              <a:lnSpc>
                <a:spcPct val="100000"/>
              </a:lnSpc>
              <a:spcBef>
                <a:spcPts val="1000"/>
              </a:spcBef>
              <a:spcAft>
                <a:spcPts val="0"/>
              </a:spcAft>
              <a:buSzPts val="3200"/>
              <a:buChar char="໑"/>
            </a:pPr>
            <a:r>
              <a:rPr lang="pt-BR"/>
              <a:t>Leia uma linha contendo um inteiro N, (2 ≤ N ≤ 100).</a:t>
            </a:r>
            <a:endParaRPr/>
          </a:p>
          <a:p>
            <a:pPr indent="-431800" lvl="1" marL="1371600" marR="0" rtl="0" algn="l">
              <a:lnSpc>
                <a:spcPct val="100000"/>
              </a:lnSpc>
              <a:spcBef>
                <a:spcPts val="1000"/>
              </a:spcBef>
              <a:spcAft>
                <a:spcPts val="0"/>
              </a:spcAft>
              <a:buSzPts val="3200"/>
              <a:buChar char="໑"/>
            </a:pPr>
            <a:r>
              <a:rPr lang="pt-BR"/>
              <a:t>A seguir leia uma linha com N inteiros (separados por espaço); todos os valores são distintos, maiores ou iguais a zero.</a:t>
            </a:r>
            <a:endParaRPr/>
          </a:p>
          <a:p>
            <a:pPr indent="-431800" lvl="1" marL="1371600" marR="0" rtl="0" algn="l">
              <a:lnSpc>
                <a:spcPct val="100000"/>
              </a:lnSpc>
              <a:spcBef>
                <a:spcPts val="1000"/>
              </a:spcBef>
              <a:spcAft>
                <a:spcPts val="1000"/>
              </a:spcAft>
              <a:buSzPts val="3200"/>
              <a:buChar char="໑"/>
            </a:pPr>
            <a:r>
              <a:rPr lang="pt-BR"/>
              <a:t>Imprima uma linha contendo a sequência lida, ordenada crescentemente. Após cada número da sequência, imprima um espaço em branco.</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14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344" name="Google Shape;1344;p14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sp>
        <p:nvSpPr>
          <p:cNvPr id="1345" name="Google Shape;1345;p146"/>
          <p:cNvSpPr txBox="1"/>
          <p:nvPr>
            <p:ph idx="1" type="body"/>
          </p:nvPr>
        </p:nvSpPr>
        <p:spPr>
          <a:xfrm>
            <a:off x="571425" y="1984900"/>
            <a:ext cx="5766000" cy="16866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Queremos ordenar estes lápis:</a:t>
            </a:r>
            <a:endParaRPr/>
          </a:p>
        </p:txBody>
      </p:sp>
      <p:sp>
        <p:nvSpPr>
          <p:cNvPr id="1346" name="Google Shape;1346;p146"/>
          <p:cNvSpPr txBox="1"/>
          <p:nvPr>
            <p:ph idx="2" type="body"/>
          </p:nvPr>
        </p:nvSpPr>
        <p:spPr>
          <a:xfrm>
            <a:off x="6819825" y="1984900"/>
            <a:ext cx="5766000" cy="16866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Nesta ordem:</a:t>
            </a:r>
            <a:br>
              <a:rPr lang="pt-BR"/>
            </a:br>
            <a:endParaRPr/>
          </a:p>
        </p:txBody>
      </p:sp>
      <p:pic>
        <p:nvPicPr>
          <p:cNvPr id="1347" name="Google Shape;1347;p146"/>
          <p:cNvPicPr preferRelativeResize="0"/>
          <p:nvPr/>
        </p:nvPicPr>
        <p:blipFill>
          <a:blip r:embed="rId3">
            <a:alphaModFix/>
          </a:blip>
          <a:stretch>
            <a:fillRect/>
          </a:stretch>
        </p:blipFill>
        <p:spPr>
          <a:xfrm>
            <a:off x="1361891" y="3637649"/>
            <a:ext cx="3803659" cy="3116329"/>
          </a:xfrm>
          <a:prstGeom prst="rect">
            <a:avLst/>
          </a:prstGeom>
          <a:noFill/>
          <a:ln>
            <a:noFill/>
          </a:ln>
        </p:spPr>
      </p:pic>
      <p:sp>
        <p:nvSpPr>
          <p:cNvPr id="1348" name="Google Shape;1348;p146"/>
          <p:cNvSpPr txBox="1"/>
          <p:nvPr>
            <p:ph idx="1" type="body"/>
          </p:nvPr>
        </p:nvSpPr>
        <p:spPr>
          <a:xfrm>
            <a:off x="723825" y="7237800"/>
            <a:ext cx="11862000" cy="19605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Mas para colocar um lápis em uma nova posição da caixa, temos que trocar ele de lugar com o lápis que está agora naquela posição</a:t>
            </a:r>
            <a:endParaRPr/>
          </a:p>
        </p:txBody>
      </p:sp>
      <p:pic>
        <p:nvPicPr>
          <p:cNvPr id="1349" name="Google Shape;1349;p146"/>
          <p:cNvPicPr preferRelativeResize="0"/>
          <p:nvPr/>
        </p:nvPicPr>
        <p:blipFill>
          <a:blip r:embed="rId4">
            <a:alphaModFix/>
          </a:blip>
          <a:stretch>
            <a:fillRect/>
          </a:stretch>
        </p:blipFill>
        <p:spPr>
          <a:xfrm>
            <a:off x="7040575" y="3637651"/>
            <a:ext cx="3717521" cy="3116325"/>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14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355" name="Google Shape;1355;p14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sp>
        <p:nvSpPr>
          <p:cNvPr id="1356" name="Google Shape;1356;p147"/>
          <p:cNvSpPr/>
          <p:nvPr/>
        </p:nvSpPr>
        <p:spPr>
          <a:xfrm>
            <a:off x="3638560" y="2771750"/>
            <a:ext cx="448200" cy="2786700"/>
          </a:xfrm>
          <a:prstGeom prst="rect">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47"/>
          <p:cNvSpPr/>
          <p:nvPr/>
        </p:nvSpPr>
        <p:spPr>
          <a:xfrm>
            <a:off x="9973914" y="2771750"/>
            <a:ext cx="448200" cy="2786700"/>
          </a:xfrm>
          <a:prstGeom prst="rect">
            <a:avLst/>
          </a:prstGeom>
          <a:solidFill>
            <a:srgbClr val="9999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47"/>
          <p:cNvSpPr/>
          <p:nvPr/>
        </p:nvSpPr>
        <p:spPr>
          <a:xfrm>
            <a:off x="8918021" y="2771750"/>
            <a:ext cx="448200" cy="2786700"/>
          </a:xfrm>
          <a:prstGeom prst="rect">
            <a:avLst/>
          </a:prstGeom>
          <a:solidFill>
            <a:srgbClr val="5B0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47"/>
          <p:cNvSpPr/>
          <p:nvPr/>
        </p:nvSpPr>
        <p:spPr>
          <a:xfrm>
            <a:off x="11029806" y="2771750"/>
            <a:ext cx="448200" cy="2786700"/>
          </a:xfrm>
          <a:prstGeom prst="rect">
            <a:avLst/>
          </a:prstGeom>
          <a:solidFill>
            <a:srgbClr val="FF99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47"/>
          <p:cNvSpPr/>
          <p:nvPr/>
        </p:nvSpPr>
        <p:spPr>
          <a:xfrm>
            <a:off x="5750345" y="2771750"/>
            <a:ext cx="448200" cy="2786700"/>
          </a:xfrm>
          <a:prstGeom prst="rect">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47"/>
          <p:cNvSpPr/>
          <p:nvPr/>
        </p:nvSpPr>
        <p:spPr>
          <a:xfrm>
            <a:off x="1526775" y="2771750"/>
            <a:ext cx="448200" cy="2786700"/>
          </a:xfrm>
          <a:prstGeom prst="rect">
            <a:avLst/>
          </a:prstGeom>
          <a:solidFill>
            <a:srgbClr val="00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47"/>
          <p:cNvSpPr/>
          <p:nvPr/>
        </p:nvSpPr>
        <p:spPr>
          <a:xfrm>
            <a:off x="4694452" y="2771750"/>
            <a:ext cx="448200" cy="2786700"/>
          </a:xfrm>
          <a:prstGeom prst="rect">
            <a:avLst/>
          </a:prstGeom>
          <a:solidFill>
            <a:srgbClr val="00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47"/>
          <p:cNvSpPr/>
          <p:nvPr/>
        </p:nvSpPr>
        <p:spPr>
          <a:xfrm>
            <a:off x="6806237" y="2771750"/>
            <a:ext cx="448200" cy="2786700"/>
          </a:xfrm>
          <a:prstGeom prst="rect">
            <a:avLst/>
          </a:prstGeom>
          <a:solidFill>
            <a:srgbClr val="99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47"/>
          <p:cNvSpPr/>
          <p:nvPr/>
        </p:nvSpPr>
        <p:spPr>
          <a:xfrm>
            <a:off x="7862129" y="2771750"/>
            <a:ext cx="448200" cy="2786700"/>
          </a:xfrm>
          <a:prstGeom prst="rect">
            <a:avLst/>
          </a:prstGeom>
          <a:solidFill>
            <a:srgbClr val="FF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47"/>
          <p:cNvSpPr/>
          <p:nvPr/>
        </p:nvSpPr>
        <p:spPr>
          <a:xfrm>
            <a:off x="2582668" y="2771750"/>
            <a:ext cx="448200" cy="2786700"/>
          </a:xfrm>
          <a:prstGeom prst="rect">
            <a:avLst/>
          </a:prstGeom>
          <a:solidFill>
            <a:srgbClr val="FF00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6" name="Google Shape;1366;p147"/>
          <p:cNvPicPr preferRelativeResize="0"/>
          <p:nvPr/>
        </p:nvPicPr>
        <p:blipFill>
          <a:blip r:embed="rId3">
            <a:alphaModFix/>
          </a:blip>
          <a:stretch>
            <a:fillRect/>
          </a:stretch>
        </p:blipFill>
        <p:spPr>
          <a:xfrm>
            <a:off x="5171575" y="6303976"/>
            <a:ext cx="3717521" cy="3116325"/>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14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372" name="Google Shape;1372;p14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sp>
        <p:nvSpPr>
          <p:cNvPr id="1373" name="Google Shape;1373;p148"/>
          <p:cNvSpPr/>
          <p:nvPr/>
        </p:nvSpPr>
        <p:spPr>
          <a:xfrm>
            <a:off x="9973914" y="2771750"/>
            <a:ext cx="448200" cy="2786700"/>
          </a:xfrm>
          <a:prstGeom prst="rect">
            <a:avLst/>
          </a:prstGeom>
          <a:solidFill>
            <a:srgbClr val="9999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48"/>
          <p:cNvSpPr/>
          <p:nvPr/>
        </p:nvSpPr>
        <p:spPr>
          <a:xfrm>
            <a:off x="8918021" y="2771750"/>
            <a:ext cx="448200" cy="2786700"/>
          </a:xfrm>
          <a:prstGeom prst="rect">
            <a:avLst/>
          </a:prstGeom>
          <a:solidFill>
            <a:srgbClr val="5B0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48"/>
          <p:cNvSpPr/>
          <p:nvPr/>
        </p:nvSpPr>
        <p:spPr>
          <a:xfrm>
            <a:off x="11029806" y="2771750"/>
            <a:ext cx="448200" cy="2786700"/>
          </a:xfrm>
          <a:prstGeom prst="rect">
            <a:avLst/>
          </a:prstGeom>
          <a:solidFill>
            <a:srgbClr val="FF99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48"/>
          <p:cNvSpPr/>
          <p:nvPr/>
        </p:nvSpPr>
        <p:spPr>
          <a:xfrm>
            <a:off x="5750345" y="2771750"/>
            <a:ext cx="448200" cy="2786700"/>
          </a:xfrm>
          <a:prstGeom prst="rect">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48"/>
          <p:cNvSpPr/>
          <p:nvPr/>
        </p:nvSpPr>
        <p:spPr>
          <a:xfrm>
            <a:off x="3638563" y="2771750"/>
            <a:ext cx="448200" cy="2786700"/>
          </a:xfrm>
          <a:prstGeom prst="rect">
            <a:avLst/>
          </a:prstGeom>
          <a:solidFill>
            <a:srgbClr val="00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48"/>
          <p:cNvSpPr/>
          <p:nvPr/>
        </p:nvSpPr>
        <p:spPr>
          <a:xfrm>
            <a:off x="4694452" y="2771750"/>
            <a:ext cx="448200" cy="2786700"/>
          </a:xfrm>
          <a:prstGeom prst="rect">
            <a:avLst/>
          </a:prstGeom>
          <a:solidFill>
            <a:srgbClr val="00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48"/>
          <p:cNvSpPr/>
          <p:nvPr/>
        </p:nvSpPr>
        <p:spPr>
          <a:xfrm>
            <a:off x="6806237" y="2771750"/>
            <a:ext cx="448200" cy="2786700"/>
          </a:xfrm>
          <a:prstGeom prst="rect">
            <a:avLst/>
          </a:prstGeom>
          <a:solidFill>
            <a:srgbClr val="99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48"/>
          <p:cNvSpPr/>
          <p:nvPr/>
        </p:nvSpPr>
        <p:spPr>
          <a:xfrm>
            <a:off x="7862129" y="2771750"/>
            <a:ext cx="448200" cy="2786700"/>
          </a:xfrm>
          <a:prstGeom prst="rect">
            <a:avLst/>
          </a:prstGeom>
          <a:solidFill>
            <a:srgbClr val="FF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48"/>
          <p:cNvSpPr/>
          <p:nvPr/>
        </p:nvSpPr>
        <p:spPr>
          <a:xfrm>
            <a:off x="2582668" y="2771750"/>
            <a:ext cx="448200" cy="2786700"/>
          </a:xfrm>
          <a:prstGeom prst="rect">
            <a:avLst/>
          </a:prstGeom>
          <a:solidFill>
            <a:srgbClr val="FF00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48"/>
          <p:cNvSpPr/>
          <p:nvPr/>
        </p:nvSpPr>
        <p:spPr>
          <a:xfrm>
            <a:off x="1526785" y="2771750"/>
            <a:ext cx="448200" cy="2786700"/>
          </a:xfrm>
          <a:prstGeom prst="rect">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3" name="Google Shape;1383;p148"/>
          <p:cNvPicPr preferRelativeResize="0"/>
          <p:nvPr/>
        </p:nvPicPr>
        <p:blipFill>
          <a:blip r:embed="rId3">
            <a:alphaModFix/>
          </a:blip>
          <a:stretch>
            <a:fillRect/>
          </a:stretch>
        </p:blipFill>
        <p:spPr>
          <a:xfrm>
            <a:off x="5171575" y="6303976"/>
            <a:ext cx="3717521" cy="3116325"/>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14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389" name="Google Shape;1389;p14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sp>
        <p:nvSpPr>
          <p:cNvPr id="1390" name="Google Shape;1390;p149"/>
          <p:cNvSpPr/>
          <p:nvPr/>
        </p:nvSpPr>
        <p:spPr>
          <a:xfrm>
            <a:off x="8918021" y="2771750"/>
            <a:ext cx="448200" cy="2786700"/>
          </a:xfrm>
          <a:prstGeom prst="rect">
            <a:avLst/>
          </a:prstGeom>
          <a:solidFill>
            <a:srgbClr val="5B0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49"/>
          <p:cNvSpPr/>
          <p:nvPr/>
        </p:nvSpPr>
        <p:spPr>
          <a:xfrm>
            <a:off x="11029806" y="2771750"/>
            <a:ext cx="448200" cy="2786700"/>
          </a:xfrm>
          <a:prstGeom prst="rect">
            <a:avLst/>
          </a:prstGeom>
          <a:solidFill>
            <a:srgbClr val="FF99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49"/>
          <p:cNvSpPr/>
          <p:nvPr/>
        </p:nvSpPr>
        <p:spPr>
          <a:xfrm>
            <a:off x="5750345" y="2771750"/>
            <a:ext cx="448200" cy="2786700"/>
          </a:xfrm>
          <a:prstGeom prst="rect">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49"/>
          <p:cNvSpPr/>
          <p:nvPr/>
        </p:nvSpPr>
        <p:spPr>
          <a:xfrm>
            <a:off x="3638563" y="2771750"/>
            <a:ext cx="448200" cy="2786700"/>
          </a:xfrm>
          <a:prstGeom prst="rect">
            <a:avLst/>
          </a:prstGeom>
          <a:solidFill>
            <a:srgbClr val="00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49"/>
          <p:cNvSpPr/>
          <p:nvPr/>
        </p:nvSpPr>
        <p:spPr>
          <a:xfrm>
            <a:off x="4694452" y="2771750"/>
            <a:ext cx="448200" cy="2786700"/>
          </a:xfrm>
          <a:prstGeom prst="rect">
            <a:avLst/>
          </a:prstGeom>
          <a:solidFill>
            <a:srgbClr val="00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49"/>
          <p:cNvSpPr/>
          <p:nvPr/>
        </p:nvSpPr>
        <p:spPr>
          <a:xfrm>
            <a:off x="6806237" y="2771750"/>
            <a:ext cx="448200" cy="2786700"/>
          </a:xfrm>
          <a:prstGeom prst="rect">
            <a:avLst/>
          </a:prstGeom>
          <a:solidFill>
            <a:srgbClr val="99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49"/>
          <p:cNvSpPr/>
          <p:nvPr/>
        </p:nvSpPr>
        <p:spPr>
          <a:xfrm>
            <a:off x="7862129" y="2771750"/>
            <a:ext cx="448200" cy="2786700"/>
          </a:xfrm>
          <a:prstGeom prst="rect">
            <a:avLst/>
          </a:prstGeom>
          <a:solidFill>
            <a:srgbClr val="FF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49"/>
          <p:cNvSpPr/>
          <p:nvPr/>
        </p:nvSpPr>
        <p:spPr>
          <a:xfrm>
            <a:off x="9973905" y="2771750"/>
            <a:ext cx="448200" cy="2786700"/>
          </a:xfrm>
          <a:prstGeom prst="rect">
            <a:avLst/>
          </a:prstGeom>
          <a:solidFill>
            <a:srgbClr val="FF00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49"/>
          <p:cNvSpPr/>
          <p:nvPr/>
        </p:nvSpPr>
        <p:spPr>
          <a:xfrm>
            <a:off x="1526785" y="2771750"/>
            <a:ext cx="448200" cy="2786700"/>
          </a:xfrm>
          <a:prstGeom prst="rect">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49"/>
          <p:cNvSpPr/>
          <p:nvPr/>
        </p:nvSpPr>
        <p:spPr>
          <a:xfrm>
            <a:off x="2582664" y="2771750"/>
            <a:ext cx="448200" cy="2786700"/>
          </a:xfrm>
          <a:prstGeom prst="rect">
            <a:avLst/>
          </a:prstGeom>
          <a:solidFill>
            <a:srgbClr val="9999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0" name="Google Shape;1400;p149"/>
          <p:cNvPicPr preferRelativeResize="0"/>
          <p:nvPr/>
        </p:nvPicPr>
        <p:blipFill>
          <a:blip r:embed="rId3">
            <a:alphaModFix/>
          </a:blip>
          <a:stretch>
            <a:fillRect/>
          </a:stretch>
        </p:blipFill>
        <p:spPr>
          <a:xfrm>
            <a:off x="5171575" y="6303976"/>
            <a:ext cx="3717521" cy="3116325"/>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15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406" name="Google Shape;1406;p15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sp>
        <p:nvSpPr>
          <p:cNvPr id="1407" name="Google Shape;1407;p150"/>
          <p:cNvSpPr/>
          <p:nvPr/>
        </p:nvSpPr>
        <p:spPr>
          <a:xfrm>
            <a:off x="3638559" y="2771750"/>
            <a:ext cx="448200" cy="2786700"/>
          </a:xfrm>
          <a:prstGeom prst="rect">
            <a:avLst/>
          </a:prstGeom>
          <a:solidFill>
            <a:srgbClr val="5B0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50"/>
          <p:cNvSpPr/>
          <p:nvPr/>
        </p:nvSpPr>
        <p:spPr>
          <a:xfrm>
            <a:off x="11029806" y="2771750"/>
            <a:ext cx="448200" cy="2786700"/>
          </a:xfrm>
          <a:prstGeom prst="rect">
            <a:avLst/>
          </a:prstGeom>
          <a:solidFill>
            <a:srgbClr val="FF99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50"/>
          <p:cNvSpPr/>
          <p:nvPr/>
        </p:nvSpPr>
        <p:spPr>
          <a:xfrm>
            <a:off x="5750345" y="2771750"/>
            <a:ext cx="448200" cy="2786700"/>
          </a:xfrm>
          <a:prstGeom prst="rect">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50"/>
          <p:cNvSpPr/>
          <p:nvPr/>
        </p:nvSpPr>
        <p:spPr>
          <a:xfrm>
            <a:off x="4694452" y="2771750"/>
            <a:ext cx="448200" cy="2786700"/>
          </a:xfrm>
          <a:prstGeom prst="rect">
            <a:avLst/>
          </a:prstGeom>
          <a:solidFill>
            <a:srgbClr val="00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50"/>
          <p:cNvSpPr/>
          <p:nvPr/>
        </p:nvSpPr>
        <p:spPr>
          <a:xfrm>
            <a:off x="6806237" y="2771750"/>
            <a:ext cx="448200" cy="2786700"/>
          </a:xfrm>
          <a:prstGeom prst="rect">
            <a:avLst/>
          </a:prstGeom>
          <a:solidFill>
            <a:srgbClr val="99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50"/>
          <p:cNvSpPr/>
          <p:nvPr/>
        </p:nvSpPr>
        <p:spPr>
          <a:xfrm>
            <a:off x="7862129" y="2771750"/>
            <a:ext cx="448200" cy="2786700"/>
          </a:xfrm>
          <a:prstGeom prst="rect">
            <a:avLst/>
          </a:prstGeom>
          <a:solidFill>
            <a:srgbClr val="FF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50"/>
          <p:cNvSpPr/>
          <p:nvPr/>
        </p:nvSpPr>
        <p:spPr>
          <a:xfrm>
            <a:off x="9973905" y="2771750"/>
            <a:ext cx="448200" cy="2786700"/>
          </a:xfrm>
          <a:prstGeom prst="rect">
            <a:avLst/>
          </a:prstGeom>
          <a:solidFill>
            <a:srgbClr val="FF00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50"/>
          <p:cNvSpPr/>
          <p:nvPr/>
        </p:nvSpPr>
        <p:spPr>
          <a:xfrm>
            <a:off x="1526785" y="2771750"/>
            <a:ext cx="448200" cy="2786700"/>
          </a:xfrm>
          <a:prstGeom prst="rect">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50"/>
          <p:cNvSpPr/>
          <p:nvPr/>
        </p:nvSpPr>
        <p:spPr>
          <a:xfrm>
            <a:off x="2582664" y="2771750"/>
            <a:ext cx="448200" cy="2786700"/>
          </a:xfrm>
          <a:prstGeom prst="rect">
            <a:avLst/>
          </a:prstGeom>
          <a:solidFill>
            <a:srgbClr val="9999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50"/>
          <p:cNvSpPr/>
          <p:nvPr/>
        </p:nvSpPr>
        <p:spPr>
          <a:xfrm>
            <a:off x="8918000" y="2771750"/>
            <a:ext cx="448200" cy="2786700"/>
          </a:xfrm>
          <a:prstGeom prst="rect">
            <a:avLst/>
          </a:prstGeom>
          <a:solidFill>
            <a:srgbClr val="00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7" name="Google Shape;1417;p150"/>
          <p:cNvPicPr preferRelativeResize="0"/>
          <p:nvPr/>
        </p:nvPicPr>
        <p:blipFill>
          <a:blip r:embed="rId3">
            <a:alphaModFix/>
          </a:blip>
          <a:stretch>
            <a:fillRect/>
          </a:stretch>
        </p:blipFill>
        <p:spPr>
          <a:xfrm>
            <a:off x="5171575" y="6303976"/>
            <a:ext cx="3717521" cy="3116325"/>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15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423" name="Google Shape;1423;p15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sp>
        <p:nvSpPr>
          <p:cNvPr id="1424" name="Google Shape;1424;p151"/>
          <p:cNvSpPr/>
          <p:nvPr/>
        </p:nvSpPr>
        <p:spPr>
          <a:xfrm>
            <a:off x="3638559" y="2771750"/>
            <a:ext cx="448200" cy="2786700"/>
          </a:xfrm>
          <a:prstGeom prst="rect">
            <a:avLst/>
          </a:prstGeom>
          <a:solidFill>
            <a:srgbClr val="5B0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51"/>
          <p:cNvSpPr/>
          <p:nvPr/>
        </p:nvSpPr>
        <p:spPr>
          <a:xfrm>
            <a:off x="4694456" y="2771750"/>
            <a:ext cx="448200" cy="2786700"/>
          </a:xfrm>
          <a:prstGeom prst="rect">
            <a:avLst/>
          </a:prstGeom>
          <a:solidFill>
            <a:srgbClr val="FF99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51"/>
          <p:cNvSpPr/>
          <p:nvPr/>
        </p:nvSpPr>
        <p:spPr>
          <a:xfrm>
            <a:off x="5750345" y="2771750"/>
            <a:ext cx="448200" cy="2786700"/>
          </a:xfrm>
          <a:prstGeom prst="rect">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51"/>
          <p:cNvSpPr/>
          <p:nvPr/>
        </p:nvSpPr>
        <p:spPr>
          <a:xfrm>
            <a:off x="6806237" y="2771750"/>
            <a:ext cx="448200" cy="2786700"/>
          </a:xfrm>
          <a:prstGeom prst="rect">
            <a:avLst/>
          </a:prstGeom>
          <a:solidFill>
            <a:srgbClr val="99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51"/>
          <p:cNvSpPr/>
          <p:nvPr/>
        </p:nvSpPr>
        <p:spPr>
          <a:xfrm>
            <a:off x="7862129" y="2771750"/>
            <a:ext cx="448200" cy="2786700"/>
          </a:xfrm>
          <a:prstGeom prst="rect">
            <a:avLst/>
          </a:prstGeom>
          <a:solidFill>
            <a:srgbClr val="FF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51"/>
          <p:cNvSpPr/>
          <p:nvPr/>
        </p:nvSpPr>
        <p:spPr>
          <a:xfrm>
            <a:off x="9973905" y="2771750"/>
            <a:ext cx="448200" cy="2786700"/>
          </a:xfrm>
          <a:prstGeom prst="rect">
            <a:avLst/>
          </a:prstGeom>
          <a:solidFill>
            <a:srgbClr val="FF00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51"/>
          <p:cNvSpPr/>
          <p:nvPr/>
        </p:nvSpPr>
        <p:spPr>
          <a:xfrm>
            <a:off x="1526785" y="2771750"/>
            <a:ext cx="448200" cy="2786700"/>
          </a:xfrm>
          <a:prstGeom prst="rect">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51"/>
          <p:cNvSpPr/>
          <p:nvPr/>
        </p:nvSpPr>
        <p:spPr>
          <a:xfrm>
            <a:off x="2582664" y="2771750"/>
            <a:ext cx="448200" cy="2786700"/>
          </a:xfrm>
          <a:prstGeom prst="rect">
            <a:avLst/>
          </a:prstGeom>
          <a:solidFill>
            <a:srgbClr val="9999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51"/>
          <p:cNvSpPr/>
          <p:nvPr/>
        </p:nvSpPr>
        <p:spPr>
          <a:xfrm>
            <a:off x="8918000" y="2771750"/>
            <a:ext cx="448200" cy="2786700"/>
          </a:xfrm>
          <a:prstGeom prst="rect">
            <a:avLst/>
          </a:prstGeom>
          <a:solidFill>
            <a:srgbClr val="00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51"/>
          <p:cNvSpPr/>
          <p:nvPr/>
        </p:nvSpPr>
        <p:spPr>
          <a:xfrm>
            <a:off x="11029802" y="2771750"/>
            <a:ext cx="448200" cy="2786700"/>
          </a:xfrm>
          <a:prstGeom prst="rect">
            <a:avLst/>
          </a:prstGeom>
          <a:solidFill>
            <a:srgbClr val="00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4" name="Google Shape;1434;p151"/>
          <p:cNvPicPr preferRelativeResize="0"/>
          <p:nvPr/>
        </p:nvPicPr>
        <p:blipFill>
          <a:blip r:embed="rId3">
            <a:alphaModFix/>
          </a:blip>
          <a:stretch>
            <a:fillRect/>
          </a:stretch>
        </p:blipFill>
        <p:spPr>
          <a:xfrm>
            <a:off x="5171575" y="6303976"/>
            <a:ext cx="3717521" cy="3116325"/>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15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440" name="Google Shape;1440;p15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sp>
        <p:nvSpPr>
          <p:cNvPr id="1441" name="Google Shape;1441;p152"/>
          <p:cNvSpPr/>
          <p:nvPr/>
        </p:nvSpPr>
        <p:spPr>
          <a:xfrm>
            <a:off x="3638559" y="2771750"/>
            <a:ext cx="448200" cy="2786700"/>
          </a:xfrm>
          <a:prstGeom prst="rect">
            <a:avLst/>
          </a:prstGeom>
          <a:solidFill>
            <a:srgbClr val="5B0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52"/>
          <p:cNvSpPr/>
          <p:nvPr/>
        </p:nvSpPr>
        <p:spPr>
          <a:xfrm>
            <a:off x="4694456" y="2771750"/>
            <a:ext cx="448200" cy="2786700"/>
          </a:xfrm>
          <a:prstGeom prst="rect">
            <a:avLst/>
          </a:prstGeom>
          <a:solidFill>
            <a:srgbClr val="FF99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52"/>
          <p:cNvSpPr/>
          <p:nvPr/>
        </p:nvSpPr>
        <p:spPr>
          <a:xfrm>
            <a:off x="5750345" y="2771750"/>
            <a:ext cx="448200" cy="2786700"/>
          </a:xfrm>
          <a:prstGeom prst="rect">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52"/>
          <p:cNvSpPr/>
          <p:nvPr/>
        </p:nvSpPr>
        <p:spPr>
          <a:xfrm>
            <a:off x="6806237" y="2771750"/>
            <a:ext cx="448200" cy="2786700"/>
          </a:xfrm>
          <a:prstGeom prst="rect">
            <a:avLst/>
          </a:prstGeom>
          <a:solidFill>
            <a:srgbClr val="99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52"/>
          <p:cNvSpPr/>
          <p:nvPr/>
        </p:nvSpPr>
        <p:spPr>
          <a:xfrm>
            <a:off x="7862129" y="2771750"/>
            <a:ext cx="448200" cy="2786700"/>
          </a:xfrm>
          <a:prstGeom prst="rect">
            <a:avLst/>
          </a:prstGeom>
          <a:solidFill>
            <a:srgbClr val="FF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52"/>
          <p:cNvSpPr/>
          <p:nvPr/>
        </p:nvSpPr>
        <p:spPr>
          <a:xfrm>
            <a:off x="9973905" y="2771750"/>
            <a:ext cx="448200" cy="2786700"/>
          </a:xfrm>
          <a:prstGeom prst="rect">
            <a:avLst/>
          </a:prstGeom>
          <a:solidFill>
            <a:srgbClr val="FF00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52"/>
          <p:cNvSpPr/>
          <p:nvPr/>
        </p:nvSpPr>
        <p:spPr>
          <a:xfrm>
            <a:off x="1526785" y="2771750"/>
            <a:ext cx="448200" cy="2786700"/>
          </a:xfrm>
          <a:prstGeom prst="rect">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52"/>
          <p:cNvSpPr/>
          <p:nvPr/>
        </p:nvSpPr>
        <p:spPr>
          <a:xfrm>
            <a:off x="2582664" y="2771750"/>
            <a:ext cx="448200" cy="2786700"/>
          </a:xfrm>
          <a:prstGeom prst="rect">
            <a:avLst/>
          </a:prstGeom>
          <a:solidFill>
            <a:srgbClr val="9999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52"/>
          <p:cNvSpPr/>
          <p:nvPr/>
        </p:nvSpPr>
        <p:spPr>
          <a:xfrm>
            <a:off x="8918000" y="2771750"/>
            <a:ext cx="448200" cy="2786700"/>
          </a:xfrm>
          <a:prstGeom prst="rect">
            <a:avLst/>
          </a:prstGeom>
          <a:solidFill>
            <a:srgbClr val="00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52"/>
          <p:cNvSpPr/>
          <p:nvPr/>
        </p:nvSpPr>
        <p:spPr>
          <a:xfrm>
            <a:off x="11029802" y="2771750"/>
            <a:ext cx="448200" cy="2786700"/>
          </a:xfrm>
          <a:prstGeom prst="rect">
            <a:avLst/>
          </a:prstGeom>
          <a:solidFill>
            <a:srgbClr val="00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1" name="Google Shape;1451;p152"/>
          <p:cNvCxnSpPr>
            <a:stCxn id="1443" idx="2"/>
            <a:endCxn id="1452" idx="0"/>
          </p:cNvCxnSpPr>
          <p:nvPr/>
        </p:nvCxnSpPr>
        <p:spPr>
          <a:xfrm flipH="1">
            <a:off x="2487845" y="5558450"/>
            <a:ext cx="3486600" cy="1320600"/>
          </a:xfrm>
          <a:prstGeom prst="straightConnector1">
            <a:avLst/>
          </a:prstGeom>
          <a:noFill/>
          <a:ln cap="flat" cmpd="sng" w="50800">
            <a:solidFill>
              <a:srgbClr val="FFFB00"/>
            </a:solidFill>
            <a:prstDash val="solid"/>
            <a:miter lim="400000"/>
            <a:headEnd len="sm" w="sm" type="stealth"/>
            <a:tailEnd len="sm" w="sm" type="none"/>
          </a:ln>
        </p:spPr>
      </p:cxnSp>
      <p:sp>
        <p:nvSpPr>
          <p:cNvPr id="1452" name="Google Shape;1452;p152"/>
          <p:cNvSpPr txBox="1"/>
          <p:nvPr/>
        </p:nvSpPr>
        <p:spPr>
          <a:xfrm>
            <a:off x="381000" y="6879150"/>
            <a:ext cx="4213500" cy="11430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300"/>
              <a:buFont typeface="Short Stack"/>
              <a:buNone/>
            </a:pPr>
            <a:r>
              <a:rPr lang="pt-BR" sz="3300">
                <a:solidFill>
                  <a:srgbClr val="FFFB00"/>
                </a:solidFill>
                <a:latin typeface="Short Stack"/>
                <a:ea typeface="Short Stack"/>
                <a:cs typeface="Short Stack"/>
                <a:sym typeface="Short Stack"/>
              </a:rPr>
              <a:t>Já está na posição certa</a:t>
            </a:r>
            <a:endParaRPr/>
          </a:p>
        </p:txBody>
      </p:sp>
      <p:pic>
        <p:nvPicPr>
          <p:cNvPr id="1453" name="Google Shape;1453;p152"/>
          <p:cNvPicPr preferRelativeResize="0"/>
          <p:nvPr/>
        </p:nvPicPr>
        <p:blipFill>
          <a:blip r:embed="rId3">
            <a:alphaModFix/>
          </a:blip>
          <a:stretch>
            <a:fillRect/>
          </a:stretch>
        </p:blipFill>
        <p:spPr>
          <a:xfrm>
            <a:off x="5171575" y="6303976"/>
            <a:ext cx="3717521" cy="3116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44" name="Google Shape;144;p2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Executando o primeiro programa</a:t>
            </a:r>
            <a:endParaRPr/>
          </a:p>
        </p:txBody>
      </p:sp>
      <p:pic>
        <p:nvPicPr>
          <p:cNvPr id="145" name="Google Shape;145;p27"/>
          <p:cNvPicPr preferRelativeResize="0"/>
          <p:nvPr/>
        </p:nvPicPr>
        <p:blipFill>
          <a:blip r:embed="rId3">
            <a:alphaModFix/>
          </a:blip>
          <a:stretch>
            <a:fillRect/>
          </a:stretch>
        </p:blipFill>
        <p:spPr>
          <a:xfrm>
            <a:off x="486075" y="2310450"/>
            <a:ext cx="12032650" cy="6768365"/>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p15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459" name="Google Shape;1459;p15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sp>
        <p:nvSpPr>
          <p:cNvPr id="1460" name="Google Shape;1460;p153"/>
          <p:cNvSpPr/>
          <p:nvPr/>
        </p:nvSpPr>
        <p:spPr>
          <a:xfrm>
            <a:off x="3638559" y="2771750"/>
            <a:ext cx="448200" cy="2786700"/>
          </a:xfrm>
          <a:prstGeom prst="rect">
            <a:avLst/>
          </a:prstGeom>
          <a:solidFill>
            <a:srgbClr val="5B0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53"/>
          <p:cNvSpPr/>
          <p:nvPr/>
        </p:nvSpPr>
        <p:spPr>
          <a:xfrm>
            <a:off x="4694456" y="2771750"/>
            <a:ext cx="448200" cy="2786700"/>
          </a:xfrm>
          <a:prstGeom prst="rect">
            <a:avLst/>
          </a:prstGeom>
          <a:solidFill>
            <a:srgbClr val="FF99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53"/>
          <p:cNvSpPr/>
          <p:nvPr/>
        </p:nvSpPr>
        <p:spPr>
          <a:xfrm>
            <a:off x="5750345" y="2771750"/>
            <a:ext cx="448200" cy="2786700"/>
          </a:xfrm>
          <a:prstGeom prst="rect">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53"/>
          <p:cNvSpPr/>
          <p:nvPr/>
        </p:nvSpPr>
        <p:spPr>
          <a:xfrm>
            <a:off x="7862129" y="2771750"/>
            <a:ext cx="448200" cy="2786700"/>
          </a:xfrm>
          <a:prstGeom prst="rect">
            <a:avLst/>
          </a:prstGeom>
          <a:solidFill>
            <a:srgbClr val="FF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53"/>
          <p:cNvSpPr/>
          <p:nvPr/>
        </p:nvSpPr>
        <p:spPr>
          <a:xfrm>
            <a:off x="9973905" y="2771750"/>
            <a:ext cx="448200" cy="2786700"/>
          </a:xfrm>
          <a:prstGeom prst="rect">
            <a:avLst/>
          </a:prstGeom>
          <a:solidFill>
            <a:srgbClr val="FF00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53"/>
          <p:cNvSpPr/>
          <p:nvPr/>
        </p:nvSpPr>
        <p:spPr>
          <a:xfrm>
            <a:off x="1526785" y="2771750"/>
            <a:ext cx="448200" cy="2786700"/>
          </a:xfrm>
          <a:prstGeom prst="rect">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53"/>
          <p:cNvSpPr/>
          <p:nvPr/>
        </p:nvSpPr>
        <p:spPr>
          <a:xfrm>
            <a:off x="2582664" y="2771750"/>
            <a:ext cx="448200" cy="2786700"/>
          </a:xfrm>
          <a:prstGeom prst="rect">
            <a:avLst/>
          </a:prstGeom>
          <a:solidFill>
            <a:srgbClr val="9999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53"/>
          <p:cNvSpPr/>
          <p:nvPr/>
        </p:nvSpPr>
        <p:spPr>
          <a:xfrm>
            <a:off x="6806225" y="2771750"/>
            <a:ext cx="448200" cy="2786700"/>
          </a:xfrm>
          <a:prstGeom prst="rect">
            <a:avLst/>
          </a:prstGeom>
          <a:solidFill>
            <a:srgbClr val="00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53"/>
          <p:cNvSpPr/>
          <p:nvPr/>
        </p:nvSpPr>
        <p:spPr>
          <a:xfrm>
            <a:off x="11029802" y="2771750"/>
            <a:ext cx="448200" cy="2786700"/>
          </a:xfrm>
          <a:prstGeom prst="rect">
            <a:avLst/>
          </a:prstGeom>
          <a:solidFill>
            <a:srgbClr val="00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53"/>
          <p:cNvSpPr/>
          <p:nvPr/>
        </p:nvSpPr>
        <p:spPr>
          <a:xfrm>
            <a:off x="8918024" y="2771750"/>
            <a:ext cx="448200" cy="2786700"/>
          </a:xfrm>
          <a:prstGeom prst="rect">
            <a:avLst/>
          </a:prstGeom>
          <a:solidFill>
            <a:srgbClr val="99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0" name="Google Shape;1470;p153"/>
          <p:cNvPicPr preferRelativeResize="0"/>
          <p:nvPr/>
        </p:nvPicPr>
        <p:blipFill>
          <a:blip r:embed="rId3">
            <a:alphaModFix/>
          </a:blip>
          <a:stretch>
            <a:fillRect/>
          </a:stretch>
        </p:blipFill>
        <p:spPr>
          <a:xfrm>
            <a:off x="5171575" y="6303976"/>
            <a:ext cx="3717521" cy="3116325"/>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15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476" name="Google Shape;1476;p15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sp>
        <p:nvSpPr>
          <p:cNvPr id="1477" name="Google Shape;1477;p154"/>
          <p:cNvSpPr/>
          <p:nvPr/>
        </p:nvSpPr>
        <p:spPr>
          <a:xfrm>
            <a:off x="3638559" y="2771750"/>
            <a:ext cx="448200" cy="2786700"/>
          </a:xfrm>
          <a:prstGeom prst="rect">
            <a:avLst/>
          </a:prstGeom>
          <a:solidFill>
            <a:srgbClr val="5B0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54"/>
          <p:cNvSpPr/>
          <p:nvPr/>
        </p:nvSpPr>
        <p:spPr>
          <a:xfrm>
            <a:off x="4694456" y="2771750"/>
            <a:ext cx="448200" cy="2786700"/>
          </a:xfrm>
          <a:prstGeom prst="rect">
            <a:avLst/>
          </a:prstGeom>
          <a:solidFill>
            <a:srgbClr val="FF99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54"/>
          <p:cNvSpPr/>
          <p:nvPr/>
        </p:nvSpPr>
        <p:spPr>
          <a:xfrm>
            <a:off x="5750345" y="2771750"/>
            <a:ext cx="448200" cy="2786700"/>
          </a:xfrm>
          <a:prstGeom prst="rect">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54"/>
          <p:cNvSpPr/>
          <p:nvPr/>
        </p:nvSpPr>
        <p:spPr>
          <a:xfrm>
            <a:off x="9973905" y="2771750"/>
            <a:ext cx="448200" cy="2786700"/>
          </a:xfrm>
          <a:prstGeom prst="rect">
            <a:avLst/>
          </a:prstGeom>
          <a:solidFill>
            <a:srgbClr val="FF00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54"/>
          <p:cNvSpPr/>
          <p:nvPr/>
        </p:nvSpPr>
        <p:spPr>
          <a:xfrm>
            <a:off x="1526785" y="2771750"/>
            <a:ext cx="448200" cy="2786700"/>
          </a:xfrm>
          <a:prstGeom prst="rect">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54"/>
          <p:cNvSpPr/>
          <p:nvPr/>
        </p:nvSpPr>
        <p:spPr>
          <a:xfrm>
            <a:off x="2582664" y="2771750"/>
            <a:ext cx="448200" cy="2786700"/>
          </a:xfrm>
          <a:prstGeom prst="rect">
            <a:avLst/>
          </a:prstGeom>
          <a:solidFill>
            <a:srgbClr val="9999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54"/>
          <p:cNvSpPr/>
          <p:nvPr/>
        </p:nvSpPr>
        <p:spPr>
          <a:xfrm>
            <a:off x="6806225" y="2771750"/>
            <a:ext cx="448200" cy="2786700"/>
          </a:xfrm>
          <a:prstGeom prst="rect">
            <a:avLst/>
          </a:prstGeom>
          <a:solidFill>
            <a:srgbClr val="00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54"/>
          <p:cNvSpPr/>
          <p:nvPr/>
        </p:nvSpPr>
        <p:spPr>
          <a:xfrm>
            <a:off x="7862127" y="2771750"/>
            <a:ext cx="448200" cy="2786700"/>
          </a:xfrm>
          <a:prstGeom prst="rect">
            <a:avLst/>
          </a:prstGeom>
          <a:solidFill>
            <a:srgbClr val="00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54"/>
          <p:cNvSpPr/>
          <p:nvPr/>
        </p:nvSpPr>
        <p:spPr>
          <a:xfrm>
            <a:off x="8918024" y="2771750"/>
            <a:ext cx="448200" cy="2786700"/>
          </a:xfrm>
          <a:prstGeom prst="rect">
            <a:avLst/>
          </a:prstGeom>
          <a:solidFill>
            <a:srgbClr val="99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54"/>
          <p:cNvSpPr/>
          <p:nvPr/>
        </p:nvSpPr>
        <p:spPr>
          <a:xfrm>
            <a:off x="11029779" y="2771750"/>
            <a:ext cx="448200" cy="2786700"/>
          </a:xfrm>
          <a:prstGeom prst="rect">
            <a:avLst/>
          </a:prstGeom>
          <a:solidFill>
            <a:srgbClr val="FF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7" name="Google Shape;1487;p154"/>
          <p:cNvPicPr preferRelativeResize="0"/>
          <p:nvPr/>
        </p:nvPicPr>
        <p:blipFill>
          <a:blip r:embed="rId3">
            <a:alphaModFix/>
          </a:blip>
          <a:stretch>
            <a:fillRect/>
          </a:stretch>
        </p:blipFill>
        <p:spPr>
          <a:xfrm>
            <a:off x="5171575" y="6303976"/>
            <a:ext cx="3717521" cy="3116325"/>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p15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493" name="Google Shape;1493;p15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sp>
        <p:nvSpPr>
          <p:cNvPr id="1494" name="Google Shape;1494;p155"/>
          <p:cNvSpPr/>
          <p:nvPr/>
        </p:nvSpPr>
        <p:spPr>
          <a:xfrm>
            <a:off x="3638559" y="2771750"/>
            <a:ext cx="448200" cy="2786700"/>
          </a:xfrm>
          <a:prstGeom prst="rect">
            <a:avLst/>
          </a:prstGeom>
          <a:solidFill>
            <a:srgbClr val="5B0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55"/>
          <p:cNvSpPr/>
          <p:nvPr/>
        </p:nvSpPr>
        <p:spPr>
          <a:xfrm>
            <a:off x="4694456" y="2771750"/>
            <a:ext cx="448200" cy="2786700"/>
          </a:xfrm>
          <a:prstGeom prst="rect">
            <a:avLst/>
          </a:prstGeom>
          <a:solidFill>
            <a:srgbClr val="FF99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55"/>
          <p:cNvSpPr/>
          <p:nvPr/>
        </p:nvSpPr>
        <p:spPr>
          <a:xfrm>
            <a:off x="5750345" y="2771750"/>
            <a:ext cx="448200" cy="2786700"/>
          </a:xfrm>
          <a:prstGeom prst="rect">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55"/>
          <p:cNvSpPr/>
          <p:nvPr/>
        </p:nvSpPr>
        <p:spPr>
          <a:xfrm>
            <a:off x="9973905" y="2771750"/>
            <a:ext cx="448200" cy="2786700"/>
          </a:xfrm>
          <a:prstGeom prst="rect">
            <a:avLst/>
          </a:prstGeom>
          <a:solidFill>
            <a:srgbClr val="FF00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55"/>
          <p:cNvSpPr/>
          <p:nvPr/>
        </p:nvSpPr>
        <p:spPr>
          <a:xfrm>
            <a:off x="1526785" y="2771750"/>
            <a:ext cx="448200" cy="2786700"/>
          </a:xfrm>
          <a:prstGeom prst="rect">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55"/>
          <p:cNvSpPr/>
          <p:nvPr/>
        </p:nvSpPr>
        <p:spPr>
          <a:xfrm>
            <a:off x="2582664" y="2771750"/>
            <a:ext cx="448200" cy="2786700"/>
          </a:xfrm>
          <a:prstGeom prst="rect">
            <a:avLst/>
          </a:prstGeom>
          <a:solidFill>
            <a:srgbClr val="9999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55"/>
          <p:cNvSpPr/>
          <p:nvPr/>
        </p:nvSpPr>
        <p:spPr>
          <a:xfrm>
            <a:off x="6806225" y="2771750"/>
            <a:ext cx="448200" cy="2786700"/>
          </a:xfrm>
          <a:prstGeom prst="rect">
            <a:avLst/>
          </a:prstGeom>
          <a:solidFill>
            <a:srgbClr val="00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55"/>
          <p:cNvSpPr/>
          <p:nvPr/>
        </p:nvSpPr>
        <p:spPr>
          <a:xfrm>
            <a:off x="7862127" y="2771750"/>
            <a:ext cx="448200" cy="2786700"/>
          </a:xfrm>
          <a:prstGeom prst="rect">
            <a:avLst/>
          </a:prstGeom>
          <a:solidFill>
            <a:srgbClr val="00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55"/>
          <p:cNvSpPr/>
          <p:nvPr/>
        </p:nvSpPr>
        <p:spPr>
          <a:xfrm>
            <a:off x="8918024" y="2771750"/>
            <a:ext cx="448200" cy="2786700"/>
          </a:xfrm>
          <a:prstGeom prst="rect">
            <a:avLst/>
          </a:prstGeom>
          <a:solidFill>
            <a:srgbClr val="99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55"/>
          <p:cNvSpPr/>
          <p:nvPr/>
        </p:nvSpPr>
        <p:spPr>
          <a:xfrm>
            <a:off x="11029779" y="2771750"/>
            <a:ext cx="448200" cy="2786700"/>
          </a:xfrm>
          <a:prstGeom prst="rect">
            <a:avLst/>
          </a:prstGeom>
          <a:solidFill>
            <a:srgbClr val="FF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4" name="Google Shape;1504;p155"/>
          <p:cNvCxnSpPr>
            <a:stCxn id="1502" idx="2"/>
            <a:endCxn id="1505" idx="0"/>
          </p:cNvCxnSpPr>
          <p:nvPr/>
        </p:nvCxnSpPr>
        <p:spPr>
          <a:xfrm>
            <a:off x="9142124" y="5558450"/>
            <a:ext cx="1787100" cy="1204200"/>
          </a:xfrm>
          <a:prstGeom prst="straightConnector1">
            <a:avLst/>
          </a:prstGeom>
          <a:noFill/>
          <a:ln cap="flat" cmpd="sng" w="50800">
            <a:solidFill>
              <a:srgbClr val="FFFB00"/>
            </a:solidFill>
            <a:prstDash val="solid"/>
            <a:miter lim="400000"/>
            <a:headEnd len="sm" w="sm" type="stealth"/>
            <a:tailEnd len="sm" w="sm" type="none"/>
          </a:ln>
        </p:spPr>
      </p:cxnSp>
      <p:sp>
        <p:nvSpPr>
          <p:cNvPr id="1505" name="Google Shape;1505;p155"/>
          <p:cNvSpPr txBox="1"/>
          <p:nvPr/>
        </p:nvSpPr>
        <p:spPr>
          <a:xfrm>
            <a:off x="9194925" y="6762750"/>
            <a:ext cx="3468600" cy="11430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300"/>
              <a:buFont typeface="Short Stack"/>
              <a:buNone/>
            </a:pPr>
            <a:r>
              <a:rPr lang="pt-BR" sz="3300">
                <a:solidFill>
                  <a:srgbClr val="FFFB00"/>
                </a:solidFill>
                <a:latin typeface="Short Stack"/>
                <a:ea typeface="Short Stack"/>
                <a:cs typeface="Short Stack"/>
                <a:sym typeface="Short Stack"/>
              </a:rPr>
              <a:t>Já está na posição certa</a:t>
            </a:r>
            <a:endParaRPr/>
          </a:p>
        </p:txBody>
      </p:sp>
      <p:pic>
        <p:nvPicPr>
          <p:cNvPr id="1506" name="Google Shape;1506;p155"/>
          <p:cNvPicPr preferRelativeResize="0"/>
          <p:nvPr/>
        </p:nvPicPr>
        <p:blipFill>
          <a:blip r:embed="rId3">
            <a:alphaModFix/>
          </a:blip>
          <a:stretch>
            <a:fillRect/>
          </a:stretch>
        </p:blipFill>
        <p:spPr>
          <a:xfrm>
            <a:off x="5171575" y="6303976"/>
            <a:ext cx="3717521" cy="3116325"/>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15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512" name="Google Shape;1512;p15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sp>
        <p:nvSpPr>
          <p:cNvPr id="1513" name="Google Shape;1513;p156"/>
          <p:cNvSpPr/>
          <p:nvPr/>
        </p:nvSpPr>
        <p:spPr>
          <a:xfrm>
            <a:off x="3638559" y="2771750"/>
            <a:ext cx="448200" cy="2786700"/>
          </a:xfrm>
          <a:prstGeom prst="rect">
            <a:avLst/>
          </a:prstGeom>
          <a:solidFill>
            <a:srgbClr val="5B0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56"/>
          <p:cNvSpPr/>
          <p:nvPr/>
        </p:nvSpPr>
        <p:spPr>
          <a:xfrm>
            <a:off x="4694456" y="2771750"/>
            <a:ext cx="448200" cy="2786700"/>
          </a:xfrm>
          <a:prstGeom prst="rect">
            <a:avLst/>
          </a:prstGeom>
          <a:solidFill>
            <a:srgbClr val="FF99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56"/>
          <p:cNvSpPr/>
          <p:nvPr/>
        </p:nvSpPr>
        <p:spPr>
          <a:xfrm>
            <a:off x="5750345" y="2771750"/>
            <a:ext cx="448200" cy="2786700"/>
          </a:xfrm>
          <a:prstGeom prst="rect">
            <a:avLst/>
          </a:prstGeom>
          <a:solidFill>
            <a:srgbClr val="FF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56"/>
          <p:cNvSpPr/>
          <p:nvPr/>
        </p:nvSpPr>
        <p:spPr>
          <a:xfrm>
            <a:off x="1526785" y="2771750"/>
            <a:ext cx="448200" cy="2786700"/>
          </a:xfrm>
          <a:prstGeom prst="rect">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56"/>
          <p:cNvSpPr/>
          <p:nvPr/>
        </p:nvSpPr>
        <p:spPr>
          <a:xfrm>
            <a:off x="2582664" y="2771750"/>
            <a:ext cx="448200" cy="2786700"/>
          </a:xfrm>
          <a:prstGeom prst="rect">
            <a:avLst/>
          </a:prstGeom>
          <a:solidFill>
            <a:srgbClr val="9999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56"/>
          <p:cNvSpPr/>
          <p:nvPr/>
        </p:nvSpPr>
        <p:spPr>
          <a:xfrm>
            <a:off x="6806225" y="2771750"/>
            <a:ext cx="448200" cy="2786700"/>
          </a:xfrm>
          <a:prstGeom prst="rect">
            <a:avLst/>
          </a:prstGeom>
          <a:solidFill>
            <a:srgbClr val="00FF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56"/>
          <p:cNvSpPr/>
          <p:nvPr/>
        </p:nvSpPr>
        <p:spPr>
          <a:xfrm>
            <a:off x="7862127" y="2771750"/>
            <a:ext cx="448200" cy="2786700"/>
          </a:xfrm>
          <a:prstGeom prst="rect">
            <a:avLst/>
          </a:prstGeom>
          <a:solidFill>
            <a:srgbClr val="00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56"/>
          <p:cNvSpPr/>
          <p:nvPr/>
        </p:nvSpPr>
        <p:spPr>
          <a:xfrm>
            <a:off x="8918024" y="2771750"/>
            <a:ext cx="448200" cy="2786700"/>
          </a:xfrm>
          <a:prstGeom prst="rect">
            <a:avLst/>
          </a:prstGeom>
          <a:solidFill>
            <a:srgbClr val="99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56"/>
          <p:cNvSpPr/>
          <p:nvPr/>
        </p:nvSpPr>
        <p:spPr>
          <a:xfrm>
            <a:off x="9973929" y="2771750"/>
            <a:ext cx="448200" cy="2786700"/>
          </a:xfrm>
          <a:prstGeom prst="rect">
            <a:avLst/>
          </a:prstGeom>
          <a:solidFill>
            <a:srgbClr val="FF00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56"/>
          <p:cNvSpPr/>
          <p:nvPr/>
        </p:nvSpPr>
        <p:spPr>
          <a:xfrm>
            <a:off x="11029830" y="2771750"/>
            <a:ext cx="448200" cy="2786700"/>
          </a:xfrm>
          <a:prstGeom prst="rect">
            <a:avLst/>
          </a:prstGeom>
          <a:solidFill>
            <a:srgbClr val="FF00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3" name="Google Shape;1523;p156"/>
          <p:cNvPicPr preferRelativeResize="0"/>
          <p:nvPr/>
        </p:nvPicPr>
        <p:blipFill>
          <a:blip r:embed="rId3">
            <a:alphaModFix/>
          </a:blip>
          <a:stretch>
            <a:fillRect/>
          </a:stretch>
        </p:blipFill>
        <p:spPr>
          <a:xfrm>
            <a:off x="5171575" y="6303976"/>
            <a:ext cx="3717521" cy="3116325"/>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15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529" name="Google Shape;1529;p15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sp>
        <p:nvSpPr>
          <p:cNvPr id="1530" name="Google Shape;1530;p157"/>
          <p:cNvSpPr txBox="1"/>
          <p:nvPr>
            <p:ph idx="1" type="body"/>
          </p:nvPr>
        </p:nvSpPr>
        <p:spPr>
          <a:xfrm>
            <a:off x="571425" y="1984900"/>
            <a:ext cx="10446300" cy="14244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 se cada lápis tivesse um número?</a:t>
            </a:r>
            <a:endParaRPr/>
          </a:p>
        </p:txBody>
      </p:sp>
      <p:pic>
        <p:nvPicPr>
          <p:cNvPr id="1531" name="Google Shape;1531;p157"/>
          <p:cNvPicPr preferRelativeResize="0"/>
          <p:nvPr/>
        </p:nvPicPr>
        <p:blipFill>
          <a:blip r:embed="rId3">
            <a:alphaModFix/>
          </a:blip>
          <a:stretch>
            <a:fillRect/>
          </a:stretch>
        </p:blipFill>
        <p:spPr>
          <a:xfrm>
            <a:off x="1674428" y="2998624"/>
            <a:ext cx="3803659" cy="3116329"/>
          </a:xfrm>
          <a:prstGeom prst="rect">
            <a:avLst/>
          </a:prstGeom>
          <a:noFill/>
          <a:ln>
            <a:noFill/>
          </a:ln>
        </p:spPr>
      </p:pic>
      <p:pic>
        <p:nvPicPr>
          <p:cNvPr id="1532" name="Google Shape;1532;p157"/>
          <p:cNvPicPr preferRelativeResize="0"/>
          <p:nvPr/>
        </p:nvPicPr>
        <p:blipFill>
          <a:blip r:embed="rId4">
            <a:alphaModFix/>
          </a:blip>
          <a:stretch>
            <a:fillRect/>
          </a:stretch>
        </p:blipFill>
        <p:spPr>
          <a:xfrm>
            <a:off x="7353112" y="2998626"/>
            <a:ext cx="3717521" cy="3116325"/>
          </a:xfrm>
          <a:prstGeom prst="rect">
            <a:avLst/>
          </a:prstGeom>
          <a:noFill/>
          <a:ln>
            <a:noFill/>
          </a:ln>
        </p:spPr>
      </p:pic>
      <p:sp>
        <p:nvSpPr>
          <p:cNvPr id="1533" name="Google Shape;1533;p157"/>
          <p:cNvSpPr txBox="1"/>
          <p:nvPr/>
        </p:nvSpPr>
        <p:spPr>
          <a:xfrm>
            <a:off x="248650" y="8047125"/>
            <a:ext cx="1812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lang="pt-BR" sz="4200">
                <a:solidFill>
                  <a:srgbClr val="FFFFFF"/>
                </a:solidFill>
                <a:latin typeface="Short Stack"/>
                <a:ea typeface="Short Stack"/>
                <a:cs typeface="Short Stack"/>
                <a:sym typeface="Short Stack"/>
              </a:rPr>
              <a:t>lapis</a:t>
            </a:r>
            <a:endParaRPr/>
          </a:p>
        </p:txBody>
      </p:sp>
      <p:grpSp>
        <p:nvGrpSpPr>
          <p:cNvPr id="1534" name="Google Shape;1534;p157"/>
          <p:cNvGrpSpPr/>
          <p:nvPr/>
        </p:nvGrpSpPr>
        <p:grpSpPr>
          <a:xfrm>
            <a:off x="2154500" y="8179226"/>
            <a:ext cx="1018968" cy="528900"/>
            <a:chOff x="0" y="2275"/>
            <a:chExt cx="1269900" cy="528900"/>
          </a:xfrm>
        </p:grpSpPr>
        <p:sp>
          <p:nvSpPr>
            <p:cNvPr id="1535" name="Google Shape;1535;p157"/>
            <p:cNvSpPr/>
            <p:nvPr/>
          </p:nvSpPr>
          <p:spPr>
            <a:xfrm>
              <a:off x="0" y="69850"/>
              <a:ext cx="1269900" cy="406500"/>
            </a:xfrm>
            <a:prstGeom prst="rect">
              <a:avLst/>
            </a:prstGeom>
            <a:blipFill rotWithShape="1">
              <a:blip r:embed="rId5">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536" name="Google Shape;1536;p157"/>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6</a:t>
              </a:r>
              <a:endParaRPr/>
            </a:p>
          </p:txBody>
        </p:sp>
      </p:grpSp>
      <p:grpSp>
        <p:nvGrpSpPr>
          <p:cNvPr id="1537" name="Google Shape;1537;p157"/>
          <p:cNvGrpSpPr/>
          <p:nvPr/>
        </p:nvGrpSpPr>
        <p:grpSpPr>
          <a:xfrm>
            <a:off x="3224515" y="8179226"/>
            <a:ext cx="1018968" cy="528900"/>
            <a:chOff x="0" y="2275"/>
            <a:chExt cx="1269900" cy="528900"/>
          </a:xfrm>
        </p:grpSpPr>
        <p:sp>
          <p:nvSpPr>
            <p:cNvPr id="1538" name="Google Shape;1538;p157"/>
            <p:cNvSpPr/>
            <p:nvPr/>
          </p:nvSpPr>
          <p:spPr>
            <a:xfrm>
              <a:off x="0" y="69850"/>
              <a:ext cx="1269900" cy="406500"/>
            </a:xfrm>
            <a:prstGeom prst="rect">
              <a:avLst/>
            </a:prstGeom>
            <a:blipFill rotWithShape="1">
              <a:blip r:embed="rId5">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539" name="Google Shape;1539;p157"/>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10</a:t>
              </a:r>
              <a:endParaRPr/>
            </a:p>
          </p:txBody>
        </p:sp>
      </p:grpSp>
      <p:grpSp>
        <p:nvGrpSpPr>
          <p:cNvPr id="1540" name="Google Shape;1540;p157"/>
          <p:cNvGrpSpPr/>
          <p:nvPr/>
        </p:nvGrpSpPr>
        <p:grpSpPr>
          <a:xfrm>
            <a:off x="4294530" y="8179226"/>
            <a:ext cx="1018968" cy="528900"/>
            <a:chOff x="0" y="2275"/>
            <a:chExt cx="1269900" cy="528900"/>
          </a:xfrm>
        </p:grpSpPr>
        <p:sp>
          <p:nvSpPr>
            <p:cNvPr id="1541" name="Google Shape;1541;p157"/>
            <p:cNvSpPr/>
            <p:nvPr/>
          </p:nvSpPr>
          <p:spPr>
            <a:xfrm>
              <a:off x="0" y="69850"/>
              <a:ext cx="1269900" cy="406500"/>
            </a:xfrm>
            <a:prstGeom prst="rect">
              <a:avLst/>
            </a:prstGeom>
            <a:blipFill rotWithShape="1">
              <a:blip r:embed="rId5">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542" name="Google Shape;1542;p157"/>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a:t>
              </a:r>
              <a:endParaRPr/>
            </a:p>
          </p:txBody>
        </p:sp>
      </p:grpSp>
      <p:grpSp>
        <p:nvGrpSpPr>
          <p:cNvPr id="1543" name="Google Shape;1543;p157"/>
          <p:cNvGrpSpPr/>
          <p:nvPr/>
        </p:nvGrpSpPr>
        <p:grpSpPr>
          <a:xfrm>
            <a:off x="5364546" y="8179226"/>
            <a:ext cx="1018968" cy="528900"/>
            <a:chOff x="0" y="2275"/>
            <a:chExt cx="1269900" cy="528900"/>
          </a:xfrm>
        </p:grpSpPr>
        <p:sp>
          <p:nvSpPr>
            <p:cNvPr id="1544" name="Google Shape;1544;p157"/>
            <p:cNvSpPr/>
            <p:nvPr/>
          </p:nvSpPr>
          <p:spPr>
            <a:xfrm>
              <a:off x="0" y="69850"/>
              <a:ext cx="1269900" cy="406500"/>
            </a:xfrm>
            <a:prstGeom prst="rect">
              <a:avLst/>
            </a:prstGeom>
            <a:blipFill rotWithShape="1">
              <a:blip r:embed="rId5">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545" name="Google Shape;1545;p157"/>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7</a:t>
              </a:r>
              <a:endParaRPr/>
            </a:p>
          </p:txBody>
        </p:sp>
      </p:grpSp>
      <p:grpSp>
        <p:nvGrpSpPr>
          <p:cNvPr id="1546" name="Google Shape;1546;p157"/>
          <p:cNvGrpSpPr/>
          <p:nvPr/>
        </p:nvGrpSpPr>
        <p:grpSpPr>
          <a:xfrm>
            <a:off x="6434561" y="8179226"/>
            <a:ext cx="1018968" cy="528900"/>
            <a:chOff x="0" y="2275"/>
            <a:chExt cx="1269900" cy="528900"/>
          </a:xfrm>
        </p:grpSpPr>
        <p:sp>
          <p:nvSpPr>
            <p:cNvPr id="1547" name="Google Shape;1547;p157"/>
            <p:cNvSpPr/>
            <p:nvPr/>
          </p:nvSpPr>
          <p:spPr>
            <a:xfrm>
              <a:off x="0" y="69850"/>
              <a:ext cx="1269900" cy="406500"/>
            </a:xfrm>
            <a:prstGeom prst="rect">
              <a:avLst/>
            </a:prstGeom>
            <a:blipFill rotWithShape="1">
              <a:blip r:embed="rId5">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548" name="Google Shape;1548;p157"/>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5</a:t>
              </a:r>
              <a:endParaRPr/>
            </a:p>
          </p:txBody>
        </p:sp>
      </p:grpSp>
      <p:sp>
        <p:nvSpPr>
          <p:cNvPr id="1549" name="Google Shape;1549;p157"/>
          <p:cNvSpPr txBox="1"/>
          <p:nvPr/>
        </p:nvSpPr>
        <p:spPr>
          <a:xfrm>
            <a:off x="2542328" y="762017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550" name="Google Shape;1550;p157"/>
          <p:cNvSpPr txBox="1"/>
          <p:nvPr/>
        </p:nvSpPr>
        <p:spPr>
          <a:xfrm>
            <a:off x="3635950" y="7620175"/>
            <a:ext cx="182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551" name="Google Shape;1551;p157"/>
          <p:cNvSpPr txBox="1"/>
          <p:nvPr/>
        </p:nvSpPr>
        <p:spPr>
          <a:xfrm>
            <a:off x="4681778" y="762017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552" name="Google Shape;1552;p157"/>
          <p:cNvSpPr txBox="1"/>
          <p:nvPr/>
        </p:nvSpPr>
        <p:spPr>
          <a:xfrm>
            <a:off x="5751793" y="762017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553" name="Google Shape;1553;p157"/>
          <p:cNvSpPr txBox="1"/>
          <p:nvPr/>
        </p:nvSpPr>
        <p:spPr>
          <a:xfrm>
            <a:off x="6821809" y="762017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nvGrpSpPr>
          <p:cNvPr id="1554" name="Google Shape;1554;p157"/>
          <p:cNvGrpSpPr/>
          <p:nvPr/>
        </p:nvGrpSpPr>
        <p:grpSpPr>
          <a:xfrm>
            <a:off x="7511078" y="8179226"/>
            <a:ext cx="1018968" cy="528900"/>
            <a:chOff x="0" y="2275"/>
            <a:chExt cx="1269900" cy="528900"/>
          </a:xfrm>
        </p:grpSpPr>
        <p:sp>
          <p:nvSpPr>
            <p:cNvPr id="1555" name="Google Shape;1555;p157"/>
            <p:cNvSpPr/>
            <p:nvPr/>
          </p:nvSpPr>
          <p:spPr>
            <a:xfrm>
              <a:off x="0" y="69850"/>
              <a:ext cx="1269900" cy="406500"/>
            </a:xfrm>
            <a:prstGeom prst="rect">
              <a:avLst/>
            </a:prstGeom>
            <a:blipFill rotWithShape="1">
              <a:blip r:embed="rId5">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556" name="Google Shape;1556;p157"/>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8</a:t>
              </a:r>
              <a:endParaRPr/>
            </a:p>
          </p:txBody>
        </p:sp>
      </p:grpSp>
      <p:grpSp>
        <p:nvGrpSpPr>
          <p:cNvPr id="1557" name="Google Shape;1557;p157"/>
          <p:cNvGrpSpPr/>
          <p:nvPr/>
        </p:nvGrpSpPr>
        <p:grpSpPr>
          <a:xfrm>
            <a:off x="8581093" y="8179226"/>
            <a:ext cx="1018968" cy="528900"/>
            <a:chOff x="0" y="2275"/>
            <a:chExt cx="1269900" cy="528900"/>
          </a:xfrm>
        </p:grpSpPr>
        <p:sp>
          <p:nvSpPr>
            <p:cNvPr id="1558" name="Google Shape;1558;p157"/>
            <p:cNvSpPr/>
            <p:nvPr/>
          </p:nvSpPr>
          <p:spPr>
            <a:xfrm>
              <a:off x="0" y="69850"/>
              <a:ext cx="1269900" cy="406500"/>
            </a:xfrm>
            <a:prstGeom prst="rect">
              <a:avLst/>
            </a:prstGeom>
            <a:blipFill rotWithShape="1">
              <a:blip r:embed="rId5">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559" name="Google Shape;1559;p157"/>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9</a:t>
              </a:r>
              <a:endParaRPr/>
            </a:p>
          </p:txBody>
        </p:sp>
      </p:grpSp>
      <p:grpSp>
        <p:nvGrpSpPr>
          <p:cNvPr id="1560" name="Google Shape;1560;p157"/>
          <p:cNvGrpSpPr/>
          <p:nvPr/>
        </p:nvGrpSpPr>
        <p:grpSpPr>
          <a:xfrm>
            <a:off x="9651108" y="8179226"/>
            <a:ext cx="1018968" cy="528900"/>
            <a:chOff x="0" y="2275"/>
            <a:chExt cx="1269900" cy="528900"/>
          </a:xfrm>
        </p:grpSpPr>
        <p:sp>
          <p:nvSpPr>
            <p:cNvPr id="1561" name="Google Shape;1561;p157"/>
            <p:cNvSpPr/>
            <p:nvPr/>
          </p:nvSpPr>
          <p:spPr>
            <a:xfrm>
              <a:off x="0" y="69850"/>
              <a:ext cx="1269900" cy="406500"/>
            </a:xfrm>
            <a:prstGeom prst="rect">
              <a:avLst/>
            </a:prstGeom>
            <a:blipFill rotWithShape="1">
              <a:blip r:embed="rId5">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562" name="Google Shape;1562;p157"/>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3</a:t>
              </a:r>
              <a:endParaRPr/>
            </a:p>
          </p:txBody>
        </p:sp>
      </p:grpSp>
      <p:grpSp>
        <p:nvGrpSpPr>
          <p:cNvPr id="1563" name="Google Shape;1563;p157"/>
          <p:cNvGrpSpPr/>
          <p:nvPr/>
        </p:nvGrpSpPr>
        <p:grpSpPr>
          <a:xfrm>
            <a:off x="10721123" y="8179226"/>
            <a:ext cx="1018968" cy="528900"/>
            <a:chOff x="0" y="2275"/>
            <a:chExt cx="1269900" cy="528900"/>
          </a:xfrm>
        </p:grpSpPr>
        <p:sp>
          <p:nvSpPr>
            <p:cNvPr id="1564" name="Google Shape;1564;p157"/>
            <p:cNvSpPr/>
            <p:nvPr/>
          </p:nvSpPr>
          <p:spPr>
            <a:xfrm>
              <a:off x="0" y="69850"/>
              <a:ext cx="1269900" cy="406500"/>
            </a:xfrm>
            <a:prstGeom prst="rect">
              <a:avLst/>
            </a:prstGeom>
            <a:blipFill rotWithShape="1">
              <a:blip r:embed="rId5">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565" name="Google Shape;1565;p157"/>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2</a:t>
              </a:r>
              <a:endParaRPr/>
            </a:p>
          </p:txBody>
        </p:sp>
      </p:grpSp>
      <p:grpSp>
        <p:nvGrpSpPr>
          <p:cNvPr id="1566" name="Google Shape;1566;p157"/>
          <p:cNvGrpSpPr/>
          <p:nvPr/>
        </p:nvGrpSpPr>
        <p:grpSpPr>
          <a:xfrm>
            <a:off x="11791139" y="8179226"/>
            <a:ext cx="1018968" cy="528900"/>
            <a:chOff x="0" y="2275"/>
            <a:chExt cx="1269900" cy="528900"/>
          </a:xfrm>
        </p:grpSpPr>
        <p:sp>
          <p:nvSpPr>
            <p:cNvPr id="1567" name="Google Shape;1567;p157"/>
            <p:cNvSpPr/>
            <p:nvPr/>
          </p:nvSpPr>
          <p:spPr>
            <a:xfrm>
              <a:off x="0" y="69850"/>
              <a:ext cx="1269900" cy="406500"/>
            </a:xfrm>
            <a:prstGeom prst="rect">
              <a:avLst/>
            </a:prstGeom>
            <a:blipFill rotWithShape="1">
              <a:blip r:embed="rId5">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568" name="Google Shape;1568;p157"/>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4</a:t>
              </a:r>
              <a:endParaRPr/>
            </a:p>
          </p:txBody>
        </p:sp>
      </p:grpSp>
      <p:sp>
        <p:nvSpPr>
          <p:cNvPr id="1569" name="Google Shape;1569;p157"/>
          <p:cNvSpPr txBox="1"/>
          <p:nvPr/>
        </p:nvSpPr>
        <p:spPr>
          <a:xfrm>
            <a:off x="7898906" y="7620175"/>
            <a:ext cx="2310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5</a:t>
            </a:r>
            <a:endParaRPr>
              <a:solidFill>
                <a:srgbClr val="FFFB00"/>
              </a:solidFill>
            </a:endParaRPr>
          </a:p>
        </p:txBody>
      </p:sp>
      <p:sp>
        <p:nvSpPr>
          <p:cNvPr id="1570" name="Google Shape;1570;p157"/>
          <p:cNvSpPr txBox="1"/>
          <p:nvPr/>
        </p:nvSpPr>
        <p:spPr>
          <a:xfrm>
            <a:off x="8992528" y="7620175"/>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6</a:t>
            </a:r>
            <a:endParaRPr>
              <a:solidFill>
                <a:srgbClr val="FFFB00"/>
              </a:solidFill>
            </a:endParaRPr>
          </a:p>
        </p:txBody>
      </p:sp>
      <p:sp>
        <p:nvSpPr>
          <p:cNvPr id="1571" name="Google Shape;1571;p157"/>
          <p:cNvSpPr txBox="1"/>
          <p:nvPr/>
        </p:nvSpPr>
        <p:spPr>
          <a:xfrm flipH="1">
            <a:off x="10116962" y="7620175"/>
            <a:ext cx="231000" cy="4914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7</a:t>
            </a:r>
            <a:endParaRPr>
              <a:solidFill>
                <a:srgbClr val="FFFB00"/>
              </a:solidFill>
            </a:endParaRPr>
          </a:p>
        </p:txBody>
      </p:sp>
      <p:sp>
        <p:nvSpPr>
          <p:cNvPr id="1572" name="Google Shape;1572;p157"/>
          <p:cNvSpPr txBox="1"/>
          <p:nvPr/>
        </p:nvSpPr>
        <p:spPr>
          <a:xfrm>
            <a:off x="11108371" y="762017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8</a:t>
            </a:r>
            <a:endParaRPr>
              <a:solidFill>
                <a:srgbClr val="FFFB00"/>
              </a:solidFill>
            </a:endParaRPr>
          </a:p>
        </p:txBody>
      </p:sp>
      <p:sp>
        <p:nvSpPr>
          <p:cNvPr id="1573" name="Google Shape;1573;p157"/>
          <p:cNvSpPr txBox="1"/>
          <p:nvPr/>
        </p:nvSpPr>
        <p:spPr>
          <a:xfrm>
            <a:off x="12178387" y="762017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9</a:t>
            </a:r>
            <a:endParaRPr>
              <a:solidFill>
                <a:srgbClr val="FFFB00"/>
              </a:solidFill>
            </a:endParaRPr>
          </a:p>
        </p:txBody>
      </p:sp>
      <p:sp>
        <p:nvSpPr>
          <p:cNvPr id="1574" name="Google Shape;1574;p157"/>
          <p:cNvSpPr txBox="1"/>
          <p:nvPr>
            <p:ph idx="1" type="body"/>
          </p:nvPr>
        </p:nvSpPr>
        <p:spPr>
          <a:xfrm>
            <a:off x="571425" y="6907488"/>
            <a:ext cx="11862000" cy="9630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Podemos guardar em um vetor de inteiros:</a:t>
            </a:r>
            <a:endParaRPr/>
          </a:p>
        </p:txBody>
      </p:sp>
      <p:grpSp>
        <p:nvGrpSpPr>
          <p:cNvPr id="1575" name="Google Shape;1575;p157"/>
          <p:cNvGrpSpPr/>
          <p:nvPr/>
        </p:nvGrpSpPr>
        <p:grpSpPr>
          <a:xfrm>
            <a:off x="7477975" y="6067950"/>
            <a:ext cx="3678638" cy="491400"/>
            <a:chOff x="7477975" y="6067950"/>
            <a:chExt cx="3678638" cy="491400"/>
          </a:xfrm>
        </p:grpSpPr>
        <p:sp>
          <p:nvSpPr>
            <p:cNvPr id="1576" name="Google Shape;1576;p157"/>
            <p:cNvSpPr txBox="1"/>
            <p:nvPr/>
          </p:nvSpPr>
          <p:spPr>
            <a:xfrm>
              <a:off x="7477975" y="6067950"/>
              <a:ext cx="182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577" name="Google Shape;1577;p157"/>
            <p:cNvSpPr txBox="1"/>
            <p:nvPr/>
          </p:nvSpPr>
          <p:spPr>
            <a:xfrm>
              <a:off x="7795412" y="60679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578" name="Google Shape;1578;p157"/>
            <p:cNvSpPr txBox="1"/>
            <p:nvPr/>
          </p:nvSpPr>
          <p:spPr>
            <a:xfrm>
              <a:off x="8150161" y="60679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579" name="Google Shape;1579;p157"/>
            <p:cNvSpPr txBox="1"/>
            <p:nvPr/>
          </p:nvSpPr>
          <p:spPr>
            <a:xfrm>
              <a:off x="8504910" y="60679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sp>
          <p:nvSpPr>
            <p:cNvPr id="1580" name="Google Shape;1580;p157"/>
            <p:cNvSpPr txBox="1"/>
            <p:nvPr/>
          </p:nvSpPr>
          <p:spPr>
            <a:xfrm>
              <a:off x="8859658" y="6067950"/>
              <a:ext cx="2310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5</a:t>
              </a:r>
              <a:endParaRPr>
                <a:solidFill>
                  <a:srgbClr val="FFFB00"/>
                </a:solidFill>
              </a:endParaRPr>
            </a:p>
          </p:txBody>
        </p:sp>
        <p:sp>
          <p:nvSpPr>
            <p:cNvPr id="1581" name="Google Shape;1581;p157"/>
            <p:cNvSpPr txBox="1"/>
            <p:nvPr/>
          </p:nvSpPr>
          <p:spPr>
            <a:xfrm>
              <a:off x="9236985" y="6067950"/>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6</a:t>
              </a:r>
              <a:endParaRPr>
                <a:solidFill>
                  <a:srgbClr val="FFFB00"/>
                </a:solidFill>
              </a:endParaRPr>
            </a:p>
          </p:txBody>
        </p:sp>
        <p:sp>
          <p:nvSpPr>
            <p:cNvPr id="1582" name="Google Shape;1582;p157"/>
            <p:cNvSpPr txBox="1"/>
            <p:nvPr/>
          </p:nvSpPr>
          <p:spPr>
            <a:xfrm flipH="1">
              <a:off x="9667311" y="6067950"/>
              <a:ext cx="231000" cy="4914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7</a:t>
              </a:r>
              <a:endParaRPr>
                <a:solidFill>
                  <a:srgbClr val="FFFB00"/>
                </a:solidFill>
              </a:endParaRPr>
            </a:p>
          </p:txBody>
        </p:sp>
        <p:sp>
          <p:nvSpPr>
            <p:cNvPr id="1583" name="Google Shape;1583;p157"/>
            <p:cNvSpPr txBox="1"/>
            <p:nvPr/>
          </p:nvSpPr>
          <p:spPr>
            <a:xfrm>
              <a:off x="10022060" y="60679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8</a:t>
              </a:r>
              <a:endParaRPr>
                <a:solidFill>
                  <a:srgbClr val="FFFB00"/>
                </a:solidFill>
              </a:endParaRPr>
            </a:p>
          </p:txBody>
        </p:sp>
        <p:sp>
          <p:nvSpPr>
            <p:cNvPr id="1584" name="Google Shape;1584;p157"/>
            <p:cNvSpPr txBox="1"/>
            <p:nvPr/>
          </p:nvSpPr>
          <p:spPr>
            <a:xfrm>
              <a:off x="10365519" y="60679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9</a:t>
              </a:r>
              <a:endParaRPr>
                <a:solidFill>
                  <a:srgbClr val="FFFB00"/>
                </a:solidFill>
              </a:endParaRPr>
            </a:p>
          </p:txBody>
        </p:sp>
        <p:sp>
          <p:nvSpPr>
            <p:cNvPr id="1585" name="Google Shape;1585;p157"/>
            <p:cNvSpPr txBox="1"/>
            <p:nvPr/>
          </p:nvSpPr>
          <p:spPr>
            <a:xfrm>
              <a:off x="10675112" y="6067950"/>
              <a:ext cx="4815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10</a:t>
              </a:r>
              <a:endParaRPr>
                <a:solidFill>
                  <a:srgbClr val="FFFB00"/>
                </a:solidFill>
              </a:endParaRPr>
            </a:p>
          </p:txBody>
        </p:sp>
      </p:grpSp>
      <p:sp>
        <p:nvSpPr>
          <p:cNvPr id="1586" name="Google Shape;1586;p157"/>
          <p:cNvSpPr txBox="1"/>
          <p:nvPr/>
        </p:nvSpPr>
        <p:spPr>
          <a:xfrm>
            <a:off x="1729108" y="6067950"/>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6</a:t>
            </a:r>
            <a:endParaRPr sz="2400">
              <a:solidFill>
                <a:srgbClr val="FFFB00"/>
              </a:solidFill>
              <a:latin typeface="Short Stack"/>
              <a:ea typeface="Short Stack"/>
              <a:cs typeface="Short Stack"/>
              <a:sym typeface="Short Stack"/>
            </a:endParaRPr>
          </a:p>
        </p:txBody>
      </p:sp>
      <p:sp>
        <p:nvSpPr>
          <p:cNvPr id="1587" name="Google Shape;1587;p157"/>
          <p:cNvSpPr txBox="1"/>
          <p:nvPr/>
        </p:nvSpPr>
        <p:spPr>
          <a:xfrm>
            <a:off x="2038072" y="6067950"/>
            <a:ext cx="4815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10</a:t>
            </a:r>
            <a:endParaRPr>
              <a:solidFill>
                <a:srgbClr val="FFFB00"/>
              </a:solidFill>
            </a:endParaRPr>
          </a:p>
        </p:txBody>
      </p:sp>
      <p:sp>
        <p:nvSpPr>
          <p:cNvPr id="1588" name="Google Shape;1588;p157"/>
          <p:cNvSpPr txBox="1"/>
          <p:nvPr/>
        </p:nvSpPr>
        <p:spPr>
          <a:xfrm>
            <a:off x="2508852" y="60679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1</a:t>
            </a:r>
            <a:endParaRPr>
              <a:solidFill>
                <a:srgbClr val="FFFB00"/>
              </a:solidFill>
            </a:endParaRPr>
          </a:p>
        </p:txBody>
      </p:sp>
      <p:sp>
        <p:nvSpPr>
          <p:cNvPr id="1589" name="Google Shape;1589;p157"/>
          <p:cNvSpPr txBox="1"/>
          <p:nvPr/>
        </p:nvSpPr>
        <p:spPr>
          <a:xfrm>
            <a:off x="2865169" y="60679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7</a:t>
            </a:r>
            <a:endParaRPr>
              <a:solidFill>
                <a:srgbClr val="FFFB00"/>
              </a:solidFill>
            </a:endParaRPr>
          </a:p>
        </p:txBody>
      </p:sp>
      <p:sp>
        <p:nvSpPr>
          <p:cNvPr id="1590" name="Google Shape;1590;p157"/>
          <p:cNvSpPr txBox="1"/>
          <p:nvPr/>
        </p:nvSpPr>
        <p:spPr>
          <a:xfrm>
            <a:off x="3218663" y="6067950"/>
            <a:ext cx="2310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5</a:t>
            </a:r>
            <a:endParaRPr>
              <a:solidFill>
                <a:srgbClr val="FFFB00"/>
              </a:solidFill>
            </a:endParaRPr>
          </a:p>
        </p:txBody>
      </p:sp>
      <p:sp>
        <p:nvSpPr>
          <p:cNvPr id="1591" name="Google Shape;1591;p157"/>
          <p:cNvSpPr txBox="1"/>
          <p:nvPr/>
        </p:nvSpPr>
        <p:spPr>
          <a:xfrm>
            <a:off x="3651180" y="6067950"/>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8</a:t>
            </a:r>
            <a:endParaRPr>
              <a:solidFill>
                <a:srgbClr val="FFFB00"/>
              </a:solidFill>
            </a:endParaRPr>
          </a:p>
        </p:txBody>
      </p:sp>
      <p:sp>
        <p:nvSpPr>
          <p:cNvPr id="1592" name="Google Shape;1592;p157"/>
          <p:cNvSpPr txBox="1"/>
          <p:nvPr/>
        </p:nvSpPr>
        <p:spPr>
          <a:xfrm flipH="1">
            <a:off x="3989941" y="6067950"/>
            <a:ext cx="231000" cy="4914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9</a:t>
            </a:r>
            <a:endParaRPr>
              <a:solidFill>
                <a:srgbClr val="FFFB00"/>
              </a:solidFill>
            </a:endParaRPr>
          </a:p>
        </p:txBody>
      </p:sp>
      <p:sp>
        <p:nvSpPr>
          <p:cNvPr id="1593" name="Google Shape;1593;p157"/>
          <p:cNvSpPr txBox="1"/>
          <p:nvPr/>
        </p:nvSpPr>
        <p:spPr>
          <a:xfrm>
            <a:off x="4394235" y="60679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3</a:t>
            </a:r>
            <a:endParaRPr>
              <a:solidFill>
                <a:srgbClr val="FFFB00"/>
              </a:solidFill>
            </a:endParaRPr>
          </a:p>
        </p:txBody>
      </p:sp>
      <p:sp>
        <p:nvSpPr>
          <p:cNvPr id="1594" name="Google Shape;1594;p157"/>
          <p:cNvSpPr txBox="1"/>
          <p:nvPr/>
        </p:nvSpPr>
        <p:spPr>
          <a:xfrm>
            <a:off x="4716685" y="60679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2</a:t>
            </a:r>
            <a:endParaRPr>
              <a:solidFill>
                <a:srgbClr val="FFFB00"/>
              </a:solidFill>
            </a:endParaRPr>
          </a:p>
        </p:txBody>
      </p:sp>
      <p:sp>
        <p:nvSpPr>
          <p:cNvPr id="1595" name="Google Shape;1595;p157"/>
          <p:cNvSpPr txBox="1"/>
          <p:nvPr/>
        </p:nvSpPr>
        <p:spPr>
          <a:xfrm>
            <a:off x="5016557" y="6067950"/>
            <a:ext cx="4815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4</a:t>
            </a:r>
            <a:endParaRPr>
              <a:solidFill>
                <a:srgbClr val="FFFB00"/>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15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601" name="Google Shape;1601;p15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grpSp>
        <p:nvGrpSpPr>
          <p:cNvPr id="1602" name="Google Shape;1602;p158"/>
          <p:cNvGrpSpPr/>
          <p:nvPr/>
        </p:nvGrpSpPr>
        <p:grpSpPr>
          <a:xfrm>
            <a:off x="221675" y="2359550"/>
            <a:ext cx="12561456" cy="1207250"/>
            <a:chOff x="221700" y="2359550"/>
            <a:chExt cx="12561456" cy="1207250"/>
          </a:xfrm>
        </p:grpSpPr>
        <p:sp>
          <p:nvSpPr>
            <p:cNvPr id="1603" name="Google Shape;1603;p158"/>
            <p:cNvSpPr txBox="1"/>
            <p:nvPr/>
          </p:nvSpPr>
          <p:spPr>
            <a:xfrm>
              <a:off x="221700" y="2786500"/>
              <a:ext cx="1812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lang="pt-BR" sz="4200">
                  <a:solidFill>
                    <a:srgbClr val="FFFFFF"/>
                  </a:solidFill>
                  <a:latin typeface="Short Stack"/>
                  <a:ea typeface="Short Stack"/>
                  <a:cs typeface="Short Stack"/>
                  <a:sym typeface="Short Stack"/>
                </a:rPr>
                <a:t>lapis</a:t>
              </a:r>
              <a:endParaRPr/>
            </a:p>
          </p:txBody>
        </p:sp>
        <p:grpSp>
          <p:nvGrpSpPr>
            <p:cNvPr id="1604" name="Google Shape;1604;p158"/>
            <p:cNvGrpSpPr/>
            <p:nvPr/>
          </p:nvGrpSpPr>
          <p:grpSpPr>
            <a:xfrm>
              <a:off x="2127550" y="2918601"/>
              <a:ext cx="1018968" cy="528900"/>
              <a:chOff x="0" y="2275"/>
              <a:chExt cx="1269900" cy="528900"/>
            </a:xfrm>
          </p:grpSpPr>
          <p:sp>
            <p:nvSpPr>
              <p:cNvPr id="1605" name="Google Shape;1605;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06" name="Google Shape;1606;p158"/>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6</a:t>
                </a:r>
                <a:endParaRPr/>
              </a:p>
            </p:txBody>
          </p:sp>
        </p:grpSp>
        <p:grpSp>
          <p:nvGrpSpPr>
            <p:cNvPr id="1607" name="Google Shape;1607;p158"/>
            <p:cNvGrpSpPr/>
            <p:nvPr/>
          </p:nvGrpSpPr>
          <p:grpSpPr>
            <a:xfrm>
              <a:off x="3197565" y="2918601"/>
              <a:ext cx="1018968" cy="528900"/>
              <a:chOff x="0" y="2275"/>
              <a:chExt cx="1269900" cy="528900"/>
            </a:xfrm>
          </p:grpSpPr>
          <p:sp>
            <p:nvSpPr>
              <p:cNvPr id="1608" name="Google Shape;1608;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09" name="Google Shape;1609;p158"/>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10</a:t>
                </a:r>
                <a:endParaRPr/>
              </a:p>
            </p:txBody>
          </p:sp>
        </p:grpSp>
        <p:grpSp>
          <p:nvGrpSpPr>
            <p:cNvPr id="1610" name="Google Shape;1610;p158"/>
            <p:cNvGrpSpPr/>
            <p:nvPr/>
          </p:nvGrpSpPr>
          <p:grpSpPr>
            <a:xfrm>
              <a:off x="4267580" y="2918601"/>
              <a:ext cx="1018968" cy="528900"/>
              <a:chOff x="0" y="2275"/>
              <a:chExt cx="1269900" cy="528900"/>
            </a:xfrm>
          </p:grpSpPr>
          <p:sp>
            <p:nvSpPr>
              <p:cNvPr id="1611" name="Google Shape;1611;p158"/>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12" name="Google Shape;1612;p158"/>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a:t>
                </a:r>
                <a:endParaRPr/>
              </a:p>
            </p:txBody>
          </p:sp>
        </p:grpSp>
        <p:grpSp>
          <p:nvGrpSpPr>
            <p:cNvPr id="1613" name="Google Shape;1613;p158"/>
            <p:cNvGrpSpPr/>
            <p:nvPr/>
          </p:nvGrpSpPr>
          <p:grpSpPr>
            <a:xfrm>
              <a:off x="5337596" y="2918601"/>
              <a:ext cx="1018968" cy="528900"/>
              <a:chOff x="0" y="2275"/>
              <a:chExt cx="1269900" cy="528900"/>
            </a:xfrm>
          </p:grpSpPr>
          <p:sp>
            <p:nvSpPr>
              <p:cNvPr id="1614" name="Google Shape;1614;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15" name="Google Shape;1615;p158"/>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7</a:t>
                </a:r>
                <a:endParaRPr/>
              </a:p>
            </p:txBody>
          </p:sp>
        </p:grpSp>
        <p:grpSp>
          <p:nvGrpSpPr>
            <p:cNvPr id="1616" name="Google Shape;1616;p158"/>
            <p:cNvGrpSpPr/>
            <p:nvPr/>
          </p:nvGrpSpPr>
          <p:grpSpPr>
            <a:xfrm>
              <a:off x="6407611" y="2918601"/>
              <a:ext cx="1018968" cy="528900"/>
              <a:chOff x="0" y="2275"/>
              <a:chExt cx="1269900" cy="528900"/>
            </a:xfrm>
          </p:grpSpPr>
          <p:sp>
            <p:nvSpPr>
              <p:cNvPr id="1617" name="Google Shape;1617;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18" name="Google Shape;1618;p158"/>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5</a:t>
                </a:r>
                <a:endParaRPr/>
              </a:p>
            </p:txBody>
          </p:sp>
        </p:grpSp>
        <p:sp>
          <p:nvSpPr>
            <p:cNvPr id="1619" name="Google Shape;1619;p158"/>
            <p:cNvSpPr txBox="1"/>
            <p:nvPr/>
          </p:nvSpPr>
          <p:spPr>
            <a:xfrm>
              <a:off x="2515378" y="23595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620" name="Google Shape;1620;p158"/>
            <p:cNvSpPr txBox="1"/>
            <p:nvPr/>
          </p:nvSpPr>
          <p:spPr>
            <a:xfrm>
              <a:off x="3609000" y="2359550"/>
              <a:ext cx="182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621" name="Google Shape;1621;p158"/>
            <p:cNvSpPr txBox="1"/>
            <p:nvPr/>
          </p:nvSpPr>
          <p:spPr>
            <a:xfrm>
              <a:off x="4654828" y="23595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622" name="Google Shape;1622;p158"/>
            <p:cNvSpPr txBox="1"/>
            <p:nvPr/>
          </p:nvSpPr>
          <p:spPr>
            <a:xfrm>
              <a:off x="5724843" y="23595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623" name="Google Shape;1623;p158"/>
            <p:cNvSpPr txBox="1"/>
            <p:nvPr/>
          </p:nvSpPr>
          <p:spPr>
            <a:xfrm>
              <a:off x="6794859" y="23595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nvGrpSpPr>
            <p:cNvPr id="1624" name="Google Shape;1624;p158"/>
            <p:cNvGrpSpPr/>
            <p:nvPr/>
          </p:nvGrpSpPr>
          <p:grpSpPr>
            <a:xfrm>
              <a:off x="7484128" y="2918601"/>
              <a:ext cx="1018968" cy="528900"/>
              <a:chOff x="0" y="2275"/>
              <a:chExt cx="1269900" cy="528900"/>
            </a:xfrm>
          </p:grpSpPr>
          <p:sp>
            <p:nvSpPr>
              <p:cNvPr id="1625" name="Google Shape;1625;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26" name="Google Shape;1626;p158"/>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8</a:t>
                </a:r>
                <a:endParaRPr/>
              </a:p>
            </p:txBody>
          </p:sp>
        </p:grpSp>
        <p:grpSp>
          <p:nvGrpSpPr>
            <p:cNvPr id="1627" name="Google Shape;1627;p158"/>
            <p:cNvGrpSpPr/>
            <p:nvPr/>
          </p:nvGrpSpPr>
          <p:grpSpPr>
            <a:xfrm>
              <a:off x="8554143" y="2918601"/>
              <a:ext cx="1018968" cy="528900"/>
              <a:chOff x="0" y="2275"/>
              <a:chExt cx="1269900" cy="528900"/>
            </a:xfrm>
          </p:grpSpPr>
          <p:sp>
            <p:nvSpPr>
              <p:cNvPr id="1628" name="Google Shape;1628;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29" name="Google Shape;1629;p158"/>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9</a:t>
                </a:r>
                <a:endParaRPr/>
              </a:p>
            </p:txBody>
          </p:sp>
        </p:grpSp>
        <p:grpSp>
          <p:nvGrpSpPr>
            <p:cNvPr id="1630" name="Google Shape;1630;p158"/>
            <p:cNvGrpSpPr/>
            <p:nvPr/>
          </p:nvGrpSpPr>
          <p:grpSpPr>
            <a:xfrm>
              <a:off x="9624158" y="2918601"/>
              <a:ext cx="1018968" cy="528900"/>
              <a:chOff x="0" y="2275"/>
              <a:chExt cx="1269900" cy="528900"/>
            </a:xfrm>
          </p:grpSpPr>
          <p:sp>
            <p:nvSpPr>
              <p:cNvPr id="1631" name="Google Shape;1631;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32" name="Google Shape;1632;p158"/>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3</a:t>
                </a:r>
                <a:endParaRPr/>
              </a:p>
            </p:txBody>
          </p:sp>
        </p:grpSp>
        <p:grpSp>
          <p:nvGrpSpPr>
            <p:cNvPr id="1633" name="Google Shape;1633;p158"/>
            <p:cNvGrpSpPr/>
            <p:nvPr/>
          </p:nvGrpSpPr>
          <p:grpSpPr>
            <a:xfrm>
              <a:off x="10694173" y="2918601"/>
              <a:ext cx="1018968" cy="528900"/>
              <a:chOff x="0" y="2275"/>
              <a:chExt cx="1269900" cy="528900"/>
            </a:xfrm>
          </p:grpSpPr>
          <p:sp>
            <p:nvSpPr>
              <p:cNvPr id="1634" name="Google Shape;1634;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35" name="Google Shape;1635;p158"/>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2</a:t>
                </a:r>
                <a:endParaRPr/>
              </a:p>
            </p:txBody>
          </p:sp>
        </p:grpSp>
        <p:grpSp>
          <p:nvGrpSpPr>
            <p:cNvPr id="1636" name="Google Shape;1636;p158"/>
            <p:cNvGrpSpPr/>
            <p:nvPr/>
          </p:nvGrpSpPr>
          <p:grpSpPr>
            <a:xfrm>
              <a:off x="11764189" y="2918601"/>
              <a:ext cx="1018968" cy="528900"/>
              <a:chOff x="0" y="2275"/>
              <a:chExt cx="1269900" cy="528900"/>
            </a:xfrm>
          </p:grpSpPr>
          <p:sp>
            <p:nvSpPr>
              <p:cNvPr id="1637" name="Google Shape;1637;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38" name="Google Shape;1638;p158"/>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4</a:t>
                </a:r>
                <a:endParaRPr/>
              </a:p>
            </p:txBody>
          </p:sp>
        </p:grpSp>
        <p:sp>
          <p:nvSpPr>
            <p:cNvPr id="1639" name="Google Shape;1639;p158"/>
            <p:cNvSpPr txBox="1"/>
            <p:nvPr/>
          </p:nvSpPr>
          <p:spPr>
            <a:xfrm>
              <a:off x="7871956" y="2359550"/>
              <a:ext cx="2310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5</a:t>
              </a:r>
              <a:endParaRPr>
                <a:solidFill>
                  <a:srgbClr val="FFFB00"/>
                </a:solidFill>
              </a:endParaRPr>
            </a:p>
          </p:txBody>
        </p:sp>
        <p:sp>
          <p:nvSpPr>
            <p:cNvPr id="1640" name="Google Shape;1640;p158"/>
            <p:cNvSpPr txBox="1"/>
            <p:nvPr/>
          </p:nvSpPr>
          <p:spPr>
            <a:xfrm>
              <a:off x="8965578" y="2359550"/>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6</a:t>
              </a:r>
              <a:endParaRPr>
                <a:solidFill>
                  <a:srgbClr val="FFFB00"/>
                </a:solidFill>
              </a:endParaRPr>
            </a:p>
          </p:txBody>
        </p:sp>
        <p:sp>
          <p:nvSpPr>
            <p:cNvPr id="1641" name="Google Shape;1641;p158"/>
            <p:cNvSpPr txBox="1"/>
            <p:nvPr/>
          </p:nvSpPr>
          <p:spPr>
            <a:xfrm flipH="1">
              <a:off x="10090012" y="2359550"/>
              <a:ext cx="231000" cy="4914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7</a:t>
              </a:r>
              <a:endParaRPr>
                <a:solidFill>
                  <a:srgbClr val="FFFB00"/>
                </a:solidFill>
              </a:endParaRPr>
            </a:p>
          </p:txBody>
        </p:sp>
        <p:sp>
          <p:nvSpPr>
            <p:cNvPr id="1642" name="Google Shape;1642;p158"/>
            <p:cNvSpPr txBox="1"/>
            <p:nvPr/>
          </p:nvSpPr>
          <p:spPr>
            <a:xfrm>
              <a:off x="11081421" y="23595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8</a:t>
              </a:r>
              <a:endParaRPr>
                <a:solidFill>
                  <a:srgbClr val="FFFB00"/>
                </a:solidFill>
              </a:endParaRPr>
            </a:p>
          </p:txBody>
        </p:sp>
        <p:sp>
          <p:nvSpPr>
            <p:cNvPr id="1643" name="Google Shape;1643;p158"/>
            <p:cNvSpPr txBox="1"/>
            <p:nvPr/>
          </p:nvSpPr>
          <p:spPr>
            <a:xfrm>
              <a:off x="12151437" y="23595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9</a:t>
              </a:r>
              <a:endParaRPr>
                <a:solidFill>
                  <a:srgbClr val="FFFB00"/>
                </a:solidFill>
              </a:endParaRPr>
            </a:p>
          </p:txBody>
        </p:sp>
      </p:grpSp>
      <p:grpSp>
        <p:nvGrpSpPr>
          <p:cNvPr id="1644" name="Google Shape;1644;p158"/>
          <p:cNvGrpSpPr/>
          <p:nvPr/>
        </p:nvGrpSpPr>
        <p:grpSpPr>
          <a:xfrm>
            <a:off x="221675" y="3729266"/>
            <a:ext cx="12561456" cy="1207250"/>
            <a:chOff x="221700" y="3578750"/>
            <a:chExt cx="12561456" cy="1207250"/>
          </a:xfrm>
        </p:grpSpPr>
        <p:sp>
          <p:nvSpPr>
            <p:cNvPr id="1645" name="Google Shape;1645;p158"/>
            <p:cNvSpPr txBox="1"/>
            <p:nvPr/>
          </p:nvSpPr>
          <p:spPr>
            <a:xfrm>
              <a:off x="221700" y="4005700"/>
              <a:ext cx="1812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lang="pt-BR" sz="4200">
                  <a:solidFill>
                    <a:srgbClr val="FFFFFF"/>
                  </a:solidFill>
                  <a:latin typeface="Short Stack"/>
                  <a:ea typeface="Short Stack"/>
                  <a:cs typeface="Short Stack"/>
                  <a:sym typeface="Short Stack"/>
                </a:rPr>
                <a:t>lapis</a:t>
              </a:r>
              <a:endParaRPr/>
            </a:p>
          </p:txBody>
        </p:sp>
        <p:grpSp>
          <p:nvGrpSpPr>
            <p:cNvPr id="1646" name="Google Shape;1646;p158"/>
            <p:cNvGrpSpPr/>
            <p:nvPr/>
          </p:nvGrpSpPr>
          <p:grpSpPr>
            <a:xfrm>
              <a:off x="2127550" y="4137801"/>
              <a:ext cx="1018968" cy="528900"/>
              <a:chOff x="0" y="2275"/>
              <a:chExt cx="1269900" cy="528900"/>
            </a:xfrm>
          </p:grpSpPr>
          <p:sp>
            <p:nvSpPr>
              <p:cNvPr id="1647" name="Google Shape;1647;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48" name="Google Shape;1648;p158"/>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a:t>
                </a:r>
                <a:endParaRPr/>
              </a:p>
            </p:txBody>
          </p:sp>
        </p:grpSp>
        <p:grpSp>
          <p:nvGrpSpPr>
            <p:cNvPr id="1649" name="Google Shape;1649;p158"/>
            <p:cNvGrpSpPr/>
            <p:nvPr/>
          </p:nvGrpSpPr>
          <p:grpSpPr>
            <a:xfrm>
              <a:off x="3197565" y="4137801"/>
              <a:ext cx="1018968" cy="528900"/>
              <a:chOff x="0" y="2275"/>
              <a:chExt cx="1269900" cy="528900"/>
            </a:xfrm>
          </p:grpSpPr>
          <p:sp>
            <p:nvSpPr>
              <p:cNvPr id="1650" name="Google Shape;1650;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51" name="Google Shape;1651;p158"/>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10</a:t>
                </a:r>
                <a:endParaRPr/>
              </a:p>
            </p:txBody>
          </p:sp>
        </p:grpSp>
        <p:grpSp>
          <p:nvGrpSpPr>
            <p:cNvPr id="1652" name="Google Shape;1652;p158"/>
            <p:cNvGrpSpPr/>
            <p:nvPr/>
          </p:nvGrpSpPr>
          <p:grpSpPr>
            <a:xfrm>
              <a:off x="4267580" y="4137801"/>
              <a:ext cx="1018968" cy="528900"/>
              <a:chOff x="0" y="2275"/>
              <a:chExt cx="1269900" cy="528900"/>
            </a:xfrm>
          </p:grpSpPr>
          <p:sp>
            <p:nvSpPr>
              <p:cNvPr id="1653" name="Google Shape;1653;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54" name="Google Shape;1654;p158"/>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6</a:t>
                </a:r>
                <a:endParaRPr/>
              </a:p>
            </p:txBody>
          </p:sp>
        </p:grpSp>
        <p:grpSp>
          <p:nvGrpSpPr>
            <p:cNvPr id="1655" name="Google Shape;1655;p158"/>
            <p:cNvGrpSpPr/>
            <p:nvPr/>
          </p:nvGrpSpPr>
          <p:grpSpPr>
            <a:xfrm>
              <a:off x="5337596" y="4137801"/>
              <a:ext cx="1018968" cy="528900"/>
              <a:chOff x="0" y="2275"/>
              <a:chExt cx="1269900" cy="528900"/>
            </a:xfrm>
          </p:grpSpPr>
          <p:sp>
            <p:nvSpPr>
              <p:cNvPr id="1656" name="Google Shape;1656;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57" name="Google Shape;1657;p158"/>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7</a:t>
                </a:r>
                <a:endParaRPr/>
              </a:p>
            </p:txBody>
          </p:sp>
        </p:grpSp>
        <p:grpSp>
          <p:nvGrpSpPr>
            <p:cNvPr id="1658" name="Google Shape;1658;p158"/>
            <p:cNvGrpSpPr/>
            <p:nvPr/>
          </p:nvGrpSpPr>
          <p:grpSpPr>
            <a:xfrm>
              <a:off x="6407611" y="4137801"/>
              <a:ext cx="1018968" cy="528900"/>
              <a:chOff x="0" y="2275"/>
              <a:chExt cx="1269900" cy="528900"/>
            </a:xfrm>
          </p:grpSpPr>
          <p:sp>
            <p:nvSpPr>
              <p:cNvPr id="1659" name="Google Shape;1659;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60" name="Google Shape;1660;p158"/>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5</a:t>
                </a:r>
                <a:endParaRPr/>
              </a:p>
            </p:txBody>
          </p:sp>
        </p:grpSp>
        <p:sp>
          <p:nvSpPr>
            <p:cNvPr id="1661" name="Google Shape;1661;p158"/>
            <p:cNvSpPr txBox="1"/>
            <p:nvPr/>
          </p:nvSpPr>
          <p:spPr>
            <a:xfrm>
              <a:off x="2515378" y="35787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662" name="Google Shape;1662;p158"/>
            <p:cNvSpPr txBox="1"/>
            <p:nvPr/>
          </p:nvSpPr>
          <p:spPr>
            <a:xfrm>
              <a:off x="3609000" y="3578750"/>
              <a:ext cx="182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663" name="Google Shape;1663;p158"/>
            <p:cNvSpPr txBox="1"/>
            <p:nvPr/>
          </p:nvSpPr>
          <p:spPr>
            <a:xfrm>
              <a:off x="4654828" y="35787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664" name="Google Shape;1664;p158"/>
            <p:cNvSpPr txBox="1"/>
            <p:nvPr/>
          </p:nvSpPr>
          <p:spPr>
            <a:xfrm>
              <a:off x="5724843" y="35787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665" name="Google Shape;1665;p158"/>
            <p:cNvSpPr txBox="1"/>
            <p:nvPr/>
          </p:nvSpPr>
          <p:spPr>
            <a:xfrm>
              <a:off x="6794859" y="35787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nvGrpSpPr>
            <p:cNvPr id="1666" name="Google Shape;1666;p158"/>
            <p:cNvGrpSpPr/>
            <p:nvPr/>
          </p:nvGrpSpPr>
          <p:grpSpPr>
            <a:xfrm>
              <a:off x="7484128" y="4137801"/>
              <a:ext cx="1018968" cy="528900"/>
              <a:chOff x="0" y="2275"/>
              <a:chExt cx="1269900" cy="528900"/>
            </a:xfrm>
          </p:grpSpPr>
          <p:sp>
            <p:nvSpPr>
              <p:cNvPr id="1667" name="Google Shape;1667;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68" name="Google Shape;1668;p158"/>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8</a:t>
                </a:r>
                <a:endParaRPr/>
              </a:p>
            </p:txBody>
          </p:sp>
        </p:grpSp>
        <p:grpSp>
          <p:nvGrpSpPr>
            <p:cNvPr id="1669" name="Google Shape;1669;p158"/>
            <p:cNvGrpSpPr/>
            <p:nvPr/>
          </p:nvGrpSpPr>
          <p:grpSpPr>
            <a:xfrm>
              <a:off x="8554143" y="4137801"/>
              <a:ext cx="1018968" cy="528900"/>
              <a:chOff x="0" y="2275"/>
              <a:chExt cx="1269900" cy="528900"/>
            </a:xfrm>
          </p:grpSpPr>
          <p:sp>
            <p:nvSpPr>
              <p:cNvPr id="1670" name="Google Shape;1670;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71" name="Google Shape;1671;p158"/>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9</a:t>
                </a:r>
                <a:endParaRPr/>
              </a:p>
            </p:txBody>
          </p:sp>
        </p:grpSp>
        <p:grpSp>
          <p:nvGrpSpPr>
            <p:cNvPr id="1672" name="Google Shape;1672;p158"/>
            <p:cNvGrpSpPr/>
            <p:nvPr/>
          </p:nvGrpSpPr>
          <p:grpSpPr>
            <a:xfrm>
              <a:off x="9624158" y="4137801"/>
              <a:ext cx="1018968" cy="528900"/>
              <a:chOff x="0" y="2275"/>
              <a:chExt cx="1269900" cy="528900"/>
            </a:xfrm>
          </p:grpSpPr>
          <p:sp>
            <p:nvSpPr>
              <p:cNvPr id="1673" name="Google Shape;1673;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74" name="Google Shape;1674;p158"/>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3</a:t>
                </a:r>
                <a:endParaRPr/>
              </a:p>
            </p:txBody>
          </p:sp>
        </p:grpSp>
        <p:grpSp>
          <p:nvGrpSpPr>
            <p:cNvPr id="1675" name="Google Shape;1675;p158"/>
            <p:cNvGrpSpPr/>
            <p:nvPr/>
          </p:nvGrpSpPr>
          <p:grpSpPr>
            <a:xfrm>
              <a:off x="10694173" y="4137801"/>
              <a:ext cx="1018968" cy="528900"/>
              <a:chOff x="0" y="2275"/>
              <a:chExt cx="1269900" cy="528900"/>
            </a:xfrm>
          </p:grpSpPr>
          <p:sp>
            <p:nvSpPr>
              <p:cNvPr id="1676" name="Google Shape;1676;p158"/>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77" name="Google Shape;1677;p158"/>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2</a:t>
                </a:r>
                <a:endParaRPr/>
              </a:p>
            </p:txBody>
          </p:sp>
        </p:grpSp>
        <p:grpSp>
          <p:nvGrpSpPr>
            <p:cNvPr id="1678" name="Google Shape;1678;p158"/>
            <p:cNvGrpSpPr/>
            <p:nvPr/>
          </p:nvGrpSpPr>
          <p:grpSpPr>
            <a:xfrm>
              <a:off x="11764189" y="4137801"/>
              <a:ext cx="1018968" cy="528900"/>
              <a:chOff x="0" y="2275"/>
              <a:chExt cx="1269900" cy="528900"/>
            </a:xfrm>
          </p:grpSpPr>
          <p:sp>
            <p:nvSpPr>
              <p:cNvPr id="1679" name="Google Shape;1679;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80" name="Google Shape;1680;p158"/>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4</a:t>
                </a:r>
                <a:endParaRPr/>
              </a:p>
            </p:txBody>
          </p:sp>
        </p:grpSp>
        <p:sp>
          <p:nvSpPr>
            <p:cNvPr id="1681" name="Google Shape;1681;p158"/>
            <p:cNvSpPr txBox="1"/>
            <p:nvPr/>
          </p:nvSpPr>
          <p:spPr>
            <a:xfrm>
              <a:off x="7871956" y="3578750"/>
              <a:ext cx="2310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5</a:t>
              </a:r>
              <a:endParaRPr>
                <a:solidFill>
                  <a:srgbClr val="FFFB00"/>
                </a:solidFill>
              </a:endParaRPr>
            </a:p>
          </p:txBody>
        </p:sp>
        <p:sp>
          <p:nvSpPr>
            <p:cNvPr id="1682" name="Google Shape;1682;p158"/>
            <p:cNvSpPr txBox="1"/>
            <p:nvPr/>
          </p:nvSpPr>
          <p:spPr>
            <a:xfrm>
              <a:off x="8965578" y="3578750"/>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6</a:t>
              </a:r>
              <a:endParaRPr>
                <a:solidFill>
                  <a:srgbClr val="FFFB00"/>
                </a:solidFill>
              </a:endParaRPr>
            </a:p>
          </p:txBody>
        </p:sp>
        <p:sp>
          <p:nvSpPr>
            <p:cNvPr id="1683" name="Google Shape;1683;p158"/>
            <p:cNvSpPr txBox="1"/>
            <p:nvPr/>
          </p:nvSpPr>
          <p:spPr>
            <a:xfrm flipH="1">
              <a:off x="10090012" y="3578750"/>
              <a:ext cx="231000" cy="4914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7</a:t>
              </a:r>
              <a:endParaRPr>
                <a:solidFill>
                  <a:srgbClr val="FFFB00"/>
                </a:solidFill>
              </a:endParaRPr>
            </a:p>
          </p:txBody>
        </p:sp>
        <p:sp>
          <p:nvSpPr>
            <p:cNvPr id="1684" name="Google Shape;1684;p158"/>
            <p:cNvSpPr txBox="1"/>
            <p:nvPr/>
          </p:nvSpPr>
          <p:spPr>
            <a:xfrm>
              <a:off x="11081421" y="35787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8</a:t>
              </a:r>
              <a:endParaRPr>
                <a:solidFill>
                  <a:srgbClr val="FFFB00"/>
                </a:solidFill>
              </a:endParaRPr>
            </a:p>
          </p:txBody>
        </p:sp>
        <p:sp>
          <p:nvSpPr>
            <p:cNvPr id="1685" name="Google Shape;1685;p158"/>
            <p:cNvSpPr txBox="1"/>
            <p:nvPr/>
          </p:nvSpPr>
          <p:spPr>
            <a:xfrm>
              <a:off x="12151437" y="3578750"/>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9</a:t>
              </a:r>
              <a:endParaRPr>
                <a:solidFill>
                  <a:srgbClr val="FFFB00"/>
                </a:solidFill>
              </a:endParaRPr>
            </a:p>
          </p:txBody>
        </p:sp>
      </p:grpSp>
      <p:grpSp>
        <p:nvGrpSpPr>
          <p:cNvPr id="1686" name="Google Shape;1686;p158"/>
          <p:cNvGrpSpPr/>
          <p:nvPr/>
        </p:nvGrpSpPr>
        <p:grpSpPr>
          <a:xfrm>
            <a:off x="221675" y="5098981"/>
            <a:ext cx="12561456" cy="1207250"/>
            <a:chOff x="221675" y="5017925"/>
            <a:chExt cx="12561456" cy="1207250"/>
          </a:xfrm>
        </p:grpSpPr>
        <p:sp>
          <p:nvSpPr>
            <p:cNvPr id="1687" name="Google Shape;1687;p158"/>
            <p:cNvSpPr txBox="1"/>
            <p:nvPr/>
          </p:nvSpPr>
          <p:spPr>
            <a:xfrm>
              <a:off x="221675" y="5444875"/>
              <a:ext cx="1812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lang="pt-BR" sz="4200">
                  <a:solidFill>
                    <a:srgbClr val="FFFFFF"/>
                  </a:solidFill>
                  <a:latin typeface="Short Stack"/>
                  <a:ea typeface="Short Stack"/>
                  <a:cs typeface="Short Stack"/>
                  <a:sym typeface="Short Stack"/>
                </a:rPr>
                <a:t>lapis</a:t>
              </a:r>
              <a:endParaRPr/>
            </a:p>
          </p:txBody>
        </p:sp>
        <p:grpSp>
          <p:nvGrpSpPr>
            <p:cNvPr id="1688" name="Google Shape;1688;p158"/>
            <p:cNvGrpSpPr/>
            <p:nvPr/>
          </p:nvGrpSpPr>
          <p:grpSpPr>
            <a:xfrm>
              <a:off x="2127525" y="5576976"/>
              <a:ext cx="1018968" cy="528900"/>
              <a:chOff x="0" y="2275"/>
              <a:chExt cx="1269900" cy="528900"/>
            </a:xfrm>
          </p:grpSpPr>
          <p:sp>
            <p:nvSpPr>
              <p:cNvPr id="1689" name="Google Shape;1689;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90" name="Google Shape;1690;p158"/>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a:t>
                </a:r>
                <a:endParaRPr/>
              </a:p>
            </p:txBody>
          </p:sp>
        </p:grpSp>
        <p:grpSp>
          <p:nvGrpSpPr>
            <p:cNvPr id="1691" name="Google Shape;1691;p158"/>
            <p:cNvGrpSpPr/>
            <p:nvPr/>
          </p:nvGrpSpPr>
          <p:grpSpPr>
            <a:xfrm>
              <a:off x="3197540" y="5576976"/>
              <a:ext cx="1018968" cy="528900"/>
              <a:chOff x="0" y="2275"/>
              <a:chExt cx="1269900" cy="528900"/>
            </a:xfrm>
          </p:grpSpPr>
          <p:sp>
            <p:nvSpPr>
              <p:cNvPr id="1692" name="Google Shape;1692;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93" name="Google Shape;1693;p158"/>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2</a:t>
                </a:r>
                <a:endParaRPr/>
              </a:p>
            </p:txBody>
          </p:sp>
        </p:grpSp>
        <p:grpSp>
          <p:nvGrpSpPr>
            <p:cNvPr id="1694" name="Google Shape;1694;p158"/>
            <p:cNvGrpSpPr/>
            <p:nvPr/>
          </p:nvGrpSpPr>
          <p:grpSpPr>
            <a:xfrm>
              <a:off x="4267555" y="5576976"/>
              <a:ext cx="1018968" cy="528900"/>
              <a:chOff x="0" y="2275"/>
              <a:chExt cx="1269900" cy="528900"/>
            </a:xfrm>
          </p:grpSpPr>
          <p:sp>
            <p:nvSpPr>
              <p:cNvPr id="1695" name="Google Shape;1695;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96" name="Google Shape;1696;p158"/>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6</a:t>
                </a:r>
                <a:endParaRPr/>
              </a:p>
            </p:txBody>
          </p:sp>
        </p:grpSp>
        <p:grpSp>
          <p:nvGrpSpPr>
            <p:cNvPr id="1697" name="Google Shape;1697;p158"/>
            <p:cNvGrpSpPr/>
            <p:nvPr/>
          </p:nvGrpSpPr>
          <p:grpSpPr>
            <a:xfrm>
              <a:off x="5337571" y="5576976"/>
              <a:ext cx="1018968" cy="528900"/>
              <a:chOff x="0" y="2275"/>
              <a:chExt cx="1269900" cy="528900"/>
            </a:xfrm>
          </p:grpSpPr>
          <p:sp>
            <p:nvSpPr>
              <p:cNvPr id="1698" name="Google Shape;1698;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699" name="Google Shape;1699;p158"/>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7</a:t>
                </a:r>
                <a:endParaRPr/>
              </a:p>
            </p:txBody>
          </p:sp>
        </p:grpSp>
        <p:grpSp>
          <p:nvGrpSpPr>
            <p:cNvPr id="1700" name="Google Shape;1700;p158"/>
            <p:cNvGrpSpPr/>
            <p:nvPr/>
          </p:nvGrpSpPr>
          <p:grpSpPr>
            <a:xfrm>
              <a:off x="6407586" y="5576976"/>
              <a:ext cx="1018968" cy="528900"/>
              <a:chOff x="0" y="2275"/>
              <a:chExt cx="1269900" cy="528900"/>
            </a:xfrm>
          </p:grpSpPr>
          <p:sp>
            <p:nvSpPr>
              <p:cNvPr id="1701" name="Google Shape;1701;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02" name="Google Shape;1702;p158"/>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5</a:t>
                </a:r>
                <a:endParaRPr/>
              </a:p>
            </p:txBody>
          </p:sp>
        </p:grpSp>
        <p:sp>
          <p:nvSpPr>
            <p:cNvPr id="1703" name="Google Shape;1703;p158"/>
            <p:cNvSpPr txBox="1"/>
            <p:nvPr/>
          </p:nvSpPr>
          <p:spPr>
            <a:xfrm>
              <a:off x="2515353" y="501792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704" name="Google Shape;1704;p158"/>
            <p:cNvSpPr txBox="1"/>
            <p:nvPr/>
          </p:nvSpPr>
          <p:spPr>
            <a:xfrm>
              <a:off x="3608975" y="5017925"/>
              <a:ext cx="182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705" name="Google Shape;1705;p158"/>
            <p:cNvSpPr txBox="1"/>
            <p:nvPr/>
          </p:nvSpPr>
          <p:spPr>
            <a:xfrm>
              <a:off x="4654803" y="501792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706" name="Google Shape;1706;p158"/>
            <p:cNvSpPr txBox="1"/>
            <p:nvPr/>
          </p:nvSpPr>
          <p:spPr>
            <a:xfrm>
              <a:off x="5724818" y="501792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707" name="Google Shape;1707;p158"/>
            <p:cNvSpPr txBox="1"/>
            <p:nvPr/>
          </p:nvSpPr>
          <p:spPr>
            <a:xfrm>
              <a:off x="6794834" y="501792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nvGrpSpPr>
            <p:cNvPr id="1708" name="Google Shape;1708;p158"/>
            <p:cNvGrpSpPr/>
            <p:nvPr/>
          </p:nvGrpSpPr>
          <p:grpSpPr>
            <a:xfrm>
              <a:off x="7484103" y="5576976"/>
              <a:ext cx="1018968" cy="528900"/>
              <a:chOff x="0" y="2275"/>
              <a:chExt cx="1269900" cy="528900"/>
            </a:xfrm>
          </p:grpSpPr>
          <p:sp>
            <p:nvSpPr>
              <p:cNvPr id="1709" name="Google Shape;1709;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10" name="Google Shape;1710;p158"/>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8</a:t>
                </a:r>
                <a:endParaRPr/>
              </a:p>
            </p:txBody>
          </p:sp>
        </p:grpSp>
        <p:grpSp>
          <p:nvGrpSpPr>
            <p:cNvPr id="1711" name="Google Shape;1711;p158"/>
            <p:cNvGrpSpPr/>
            <p:nvPr/>
          </p:nvGrpSpPr>
          <p:grpSpPr>
            <a:xfrm>
              <a:off x="8554118" y="5576976"/>
              <a:ext cx="1018968" cy="528900"/>
              <a:chOff x="0" y="2275"/>
              <a:chExt cx="1269900" cy="528900"/>
            </a:xfrm>
          </p:grpSpPr>
          <p:sp>
            <p:nvSpPr>
              <p:cNvPr id="1712" name="Google Shape;1712;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13" name="Google Shape;1713;p158"/>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9</a:t>
                </a:r>
                <a:endParaRPr/>
              </a:p>
            </p:txBody>
          </p:sp>
        </p:grpSp>
        <p:grpSp>
          <p:nvGrpSpPr>
            <p:cNvPr id="1714" name="Google Shape;1714;p158"/>
            <p:cNvGrpSpPr/>
            <p:nvPr/>
          </p:nvGrpSpPr>
          <p:grpSpPr>
            <a:xfrm>
              <a:off x="9624133" y="5576976"/>
              <a:ext cx="1018968" cy="528900"/>
              <a:chOff x="0" y="2275"/>
              <a:chExt cx="1269900" cy="528900"/>
            </a:xfrm>
          </p:grpSpPr>
          <p:sp>
            <p:nvSpPr>
              <p:cNvPr id="1715" name="Google Shape;1715;p158"/>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16" name="Google Shape;1716;p158"/>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3</a:t>
                </a:r>
                <a:endParaRPr/>
              </a:p>
            </p:txBody>
          </p:sp>
        </p:grpSp>
        <p:grpSp>
          <p:nvGrpSpPr>
            <p:cNvPr id="1717" name="Google Shape;1717;p158"/>
            <p:cNvGrpSpPr/>
            <p:nvPr/>
          </p:nvGrpSpPr>
          <p:grpSpPr>
            <a:xfrm>
              <a:off x="10694148" y="5576976"/>
              <a:ext cx="1018968" cy="528900"/>
              <a:chOff x="0" y="2275"/>
              <a:chExt cx="1269900" cy="528900"/>
            </a:xfrm>
          </p:grpSpPr>
          <p:sp>
            <p:nvSpPr>
              <p:cNvPr id="1718" name="Google Shape;1718;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19" name="Google Shape;1719;p158"/>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10</a:t>
                </a:r>
                <a:endParaRPr/>
              </a:p>
            </p:txBody>
          </p:sp>
        </p:grpSp>
        <p:grpSp>
          <p:nvGrpSpPr>
            <p:cNvPr id="1720" name="Google Shape;1720;p158"/>
            <p:cNvGrpSpPr/>
            <p:nvPr/>
          </p:nvGrpSpPr>
          <p:grpSpPr>
            <a:xfrm>
              <a:off x="11764164" y="5576976"/>
              <a:ext cx="1018968" cy="528900"/>
              <a:chOff x="0" y="2275"/>
              <a:chExt cx="1269900" cy="528900"/>
            </a:xfrm>
          </p:grpSpPr>
          <p:sp>
            <p:nvSpPr>
              <p:cNvPr id="1721" name="Google Shape;1721;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22" name="Google Shape;1722;p158"/>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4</a:t>
                </a:r>
                <a:endParaRPr/>
              </a:p>
            </p:txBody>
          </p:sp>
        </p:grpSp>
        <p:sp>
          <p:nvSpPr>
            <p:cNvPr id="1723" name="Google Shape;1723;p158"/>
            <p:cNvSpPr txBox="1"/>
            <p:nvPr/>
          </p:nvSpPr>
          <p:spPr>
            <a:xfrm>
              <a:off x="7871931" y="5017925"/>
              <a:ext cx="2310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5</a:t>
              </a:r>
              <a:endParaRPr>
                <a:solidFill>
                  <a:srgbClr val="FFFB00"/>
                </a:solidFill>
              </a:endParaRPr>
            </a:p>
          </p:txBody>
        </p:sp>
        <p:sp>
          <p:nvSpPr>
            <p:cNvPr id="1724" name="Google Shape;1724;p158"/>
            <p:cNvSpPr txBox="1"/>
            <p:nvPr/>
          </p:nvSpPr>
          <p:spPr>
            <a:xfrm>
              <a:off x="8965553" y="5017925"/>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6</a:t>
              </a:r>
              <a:endParaRPr>
                <a:solidFill>
                  <a:srgbClr val="FFFB00"/>
                </a:solidFill>
              </a:endParaRPr>
            </a:p>
          </p:txBody>
        </p:sp>
        <p:sp>
          <p:nvSpPr>
            <p:cNvPr id="1725" name="Google Shape;1725;p158"/>
            <p:cNvSpPr txBox="1"/>
            <p:nvPr/>
          </p:nvSpPr>
          <p:spPr>
            <a:xfrm flipH="1">
              <a:off x="10089987" y="5017925"/>
              <a:ext cx="231000" cy="4914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7</a:t>
              </a:r>
              <a:endParaRPr>
                <a:solidFill>
                  <a:srgbClr val="FFFB00"/>
                </a:solidFill>
              </a:endParaRPr>
            </a:p>
          </p:txBody>
        </p:sp>
        <p:sp>
          <p:nvSpPr>
            <p:cNvPr id="1726" name="Google Shape;1726;p158"/>
            <p:cNvSpPr txBox="1"/>
            <p:nvPr/>
          </p:nvSpPr>
          <p:spPr>
            <a:xfrm>
              <a:off x="11081396" y="501792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8</a:t>
              </a:r>
              <a:endParaRPr>
                <a:solidFill>
                  <a:srgbClr val="FFFB00"/>
                </a:solidFill>
              </a:endParaRPr>
            </a:p>
          </p:txBody>
        </p:sp>
        <p:sp>
          <p:nvSpPr>
            <p:cNvPr id="1727" name="Google Shape;1727;p158"/>
            <p:cNvSpPr txBox="1"/>
            <p:nvPr/>
          </p:nvSpPr>
          <p:spPr>
            <a:xfrm>
              <a:off x="12151412" y="501792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9</a:t>
              </a:r>
              <a:endParaRPr>
                <a:solidFill>
                  <a:srgbClr val="FFFB00"/>
                </a:solidFill>
              </a:endParaRPr>
            </a:p>
          </p:txBody>
        </p:sp>
      </p:grpSp>
      <p:grpSp>
        <p:nvGrpSpPr>
          <p:cNvPr id="1728" name="Google Shape;1728;p158"/>
          <p:cNvGrpSpPr/>
          <p:nvPr/>
        </p:nvGrpSpPr>
        <p:grpSpPr>
          <a:xfrm>
            <a:off x="221675" y="6468697"/>
            <a:ext cx="12561456" cy="1207250"/>
            <a:chOff x="221700" y="6418525"/>
            <a:chExt cx="12561456" cy="1207250"/>
          </a:xfrm>
        </p:grpSpPr>
        <p:sp>
          <p:nvSpPr>
            <p:cNvPr id="1729" name="Google Shape;1729;p158"/>
            <p:cNvSpPr txBox="1"/>
            <p:nvPr/>
          </p:nvSpPr>
          <p:spPr>
            <a:xfrm>
              <a:off x="221700" y="6845475"/>
              <a:ext cx="1812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lang="pt-BR" sz="4200">
                  <a:solidFill>
                    <a:srgbClr val="FFFFFF"/>
                  </a:solidFill>
                  <a:latin typeface="Short Stack"/>
                  <a:ea typeface="Short Stack"/>
                  <a:cs typeface="Short Stack"/>
                  <a:sym typeface="Short Stack"/>
                </a:rPr>
                <a:t>lapis</a:t>
              </a:r>
              <a:endParaRPr/>
            </a:p>
          </p:txBody>
        </p:sp>
        <p:grpSp>
          <p:nvGrpSpPr>
            <p:cNvPr id="1730" name="Google Shape;1730;p158"/>
            <p:cNvGrpSpPr/>
            <p:nvPr/>
          </p:nvGrpSpPr>
          <p:grpSpPr>
            <a:xfrm>
              <a:off x="2127550" y="6977576"/>
              <a:ext cx="1018968" cy="528900"/>
              <a:chOff x="0" y="2275"/>
              <a:chExt cx="1269900" cy="528900"/>
            </a:xfrm>
          </p:grpSpPr>
          <p:sp>
            <p:nvSpPr>
              <p:cNvPr id="1731" name="Google Shape;1731;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32" name="Google Shape;1732;p158"/>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a:t>
                </a:r>
                <a:endParaRPr/>
              </a:p>
            </p:txBody>
          </p:sp>
        </p:grpSp>
        <p:grpSp>
          <p:nvGrpSpPr>
            <p:cNvPr id="1733" name="Google Shape;1733;p158"/>
            <p:cNvGrpSpPr/>
            <p:nvPr/>
          </p:nvGrpSpPr>
          <p:grpSpPr>
            <a:xfrm>
              <a:off x="3197565" y="6977576"/>
              <a:ext cx="1018968" cy="528900"/>
              <a:chOff x="0" y="2275"/>
              <a:chExt cx="1269900" cy="528900"/>
            </a:xfrm>
          </p:grpSpPr>
          <p:sp>
            <p:nvSpPr>
              <p:cNvPr id="1734" name="Google Shape;1734;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35" name="Google Shape;1735;p158"/>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2</a:t>
                </a:r>
                <a:endParaRPr/>
              </a:p>
            </p:txBody>
          </p:sp>
        </p:grpSp>
        <p:grpSp>
          <p:nvGrpSpPr>
            <p:cNvPr id="1736" name="Google Shape;1736;p158"/>
            <p:cNvGrpSpPr/>
            <p:nvPr/>
          </p:nvGrpSpPr>
          <p:grpSpPr>
            <a:xfrm>
              <a:off x="4267580" y="6977576"/>
              <a:ext cx="1018968" cy="528900"/>
              <a:chOff x="0" y="2275"/>
              <a:chExt cx="1269900" cy="528900"/>
            </a:xfrm>
          </p:grpSpPr>
          <p:sp>
            <p:nvSpPr>
              <p:cNvPr id="1737" name="Google Shape;1737;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38" name="Google Shape;1738;p158"/>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3</a:t>
                </a:r>
                <a:endParaRPr/>
              </a:p>
            </p:txBody>
          </p:sp>
        </p:grpSp>
        <p:grpSp>
          <p:nvGrpSpPr>
            <p:cNvPr id="1739" name="Google Shape;1739;p158"/>
            <p:cNvGrpSpPr/>
            <p:nvPr/>
          </p:nvGrpSpPr>
          <p:grpSpPr>
            <a:xfrm>
              <a:off x="5337596" y="6977576"/>
              <a:ext cx="1018968" cy="528900"/>
              <a:chOff x="0" y="2275"/>
              <a:chExt cx="1269900" cy="528900"/>
            </a:xfrm>
          </p:grpSpPr>
          <p:sp>
            <p:nvSpPr>
              <p:cNvPr id="1740" name="Google Shape;1740;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41" name="Google Shape;1741;p158"/>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7</a:t>
                </a:r>
                <a:endParaRPr/>
              </a:p>
            </p:txBody>
          </p:sp>
        </p:grpSp>
        <p:grpSp>
          <p:nvGrpSpPr>
            <p:cNvPr id="1742" name="Google Shape;1742;p158"/>
            <p:cNvGrpSpPr/>
            <p:nvPr/>
          </p:nvGrpSpPr>
          <p:grpSpPr>
            <a:xfrm>
              <a:off x="6407611" y="6977576"/>
              <a:ext cx="1018968" cy="528900"/>
              <a:chOff x="0" y="2275"/>
              <a:chExt cx="1269900" cy="528900"/>
            </a:xfrm>
          </p:grpSpPr>
          <p:sp>
            <p:nvSpPr>
              <p:cNvPr id="1743" name="Google Shape;1743;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44" name="Google Shape;1744;p158"/>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5</a:t>
                </a:r>
                <a:endParaRPr/>
              </a:p>
            </p:txBody>
          </p:sp>
        </p:grpSp>
        <p:sp>
          <p:nvSpPr>
            <p:cNvPr id="1745" name="Google Shape;1745;p158"/>
            <p:cNvSpPr txBox="1"/>
            <p:nvPr/>
          </p:nvSpPr>
          <p:spPr>
            <a:xfrm>
              <a:off x="2515378" y="641852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746" name="Google Shape;1746;p158"/>
            <p:cNvSpPr txBox="1"/>
            <p:nvPr/>
          </p:nvSpPr>
          <p:spPr>
            <a:xfrm>
              <a:off x="3609000" y="6418525"/>
              <a:ext cx="182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747" name="Google Shape;1747;p158"/>
            <p:cNvSpPr txBox="1"/>
            <p:nvPr/>
          </p:nvSpPr>
          <p:spPr>
            <a:xfrm>
              <a:off x="4654828" y="641852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748" name="Google Shape;1748;p158"/>
            <p:cNvSpPr txBox="1"/>
            <p:nvPr/>
          </p:nvSpPr>
          <p:spPr>
            <a:xfrm>
              <a:off x="5724843" y="641852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749" name="Google Shape;1749;p158"/>
            <p:cNvSpPr txBox="1"/>
            <p:nvPr/>
          </p:nvSpPr>
          <p:spPr>
            <a:xfrm>
              <a:off x="6794859" y="641852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nvGrpSpPr>
            <p:cNvPr id="1750" name="Google Shape;1750;p158"/>
            <p:cNvGrpSpPr/>
            <p:nvPr/>
          </p:nvGrpSpPr>
          <p:grpSpPr>
            <a:xfrm>
              <a:off x="7484128" y="6977576"/>
              <a:ext cx="1018968" cy="528900"/>
              <a:chOff x="0" y="2275"/>
              <a:chExt cx="1269900" cy="528900"/>
            </a:xfrm>
          </p:grpSpPr>
          <p:sp>
            <p:nvSpPr>
              <p:cNvPr id="1751" name="Google Shape;1751;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52" name="Google Shape;1752;p158"/>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8</a:t>
                </a:r>
                <a:endParaRPr/>
              </a:p>
            </p:txBody>
          </p:sp>
        </p:grpSp>
        <p:grpSp>
          <p:nvGrpSpPr>
            <p:cNvPr id="1753" name="Google Shape;1753;p158"/>
            <p:cNvGrpSpPr/>
            <p:nvPr/>
          </p:nvGrpSpPr>
          <p:grpSpPr>
            <a:xfrm>
              <a:off x="8554143" y="6977576"/>
              <a:ext cx="1018968" cy="528900"/>
              <a:chOff x="0" y="2275"/>
              <a:chExt cx="1269900" cy="528900"/>
            </a:xfrm>
          </p:grpSpPr>
          <p:sp>
            <p:nvSpPr>
              <p:cNvPr id="1754" name="Google Shape;1754;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55" name="Google Shape;1755;p158"/>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9</a:t>
                </a:r>
                <a:endParaRPr/>
              </a:p>
            </p:txBody>
          </p:sp>
        </p:grpSp>
        <p:grpSp>
          <p:nvGrpSpPr>
            <p:cNvPr id="1756" name="Google Shape;1756;p158"/>
            <p:cNvGrpSpPr/>
            <p:nvPr/>
          </p:nvGrpSpPr>
          <p:grpSpPr>
            <a:xfrm>
              <a:off x="9624158" y="6977576"/>
              <a:ext cx="1018968" cy="528900"/>
              <a:chOff x="0" y="2275"/>
              <a:chExt cx="1269900" cy="528900"/>
            </a:xfrm>
          </p:grpSpPr>
          <p:sp>
            <p:nvSpPr>
              <p:cNvPr id="1757" name="Google Shape;1757;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58" name="Google Shape;1758;p158"/>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6</a:t>
                </a:r>
                <a:endParaRPr/>
              </a:p>
            </p:txBody>
          </p:sp>
        </p:grpSp>
        <p:grpSp>
          <p:nvGrpSpPr>
            <p:cNvPr id="1759" name="Google Shape;1759;p158"/>
            <p:cNvGrpSpPr/>
            <p:nvPr/>
          </p:nvGrpSpPr>
          <p:grpSpPr>
            <a:xfrm>
              <a:off x="10694173" y="6977576"/>
              <a:ext cx="1018968" cy="528900"/>
              <a:chOff x="0" y="2275"/>
              <a:chExt cx="1269900" cy="528900"/>
            </a:xfrm>
          </p:grpSpPr>
          <p:sp>
            <p:nvSpPr>
              <p:cNvPr id="1760" name="Google Shape;1760;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61" name="Google Shape;1761;p158"/>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10</a:t>
                </a:r>
                <a:endParaRPr/>
              </a:p>
            </p:txBody>
          </p:sp>
        </p:grpSp>
        <p:grpSp>
          <p:nvGrpSpPr>
            <p:cNvPr id="1762" name="Google Shape;1762;p158"/>
            <p:cNvGrpSpPr/>
            <p:nvPr/>
          </p:nvGrpSpPr>
          <p:grpSpPr>
            <a:xfrm>
              <a:off x="11764189" y="6977576"/>
              <a:ext cx="1018968" cy="528900"/>
              <a:chOff x="0" y="2275"/>
              <a:chExt cx="1269900" cy="528900"/>
            </a:xfrm>
          </p:grpSpPr>
          <p:sp>
            <p:nvSpPr>
              <p:cNvPr id="1763" name="Google Shape;1763;p158"/>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64" name="Google Shape;1764;p158"/>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4</a:t>
                </a:r>
                <a:endParaRPr/>
              </a:p>
            </p:txBody>
          </p:sp>
        </p:grpSp>
        <p:sp>
          <p:nvSpPr>
            <p:cNvPr id="1765" name="Google Shape;1765;p158"/>
            <p:cNvSpPr txBox="1"/>
            <p:nvPr/>
          </p:nvSpPr>
          <p:spPr>
            <a:xfrm>
              <a:off x="7871956" y="6418525"/>
              <a:ext cx="2310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5</a:t>
              </a:r>
              <a:endParaRPr>
                <a:solidFill>
                  <a:srgbClr val="FFFB00"/>
                </a:solidFill>
              </a:endParaRPr>
            </a:p>
          </p:txBody>
        </p:sp>
        <p:sp>
          <p:nvSpPr>
            <p:cNvPr id="1766" name="Google Shape;1766;p158"/>
            <p:cNvSpPr txBox="1"/>
            <p:nvPr/>
          </p:nvSpPr>
          <p:spPr>
            <a:xfrm>
              <a:off x="8965578" y="6418525"/>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6</a:t>
              </a:r>
              <a:endParaRPr>
                <a:solidFill>
                  <a:srgbClr val="FFFB00"/>
                </a:solidFill>
              </a:endParaRPr>
            </a:p>
          </p:txBody>
        </p:sp>
        <p:sp>
          <p:nvSpPr>
            <p:cNvPr id="1767" name="Google Shape;1767;p158"/>
            <p:cNvSpPr txBox="1"/>
            <p:nvPr/>
          </p:nvSpPr>
          <p:spPr>
            <a:xfrm flipH="1">
              <a:off x="10090012" y="6418525"/>
              <a:ext cx="231000" cy="4914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7</a:t>
              </a:r>
              <a:endParaRPr>
                <a:solidFill>
                  <a:srgbClr val="FFFB00"/>
                </a:solidFill>
              </a:endParaRPr>
            </a:p>
          </p:txBody>
        </p:sp>
        <p:sp>
          <p:nvSpPr>
            <p:cNvPr id="1768" name="Google Shape;1768;p158"/>
            <p:cNvSpPr txBox="1"/>
            <p:nvPr/>
          </p:nvSpPr>
          <p:spPr>
            <a:xfrm>
              <a:off x="11081421" y="641852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8</a:t>
              </a:r>
              <a:endParaRPr>
                <a:solidFill>
                  <a:srgbClr val="FFFB00"/>
                </a:solidFill>
              </a:endParaRPr>
            </a:p>
          </p:txBody>
        </p:sp>
        <p:sp>
          <p:nvSpPr>
            <p:cNvPr id="1769" name="Google Shape;1769;p158"/>
            <p:cNvSpPr txBox="1"/>
            <p:nvPr/>
          </p:nvSpPr>
          <p:spPr>
            <a:xfrm>
              <a:off x="12151437" y="6418525"/>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9</a:t>
              </a:r>
              <a:endParaRPr>
                <a:solidFill>
                  <a:srgbClr val="FFFB00"/>
                </a:solidFill>
              </a:endParaRPr>
            </a:p>
          </p:txBody>
        </p:sp>
      </p:grpSp>
      <p:grpSp>
        <p:nvGrpSpPr>
          <p:cNvPr id="1770" name="Google Shape;1770;p158"/>
          <p:cNvGrpSpPr/>
          <p:nvPr/>
        </p:nvGrpSpPr>
        <p:grpSpPr>
          <a:xfrm>
            <a:off x="221675" y="7838413"/>
            <a:ext cx="12561456" cy="1207250"/>
            <a:chOff x="443350" y="7838413"/>
            <a:chExt cx="12561456" cy="1207250"/>
          </a:xfrm>
        </p:grpSpPr>
        <p:sp>
          <p:nvSpPr>
            <p:cNvPr id="1771" name="Google Shape;1771;p158"/>
            <p:cNvSpPr txBox="1"/>
            <p:nvPr/>
          </p:nvSpPr>
          <p:spPr>
            <a:xfrm>
              <a:off x="443350" y="8265363"/>
              <a:ext cx="1812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lang="pt-BR" sz="4200">
                  <a:solidFill>
                    <a:srgbClr val="FFFFFF"/>
                  </a:solidFill>
                  <a:latin typeface="Short Stack"/>
                  <a:ea typeface="Short Stack"/>
                  <a:cs typeface="Short Stack"/>
                  <a:sym typeface="Short Stack"/>
                </a:rPr>
                <a:t>lapis</a:t>
              </a:r>
              <a:endParaRPr/>
            </a:p>
          </p:txBody>
        </p:sp>
        <p:grpSp>
          <p:nvGrpSpPr>
            <p:cNvPr id="1772" name="Google Shape;1772;p158"/>
            <p:cNvGrpSpPr/>
            <p:nvPr/>
          </p:nvGrpSpPr>
          <p:grpSpPr>
            <a:xfrm>
              <a:off x="2349200" y="8397463"/>
              <a:ext cx="1018968" cy="528900"/>
              <a:chOff x="0" y="2275"/>
              <a:chExt cx="1269900" cy="528900"/>
            </a:xfrm>
          </p:grpSpPr>
          <p:sp>
            <p:nvSpPr>
              <p:cNvPr id="1773" name="Google Shape;1773;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74" name="Google Shape;1774;p158"/>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a:t>
                </a:r>
                <a:endParaRPr/>
              </a:p>
            </p:txBody>
          </p:sp>
        </p:grpSp>
        <p:grpSp>
          <p:nvGrpSpPr>
            <p:cNvPr id="1775" name="Google Shape;1775;p158"/>
            <p:cNvGrpSpPr/>
            <p:nvPr/>
          </p:nvGrpSpPr>
          <p:grpSpPr>
            <a:xfrm>
              <a:off x="3419215" y="8397463"/>
              <a:ext cx="1018968" cy="528900"/>
              <a:chOff x="0" y="2275"/>
              <a:chExt cx="1269900" cy="528900"/>
            </a:xfrm>
          </p:grpSpPr>
          <p:sp>
            <p:nvSpPr>
              <p:cNvPr id="1776" name="Google Shape;1776;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77" name="Google Shape;1777;p158"/>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2</a:t>
                </a:r>
                <a:endParaRPr/>
              </a:p>
            </p:txBody>
          </p:sp>
        </p:grpSp>
        <p:grpSp>
          <p:nvGrpSpPr>
            <p:cNvPr id="1778" name="Google Shape;1778;p158"/>
            <p:cNvGrpSpPr/>
            <p:nvPr/>
          </p:nvGrpSpPr>
          <p:grpSpPr>
            <a:xfrm>
              <a:off x="4489230" y="8397463"/>
              <a:ext cx="1018968" cy="528900"/>
              <a:chOff x="0" y="2275"/>
              <a:chExt cx="1269900" cy="528900"/>
            </a:xfrm>
          </p:grpSpPr>
          <p:sp>
            <p:nvSpPr>
              <p:cNvPr id="1779" name="Google Shape;1779;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80" name="Google Shape;1780;p158"/>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3</a:t>
                </a:r>
                <a:endParaRPr/>
              </a:p>
            </p:txBody>
          </p:sp>
        </p:grpSp>
        <p:grpSp>
          <p:nvGrpSpPr>
            <p:cNvPr id="1781" name="Google Shape;1781;p158"/>
            <p:cNvGrpSpPr/>
            <p:nvPr/>
          </p:nvGrpSpPr>
          <p:grpSpPr>
            <a:xfrm>
              <a:off x="5559246" y="8397463"/>
              <a:ext cx="1018968" cy="528900"/>
              <a:chOff x="0" y="2275"/>
              <a:chExt cx="1269900" cy="528900"/>
            </a:xfrm>
          </p:grpSpPr>
          <p:sp>
            <p:nvSpPr>
              <p:cNvPr id="1782" name="Google Shape;1782;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83" name="Google Shape;1783;p158"/>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4</a:t>
                </a:r>
                <a:endParaRPr/>
              </a:p>
            </p:txBody>
          </p:sp>
        </p:grpSp>
        <p:grpSp>
          <p:nvGrpSpPr>
            <p:cNvPr id="1784" name="Google Shape;1784;p158"/>
            <p:cNvGrpSpPr/>
            <p:nvPr/>
          </p:nvGrpSpPr>
          <p:grpSpPr>
            <a:xfrm>
              <a:off x="6629261" y="8397463"/>
              <a:ext cx="1018968" cy="528900"/>
              <a:chOff x="0" y="2275"/>
              <a:chExt cx="1269900" cy="528900"/>
            </a:xfrm>
          </p:grpSpPr>
          <p:sp>
            <p:nvSpPr>
              <p:cNvPr id="1785" name="Google Shape;1785;p158"/>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86" name="Google Shape;1786;p158"/>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5</a:t>
                </a:r>
                <a:endParaRPr/>
              </a:p>
            </p:txBody>
          </p:sp>
        </p:grpSp>
        <p:sp>
          <p:nvSpPr>
            <p:cNvPr id="1787" name="Google Shape;1787;p158"/>
            <p:cNvSpPr txBox="1"/>
            <p:nvPr/>
          </p:nvSpPr>
          <p:spPr>
            <a:xfrm>
              <a:off x="2737028"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788" name="Google Shape;1788;p158"/>
            <p:cNvSpPr txBox="1"/>
            <p:nvPr/>
          </p:nvSpPr>
          <p:spPr>
            <a:xfrm>
              <a:off x="3830650" y="7838413"/>
              <a:ext cx="182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789" name="Google Shape;1789;p158"/>
            <p:cNvSpPr txBox="1"/>
            <p:nvPr/>
          </p:nvSpPr>
          <p:spPr>
            <a:xfrm>
              <a:off x="4876478"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790" name="Google Shape;1790;p158"/>
            <p:cNvSpPr txBox="1"/>
            <p:nvPr/>
          </p:nvSpPr>
          <p:spPr>
            <a:xfrm>
              <a:off x="5946493"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791" name="Google Shape;1791;p158"/>
            <p:cNvSpPr txBox="1"/>
            <p:nvPr/>
          </p:nvSpPr>
          <p:spPr>
            <a:xfrm>
              <a:off x="7016509"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nvGrpSpPr>
            <p:cNvPr id="1792" name="Google Shape;1792;p158"/>
            <p:cNvGrpSpPr/>
            <p:nvPr/>
          </p:nvGrpSpPr>
          <p:grpSpPr>
            <a:xfrm>
              <a:off x="7705778" y="8397463"/>
              <a:ext cx="1018968" cy="528900"/>
              <a:chOff x="0" y="2275"/>
              <a:chExt cx="1269900" cy="528900"/>
            </a:xfrm>
          </p:grpSpPr>
          <p:sp>
            <p:nvSpPr>
              <p:cNvPr id="1793" name="Google Shape;1793;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94" name="Google Shape;1794;p158"/>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8</a:t>
                </a:r>
                <a:endParaRPr/>
              </a:p>
            </p:txBody>
          </p:sp>
        </p:grpSp>
        <p:grpSp>
          <p:nvGrpSpPr>
            <p:cNvPr id="1795" name="Google Shape;1795;p158"/>
            <p:cNvGrpSpPr/>
            <p:nvPr/>
          </p:nvGrpSpPr>
          <p:grpSpPr>
            <a:xfrm>
              <a:off x="8775793" y="8397463"/>
              <a:ext cx="1018968" cy="528900"/>
              <a:chOff x="0" y="2275"/>
              <a:chExt cx="1269900" cy="528900"/>
            </a:xfrm>
          </p:grpSpPr>
          <p:sp>
            <p:nvSpPr>
              <p:cNvPr id="1796" name="Google Shape;1796;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797" name="Google Shape;1797;p158"/>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9</a:t>
                </a:r>
                <a:endParaRPr/>
              </a:p>
            </p:txBody>
          </p:sp>
        </p:grpSp>
        <p:grpSp>
          <p:nvGrpSpPr>
            <p:cNvPr id="1798" name="Google Shape;1798;p158"/>
            <p:cNvGrpSpPr/>
            <p:nvPr/>
          </p:nvGrpSpPr>
          <p:grpSpPr>
            <a:xfrm>
              <a:off x="9845808" y="8397463"/>
              <a:ext cx="1018968" cy="528900"/>
              <a:chOff x="0" y="2275"/>
              <a:chExt cx="1269900" cy="528900"/>
            </a:xfrm>
          </p:grpSpPr>
          <p:sp>
            <p:nvSpPr>
              <p:cNvPr id="1799" name="Google Shape;1799;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00" name="Google Shape;1800;p158"/>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6</a:t>
                </a:r>
                <a:endParaRPr/>
              </a:p>
            </p:txBody>
          </p:sp>
        </p:grpSp>
        <p:grpSp>
          <p:nvGrpSpPr>
            <p:cNvPr id="1801" name="Google Shape;1801;p158"/>
            <p:cNvGrpSpPr/>
            <p:nvPr/>
          </p:nvGrpSpPr>
          <p:grpSpPr>
            <a:xfrm>
              <a:off x="10915823" y="8397463"/>
              <a:ext cx="1018968" cy="528900"/>
              <a:chOff x="0" y="2275"/>
              <a:chExt cx="1269900" cy="528900"/>
            </a:xfrm>
          </p:grpSpPr>
          <p:sp>
            <p:nvSpPr>
              <p:cNvPr id="1802" name="Google Shape;1802;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03" name="Google Shape;1803;p158"/>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10</a:t>
                </a:r>
                <a:endParaRPr/>
              </a:p>
            </p:txBody>
          </p:sp>
        </p:grpSp>
        <p:grpSp>
          <p:nvGrpSpPr>
            <p:cNvPr id="1804" name="Google Shape;1804;p158"/>
            <p:cNvGrpSpPr/>
            <p:nvPr/>
          </p:nvGrpSpPr>
          <p:grpSpPr>
            <a:xfrm>
              <a:off x="11985839" y="8397463"/>
              <a:ext cx="1018968" cy="528900"/>
              <a:chOff x="0" y="2275"/>
              <a:chExt cx="1269900" cy="528900"/>
            </a:xfrm>
          </p:grpSpPr>
          <p:sp>
            <p:nvSpPr>
              <p:cNvPr id="1805" name="Google Shape;1805;p15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06" name="Google Shape;1806;p158"/>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7</a:t>
                </a:r>
                <a:endParaRPr/>
              </a:p>
            </p:txBody>
          </p:sp>
        </p:grpSp>
        <p:sp>
          <p:nvSpPr>
            <p:cNvPr id="1807" name="Google Shape;1807;p158"/>
            <p:cNvSpPr txBox="1"/>
            <p:nvPr/>
          </p:nvSpPr>
          <p:spPr>
            <a:xfrm>
              <a:off x="8093606"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5</a:t>
              </a:r>
              <a:endParaRPr>
                <a:solidFill>
                  <a:srgbClr val="FFFB00"/>
                </a:solidFill>
              </a:endParaRPr>
            </a:p>
          </p:txBody>
        </p:sp>
        <p:sp>
          <p:nvSpPr>
            <p:cNvPr id="1808" name="Google Shape;1808;p158"/>
            <p:cNvSpPr txBox="1"/>
            <p:nvPr/>
          </p:nvSpPr>
          <p:spPr>
            <a:xfrm>
              <a:off x="9187228" y="7838413"/>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6</a:t>
              </a:r>
              <a:endParaRPr>
                <a:solidFill>
                  <a:srgbClr val="FFFB00"/>
                </a:solidFill>
              </a:endParaRPr>
            </a:p>
          </p:txBody>
        </p:sp>
        <p:sp>
          <p:nvSpPr>
            <p:cNvPr id="1809" name="Google Shape;1809;p158"/>
            <p:cNvSpPr txBox="1"/>
            <p:nvPr/>
          </p:nvSpPr>
          <p:spPr>
            <a:xfrm flipH="1">
              <a:off x="10311662" y="7838413"/>
              <a:ext cx="231000" cy="4914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7</a:t>
              </a:r>
              <a:endParaRPr>
                <a:solidFill>
                  <a:srgbClr val="FFFB00"/>
                </a:solidFill>
              </a:endParaRPr>
            </a:p>
          </p:txBody>
        </p:sp>
        <p:sp>
          <p:nvSpPr>
            <p:cNvPr id="1810" name="Google Shape;1810;p158"/>
            <p:cNvSpPr txBox="1"/>
            <p:nvPr/>
          </p:nvSpPr>
          <p:spPr>
            <a:xfrm>
              <a:off x="11303071"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8</a:t>
              </a:r>
              <a:endParaRPr>
                <a:solidFill>
                  <a:srgbClr val="FFFB00"/>
                </a:solidFill>
              </a:endParaRPr>
            </a:p>
          </p:txBody>
        </p:sp>
        <p:sp>
          <p:nvSpPr>
            <p:cNvPr id="1811" name="Google Shape;1811;p158"/>
            <p:cNvSpPr txBox="1"/>
            <p:nvPr/>
          </p:nvSpPr>
          <p:spPr>
            <a:xfrm>
              <a:off x="12373087"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9</a:t>
              </a:r>
              <a:endParaRPr>
                <a:solidFill>
                  <a:srgbClr val="FFFB00"/>
                </a:solidFill>
              </a:endParaRPr>
            </a:p>
          </p:txBody>
        </p:sp>
      </p:grpSp>
      <p:cxnSp>
        <p:nvCxnSpPr>
          <p:cNvPr id="1812" name="Google Shape;1812;p158"/>
          <p:cNvCxnSpPr>
            <a:stCxn id="1612" idx="2"/>
            <a:endCxn id="1606" idx="2"/>
          </p:cNvCxnSpPr>
          <p:nvPr/>
        </p:nvCxnSpPr>
        <p:spPr>
          <a:xfrm rot="5400000">
            <a:off x="3700561" y="2377851"/>
            <a:ext cx="600" cy="2139900"/>
          </a:xfrm>
          <a:prstGeom prst="curvedConnector3">
            <a:avLst>
              <a:gd fmla="val 39687500" name="adj1"/>
            </a:avLst>
          </a:prstGeom>
          <a:noFill/>
          <a:ln cap="flat" cmpd="sng" w="28575">
            <a:solidFill>
              <a:schemeClr val="lt1"/>
            </a:solidFill>
            <a:prstDash val="solid"/>
            <a:round/>
            <a:headEnd len="med" w="med" type="triangle"/>
            <a:tailEnd len="med" w="med" type="triangle"/>
          </a:ln>
        </p:spPr>
      </p:cxnSp>
      <p:cxnSp>
        <p:nvCxnSpPr>
          <p:cNvPr id="1813" name="Google Shape;1813;p158"/>
          <p:cNvCxnSpPr>
            <a:stCxn id="1677" idx="2"/>
            <a:endCxn id="1651" idx="2"/>
          </p:cNvCxnSpPr>
          <p:nvPr/>
        </p:nvCxnSpPr>
        <p:spPr>
          <a:xfrm rot="5400000">
            <a:off x="7448766" y="1069166"/>
            <a:ext cx="600" cy="7496700"/>
          </a:xfrm>
          <a:prstGeom prst="curvedConnector3">
            <a:avLst>
              <a:gd fmla="val 39687500" name="adj1"/>
            </a:avLst>
          </a:prstGeom>
          <a:noFill/>
          <a:ln cap="flat" cmpd="sng" w="28575">
            <a:solidFill>
              <a:schemeClr val="lt1"/>
            </a:solidFill>
            <a:prstDash val="solid"/>
            <a:round/>
            <a:headEnd len="med" w="med" type="triangle"/>
            <a:tailEnd len="med" w="med" type="triangle"/>
          </a:ln>
        </p:spPr>
      </p:cxnSp>
      <p:cxnSp>
        <p:nvCxnSpPr>
          <p:cNvPr id="1814" name="Google Shape;1814;p158"/>
          <p:cNvCxnSpPr>
            <a:stCxn id="1716" idx="2"/>
            <a:endCxn id="1696" idx="2"/>
          </p:cNvCxnSpPr>
          <p:nvPr/>
        </p:nvCxnSpPr>
        <p:spPr>
          <a:xfrm rot="5400000">
            <a:off x="7448838" y="3508982"/>
            <a:ext cx="600" cy="5356500"/>
          </a:xfrm>
          <a:prstGeom prst="curvedConnector3">
            <a:avLst>
              <a:gd fmla="val 39687500" name="adj1"/>
            </a:avLst>
          </a:prstGeom>
          <a:noFill/>
          <a:ln cap="flat" cmpd="sng" w="28575">
            <a:solidFill>
              <a:schemeClr val="lt1"/>
            </a:solidFill>
            <a:prstDash val="solid"/>
            <a:round/>
            <a:headEnd len="med" w="med" type="triangle"/>
            <a:tailEnd len="med" w="med" type="triangle"/>
          </a:ln>
        </p:spPr>
      </p:cxnSp>
      <p:cxnSp>
        <p:nvCxnSpPr>
          <p:cNvPr id="1815" name="Google Shape;1815;p158"/>
          <p:cNvCxnSpPr>
            <a:stCxn id="1764" idx="2"/>
            <a:endCxn id="1741" idx="2"/>
          </p:cNvCxnSpPr>
          <p:nvPr/>
        </p:nvCxnSpPr>
        <p:spPr>
          <a:xfrm rot="5400000">
            <a:off x="9053850" y="4343647"/>
            <a:ext cx="600" cy="6426600"/>
          </a:xfrm>
          <a:prstGeom prst="curvedConnector3">
            <a:avLst>
              <a:gd fmla="val 39687500" name="adj1"/>
            </a:avLst>
          </a:prstGeom>
          <a:noFill/>
          <a:ln cap="flat" cmpd="sng" w="28575">
            <a:solidFill>
              <a:schemeClr val="lt1"/>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813"/>
                                        </p:tgtEl>
                                        <p:attrNameLst>
                                          <p:attrName>style.visibility</p:attrName>
                                        </p:attrNameLst>
                                      </p:cBhvr>
                                      <p:to>
                                        <p:strVal val="visible"/>
                                      </p:to>
                                    </p:set>
                                    <p:animEffect filter="fade" transition="in">
                                      <p:cBhvr>
                                        <p:cTn dur="1000"/>
                                        <p:tgtEl>
                                          <p:spTgt spid="18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814"/>
                                        </p:tgtEl>
                                        <p:attrNameLst>
                                          <p:attrName>style.visibility</p:attrName>
                                        </p:attrNameLst>
                                      </p:cBhvr>
                                      <p:to>
                                        <p:strVal val="visible"/>
                                      </p:to>
                                    </p:set>
                                    <p:animEffect filter="fade" transition="in">
                                      <p:cBhvr>
                                        <p:cTn dur="1000"/>
                                        <p:tgtEl>
                                          <p:spTgt spid="18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815"/>
                                        </p:tgtEl>
                                        <p:attrNameLst>
                                          <p:attrName>style.visibility</p:attrName>
                                        </p:attrNameLst>
                                      </p:cBhvr>
                                      <p:to>
                                        <p:strVal val="visible"/>
                                      </p:to>
                                    </p:set>
                                    <p:animEffect filter="fade" transition="in">
                                      <p:cBhvr>
                                        <p:cTn dur="1000"/>
                                        <p:tgtEl>
                                          <p:spTgt spid="18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9" name="Shape 1819"/>
        <p:cNvGrpSpPr/>
        <p:nvPr/>
      </p:nvGrpSpPr>
      <p:grpSpPr>
        <a:xfrm>
          <a:off x="0" y="0"/>
          <a:ext cx="0" cy="0"/>
          <a:chOff x="0" y="0"/>
          <a:chExt cx="0" cy="0"/>
        </a:xfrm>
      </p:grpSpPr>
      <p:sp>
        <p:nvSpPr>
          <p:cNvPr id="1820" name="Google Shape;1820;p15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821" name="Google Shape;1821;p15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por seleção</a:t>
            </a:r>
            <a:endParaRPr/>
          </a:p>
        </p:txBody>
      </p:sp>
      <p:grpSp>
        <p:nvGrpSpPr>
          <p:cNvPr id="1822" name="Google Shape;1822;p159"/>
          <p:cNvGrpSpPr/>
          <p:nvPr/>
        </p:nvGrpSpPr>
        <p:grpSpPr>
          <a:xfrm>
            <a:off x="221675" y="2348565"/>
            <a:ext cx="12561456" cy="1207250"/>
            <a:chOff x="221675" y="2348565"/>
            <a:chExt cx="12561456" cy="1207250"/>
          </a:xfrm>
        </p:grpSpPr>
        <p:sp>
          <p:nvSpPr>
            <p:cNvPr id="1823" name="Google Shape;1823;p159"/>
            <p:cNvSpPr/>
            <p:nvPr/>
          </p:nvSpPr>
          <p:spPr>
            <a:xfrm>
              <a:off x="6404371" y="2975191"/>
              <a:ext cx="10191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grpSp>
          <p:nvGrpSpPr>
            <p:cNvPr id="1824" name="Google Shape;1824;p159"/>
            <p:cNvGrpSpPr/>
            <p:nvPr/>
          </p:nvGrpSpPr>
          <p:grpSpPr>
            <a:xfrm>
              <a:off x="221675" y="2348565"/>
              <a:ext cx="12561456" cy="1207250"/>
              <a:chOff x="443350" y="7838413"/>
              <a:chExt cx="12561456" cy="1207250"/>
            </a:xfrm>
          </p:grpSpPr>
          <p:sp>
            <p:nvSpPr>
              <p:cNvPr id="1825" name="Google Shape;1825;p159"/>
              <p:cNvSpPr txBox="1"/>
              <p:nvPr/>
            </p:nvSpPr>
            <p:spPr>
              <a:xfrm>
                <a:off x="443350" y="8265363"/>
                <a:ext cx="1812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lang="pt-BR" sz="4200">
                    <a:solidFill>
                      <a:srgbClr val="FFFFFF"/>
                    </a:solidFill>
                    <a:latin typeface="Short Stack"/>
                    <a:ea typeface="Short Stack"/>
                    <a:cs typeface="Short Stack"/>
                    <a:sym typeface="Short Stack"/>
                  </a:rPr>
                  <a:t>lapis</a:t>
                </a:r>
                <a:endParaRPr/>
              </a:p>
            </p:txBody>
          </p:sp>
          <p:grpSp>
            <p:nvGrpSpPr>
              <p:cNvPr id="1826" name="Google Shape;1826;p159"/>
              <p:cNvGrpSpPr/>
              <p:nvPr/>
            </p:nvGrpSpPr>
            <p:grpSpPr>
              <a:xfrm>
                <a:off x="2349200" y="8397463"/>
                <a:ext cx="1018968" cy="528900"/>
                <a:chOff x="0" y="2275"/>
                <a:chExt cx="1269900" cy="528900"/>
              </a:xfrm>
            </p:grpSpPr>
            <p:sp>
              <p:nvSpPr>
                <p:cNvPr id="1827" name="Google Shape;1827;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28" name="Google Shape;1828;p159"/>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a:t>
                  </a:r>
                  <a:endParaRPr/>
                </a:p>
              </p:txBody>
            </p:sp>
          </p:grpSp>
          <p:grpSp>
            <p:nvGrpSpPr>
              <p:cNvPr id="1829" name="Google Shape;1829;p159"/>
              <p:cNvGrpSpPr/>
              <p:nvPr/>
            </p:nvGrpSpPr>
            <p:grpSpPr>
              <a:xfrm>
                <a:off x="3419215" y="8397463"/>
                <a:ext cx="1018968" cy="528900"/>
                <a:chOff x="0" y="2275"/>
                <a:chExt cx="1269900" cy="528900"/>
              </a:xfrm>
            </p:grpSpPr>
            <p:sp>
              <p:nvSpPr>
                <p:cNvPr id="1830" name="Google Shape;1830;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31" name="Google Shape;1831;p159"/>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2</a:t>
                  </a:r>
                  <a:endParaRPr/>
                </a:p>
              </p:txBody>
            </p:sp>
          </p:grpSp>
          <p:grpSp>
            <p:nvGrpSpPr>
              <p:cNvPr id="1832" name="Google Shape;1832;p159"/>
              <p:cNvGrpSpPr/>
              <p:nvPr/>
            </p:nvGrpSpPr>
            <p:grpSpPr>
              <a:xfrm>
                <a:off x="4489230" y="8397463"/>
                <a:ext cx="1018968" cy="528900"/>
                <a:chOff x="0" y="2275"/>
                <a:chExt cx="1269900" cy="528900"/>
              </a:xfrm>
            </p:grpSpPr>
            <p:sp>
              <p:nvSpPr>
                <p:cNvPr id="1833" name="Google Shape;1833;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34" name="Google Shape;1834;p159"/>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3</a:t>
                  </a:r>
                  <a:endParaRPr/>
                </a:p>
              </p:txBody>
            </p:sp>
          </p:grpSp>
          <p:grpSp>
            <p:nvGrpSpPr>
              <p:cNvPr id="1835" name="Google Shape;1835;p159"/>
              <p:cNvGrpSpPr/>
              <p:nvPr/>
            </p:nvGrpSpPr>
            <p:grpSpPr>
              <a:xfrm>
                <a:off x="5559246" y="8397463"/>
                <a:ext cx="1018968" cy="528900"/>
                <a:chOff x="0" y="2275"/>
                <a:chExt cx="1269900" cy="528900"/>
              </a:xfrm>
            </p:grpSpPr>
            <p:sp>
              <p:nvSpPr>
                <p:cNvPr id="1836" name="Google Shape;1836;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37" name="Google Shape;1837;p159"/>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4</a:t>
                  </a:r>
                  <a:endParaRPr/>
                </a:p>
              </p:txBody>
            </p:sp>
          </p:grpSp>
          <p:sp>
            <p:nvSpPr>
              <p:cNvPr id="1838" name="Google Shape;1838;p159"/>
              <p:cNvSpPr txBox="1"/>
              <p:nvPr/>
            </p:nvSpPr>
            <p:spPr>
              <a:xfrm>
                <a:off x="6693595" y="8397463"/>
                <a:ext cx="8778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5</a:t>
                </a:r>
                <a:endParaRPr/>
              </a:p>
            </p:txBody>
          </p:sp>
          <p:sp>
            <p:nvSpPr>
              <p:cNvPr id="1839" name="Google Shape;1839;p159"/>
              <p:cNvSpPr txBox="1"/>
              <p:nvPr/>
            </p:nvSpPr>
            <p:spPr>
              <a:xfrm>
                <a:off x="2737028"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840" name="Google Shape;1840;p159"/>
              <p:cNvSpPr txBox="1"/>
              <p:nvPr/>
            </p:nvSpPr>
            <p:spPr>
              <a:xfrm>
                <a:off x="3830650" y="7838413"/>
                <a:ext cx="182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841" name="Google Shape;1841;p159"/>
              <p:cNvSpPr txBox="1"/>
              <p:nvPr/>
            </p:nvSpPr>
            <p:spPr>
              <a:xfrm>
                <a:off x="4876478"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842" name="Google Shape;1842;p159"/>
              <p:cNvSpPr txBox="1"/>
              <p:nvPr/>
            </p:nvSpPr>
            <p:spPr>
              <a:xfrm>
                <a:off x="5946493"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843" name="Google Shape;1843;p159"/>
              <p:cNvSpPr txBox="1"/>
              <p:nvPr/>
            </p:nvSpPr>
            <p:spPr>
              <a:xfrm>
                <a:off x="7016509"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nvGrpSpPr>
              <p:cNvPr id="1844" name="Google Shape;1844;p159"/>
              <p:cNvGrpSpPr/>
              <p:nvPr/>
            </p:nvGrpSpPr>
            <p:grpSpPr>
              <a:xfrm>
                <a:off x="7705778" y="8397463"/>
                <a:ext cx="1018968" cy="528900"/>
                <a:chOff x="0" y="2275"/>
                <a:chExt cx="1269900" cy="528900"/>
              </a:xfrm>
            </p:grpSpPr>
            <p:sp>
              <p:nvSpPr>
                <p:cNvPr id="1845" name="Google Shape;1845;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46" name="Google Shape;1846;p159"/>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8</a:t>
                  </a:r>
                  <a:endParaRPr/>
                </a:p>
              </p:txBody>
            </p:sp>
          </p:grpSp>
          <p:grpSp>
            <p:nvGrpSpPr>
              <p:cNvPr id="1847" name="Google Shape;1847;p159"/>
              <p:cNvGrpSpPr/>
              <p:nvPr/>
            </p:nvGrpSpPr>
            <p:grpSpPr>
              <a:xfrm>
                <a:off x="8775793" y="8397463"/>
                <a:ext cx="1018968" cy="528900"/>
                <a:chOff x="0" y="2275"/>
                <a:chExt cx="1269900" cy="528900"/>
              </a:xfrm>
            </p:grpSpPr>
            <p:sp>
              <p:nvSpPr>
                <p:cNvPr id="1848" name="Google Shape;1848;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49" name="Google Shape;1849;p159"/>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9</a:t>
                  </a:r>
                  <a:endParaRPr/>
                </a:p>
              </p:txBody>
            </p:sp>
          </p:grpSp>
          <p:grpSp>
            <p:nvGrpSpPr>
              <p:cNvPr id="1850" name="Google Shape;1850;p159"/>
              <p:cNvGrpSpPr/>
              <p:nvPr/>
            </p:nvGrpSpPr>
            <p:grpSpPr>
              <a:xfrm>
                <a:off x="9845808" y="8397463"/>
                <a:ext cx="1018968" cy="528900"/>
                <a:chOff x="0" y="2275"/>
                <a:chExt cx="1269900" cy="528900"/>
              </a:xfrm>
            </p:grpSpPr>
            <p:sp>
              <p:nvSpPr>
                <p:cNvPr id="1851" name="Google Shape;1851;p159"/>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52" name="Google Shape;1852;p159"/>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6</a:t>
                  </a:r>
                  <a:endParaRPr/>
                </a:p>
              </p:txBody>
            </p:sp>
          </p:grpSp>
          <p:grpSp>
            <p:nvGrpSpPr>
              <p:cNvPr id="1853" name="Google Shape;1853;p159"/>
              <p:cNvGrpSpPr/>
              <p:nvPr/>
            </p:nvGrpSpPr>
            <p:grpSpPr>
              <a:xfrm>
                <a:off x="10915823" y="8397463"/>
                <a:ext cx="1018968" cy="528900"/>
                <a:chOff x="0" y="2275"/>
                <a:chExt cx="1269900" cy="528900"/>
              </a:xfrm>
            </p:grpSpPr>
            <p:sp>
              <p:nvSpPr>
                <p:cNvPr id="1854" name="Google Shape;1854;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55" name="Google Shape;1855;p159"/>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10</a:t>
                  </a:r>
                  <a:endParaRPr/>
                </a:p>
              </p:txBody>
            </p:sp>
          </p:grpSp>
          <p:grpSp>
            <p:nvGrpSpPr>
              <p:cNvPr id="1856" name="Google Shape;1856;p159"/>
              <p:cNvGrpSpPr/>
              <p:nvPr/>
            </p:nvGrpSpPr>
            <p:grpSpPr>
              <a:xfrm>
                <a:off x="11985839" y="8397463"/>
                <a:ext cx="1018968" cy="528900"/>
                <a:chOff x="0" y="2275"/>
                <a:chExt cx="1269900" cy="528900"/>
              </a:xfrm>
            </p:grpSpPr>
            <p:sp>
              <p:nvSpPr>
                <p:cNvPr id="1857" name="Google Shape;1857;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58" name="Google Shape;1858;p159"/>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7</a:t>
                  </a:r>
                  <a:endParaRPr/>
                </a:p>
              </p:txBody>
            </p:sp>
          </p:grpSp>
          <p:sp>
            <p:nvSpPr>
              <p:cNvPr id="1859" name="Google Shape;1859;p159"/>
              <p:cNvSpPr txBox="1"/>
              <p:nvPr/>
            </p:nvSpPr>
            <p:spPr>
              <a:xfrm>
                <a:off x="8093606"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5</a:t>
                </a:r>
                <a:endParaRPr>
                  <a:solidFill>
                    <a:srgbClr val="FFFB00"/>
                  </a:solidFill>
                </a:endParaRPr>
              </a:p>
            </p:txBody>
          </p:sp>
          <p:sp>
            <p:nvSpPr>
              <p:cNvPr id="1860" name="Google Shape;1860;p159"/>
              <p:cNvSpPr txBox="1"/>
              <p:nvPr/>
            </p:nvSpPr>
            <p:spPr>
              <a:xfrm>
                <a:off x="9187228" y="7838413"/>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6</a:t>
                </a:r>
                <a:endParaRPr>
                  <a:solidFill>
                    <a:srgbClr val="FFFB00"/>
                  </a:solidFill>
                </a:endParaRPr>
              </a:p>
            </p:txBody>
          </p:sp>
          <p:sp>
            <p:nvSpPr>
              <p:cNvPr id="1861" name="Google Shape;1861;p159"/>
              <p:cNvSpPr txBox="1"/>
              <p:nvPr/>
            </p:nvSpPr>
            <p:spPr>
              <a:xfrm flipH="1">
                <a:off x="10311662" y="7838413"/>
                <a:ext cx="231000" cy="4914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7</a:t>
                </a:r>
                <a:endParaRPr>
                  <a:solidFill>
                    <a:srgbClr val="FFFB00"/>
                  </a:solidFill>
                </a:endParaRPr>
              </a:p>
            </p:txBody>
          </p:sp>
          <p:sp>
            <p:nvSpPr>
              <p:cNvPr id="1862" name="Google Shape;1862;p159"/>
              <p:cNvSpPr txBox="1"/>
              <p:nvPr/>
            </p:nvSpPr>
            <p:spPr>
              <a:xfrm>
                <a:off x="11303071"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8</a:t>
                </a:r>
                <a:endParaRPr>
                  <a:solidFill>
                    <a:srgbClr val="FFFB00"/>
                  </a:solidFill>
                </a:endParaRPr>
              </a:p>
            </p:txBody>
          </p:sp>
          <p:sp>
            <p:nvSpPr>
              <p:cNvPr id="1863" name="Google Shape;1863;p159"/>
              <p:cNvSpPr txBox="1"/>
              <p:nvPr/>
            </p:nvSpPr>
            <p:spPr>
              <a:xfrm>
                <a:off x="12373087"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9</a:t>
                </a:r>
                <a:endParaRPr>
                  <a:solidFill>
                    <a:srgbClr val="FFFB00"/>
                  </a:solidFill>
                </a:endParaRPr>
              </a:p>
            </p:txBody>
          </p:sp>
        </p:grpSp>
      </p:grpSp>
      <p:grpSp>
        <p:nvGrpSpPr>
          <p:cNvPr id="1864" name="Google Shape;1864;p159"/>
          <p:cNvGrpSpPr/>
          <p:nvPr/>
        </p:nvGrpSpPr>
        <p:grpSpPr>
          <a:xfrm>
            <a:off x="221675" y="7837563"/>
            <a:ext cx="12561456" cy="1207250"/>
            <a:chOff x="221700" y="7837563"/>
            <a:chExt cx="12561456" cy="1207250"/>
          </a:xfrm>
        </p:grpSpPr>
        <p:sp>
          <p:nvSpPr>
            <p:cNvPr id="1865" name="Google Shape;1865;p159"/>
            <p:cNvSpPr/>
            <p:nvPr/>
          </p:nvSpPr>
          <p:spPr>
            <a:xfrm>
              <a:off x="6404396" y="8464188"/>
              <a:ext cx="10191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grpSp>
          <p:nvGrpSpPr>
            <p:cNvPr id="1866" name="Google Shape;1866;p159"/>
            <p:cNvGrpSpPr/>
            <p:nvPr/>
          </p:nvGrpSpPr>
          <p:grpSpPr>
            <a:xfrm>
              <a:off x="221700" y="7837563"/>
              <a:ext cx="12561456" cy="1207250"/>
              <a:chOff x="443350" y="7838413"/>
              <a:chExt cx="12561456" cy="1207250"/>
            </a:xfrm>
          </p:grpSpPr>
          <p:sp>
            <p:nvSpPr>
              <p:cNvPr id="1867" name="Google Shape;1867;p159"/>
              <p:cNvSpPr txBox="1"/>
              <p:nvPr/>
            </p:nvSpPr>
            <p:spPr>
              <a:xfrm>
                <a:off x="443350" y="8265363"/>
                <a:ext cx="1812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lang="pt-BR" sz="4200">
                    <a:solidFill>
                      <a:srgbClr val="FFFFFF"/>
                    </a:solidFill>
                    <a:latin typeface="Short Stack"/>
                    <a:ea typeface="Short Stack"/>
                    <a:cs typeface="Short Stack"/>
                    <a:sym typeface="Short Stack"/>
                  </a:rPr>
                  <a:t>lapis</a:t>
                </a:r>
                <a:endParaRPr/>
              </a:p>
            </p:txBody>
          </p:sp>
          <p:grpSp>
            <p:nvGrpSpPr>
              <p:cNvPr id="1868" name="Google Shape;1868;p159"/>
              <p:cNvGrpSpPr/>
              <p:nvPr/>
            </p:nvGrpSpPr>
            <p:grpSpPr>
              <a:xfrm>
                <a:off x="2349200" y="8397463"/>
                <a:ext cx="1018968" cy="528900"/>
                <a:chOff x="0" y="2275"/>
                <a:chExt cx="1269900" cy="528900"/>
              </a:xfrm>
            </p:grpSpPr>
            <p:sp>
              <p:nvSpPr>
                <p:cNvPr id="1869" name="Google Shape;1869;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70" name="Google Shape;1870;p159"/>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a:t>
                  </a:r>
                  <a:endParaRPr/>
                </a:p>
              </p:txBody>
            </p:sp>
          </p:grpSp>
          <p:grpSp>
            <p:nvGrpSpPr>
              <p:cNvPr id="1871" name="Google Shape;1871;p159"/>
              <p:cNvGrpSpPr/>
              <p:nvPr/>
            </p:nvGrpSpPr>
            <p:grpSpPr>
              <a:xfrm>
                <a:off x="3419215" y="8397463"/>
                <a:ext cx="1018968" cy="528900"/>
                <a:chOff x="0" y="2275"/>
                <a:chExt cx="1269900" cy="528900"/>
              </a:xfrm>
            </p:grpSpPr>
            <p:sp>
              <p:nvSpPr>
                <p:cNvPr id="1872" name="Google Shape;1872;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73" name="Google Shape;1873;p159"/>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2</a:t>
                  </a:r>
                  <a:endParaRPr/>
                </a:p>
              </p:txBody>
            </p:sp>
          </p:grpSp>
          <p:grpSp>
            <p:nvGrpSpPr>
              <p:cNvPr id="1874" name="Google Shape;1874;p159"/>
              <p:cNvGrpSpPr/>
              <p:nvPr/>
            </p:nvGrpSpPr>
            <p:grpSpPr>
              <a:xfrm>
                <a:off x="4489230" y="8397463"/>
                <a:ext cx="1018968" cy="528900"/>
                <a:chOff x="0" y="2275"/>
                <a:chExt cx="1269900" cy="528900"/>
              </a:xfrm>
            </p:grpSpPr>
            <p:sp>
              <p:nvSpPr>
                <p:cNvPr id="1875" name="Google Shape;1875;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76" name="Google Shape;1876;p159"/>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3</a:t>
                  </a:r>
                  <a:endParaRPr/>
                </a:p>
              </p:txBody>
            </p:sp>
          </p:grpSp>
          <p:grpSp>
            <p:nvGrpSpPr>
              <p:cNvPr id="1877" name="Google Shape;1877;p159"/>
              <p:cNvGrpSpPr/>
              <p:nvPr/>
            </p:nvGrpSpPr>
            <p:grpSpPr>
              <a:xfrm>
                <a:off x="5559246" y="8397463"/>
                <a:ext cx="1018968" cy="528900"/>
                <a:chOff x="0" y="2275"/>
                <a:chExt cx="1269900" cy="528900"/>
              </a:xfrm>
            </p:grpSpPr>
            <p:sp>
              <p:nvSpPr>
                <p:cNvPr id="1878" name="Google Shape;1878;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79" name="Google Shape;1879;p159"/>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4</a:t>
                  </a:r>
                  <a:endParaRPr/>
                </a:p>
              </p:txBody>
            </p:sp>
          </p:grpSp>
          <p:sp>
            <p:nvSpPr>
              <p:cNvPr id="1880" name="Google Shape;1880;p159"/>
              <p:cNvSpPr txBox="1"/>
              <p:nvPr/>
            </p:nvSpPr>
            <p:spPr>
              <a:xfrm>
                <a:off x="6693595" y="8397463"/>
                <a:ext cx="8778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5</a:t>
                </a:r>
                <a:endParaRPr/>
              </a:p>
            </p:txBody>
          </p:sp>
          <p:sp>
            <p:nvSpPr>
              <p:cNvPr id="1881" name="Google Shape;1881;p159"/>
              <p:cNvSpPr txBox="1"/>
              <p:nvPr/>
            </p:nvSpPr>
            <p:spPr>
              <a:xfrm>
                <a:off x="2737028"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882" name="Google Shape;1882;p159"/>
              <p:cNvSpPr txBox="1"/>
              <p:nvPr/>
            </p:nvSpPr>
            <p:spPr>
              <a:xfrm>
                <a:off x="3830650" y="7838413"/>
                <a:ext cx="182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883" name="Google Shape;1883;p159"/>
              <p:cNvSpPr txBox="1"/>
              <p:nvPr/>
            </p:nvSpPr>
            <p:spPr>
              <a:xfrm>
                <a:off x="4876478"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884" name="Google Shape;1884;p159"/>
              <p:cNvSpPr txBox="1"/>
              <p:nvPr/>
            </p:nvSpPr>
            <p:spPr>
              <a:xfrm>
                <a:off x="5946493"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885" name="Google Shape;1885;p159"/>
              <p:cNvSpPr txBox="1"/>
              <p:nvPr/>
            </p:nvSpPr>
            <p:spPr>
              <a:xfrm>
                <a:off x="7016509"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nvGrpSpPr>
              <p:cNvPr id="1886" name="Google Shape;1886;p159"/>
              <p:cNvGrpSpPr/>
              <p:nvPr/>
            </p:nvGrpSpPr>
            <p:grpSpPr>
              <a:xfrm>
                <a:off x="7705778" y="8397463"/>
                <a:ext cx="1018968" cy="528900"/>
                <a:chOff x="0" y="2275"/>
                <a:chExt cx="1269900" cy="528900"/>
              </a:xfrm>
            </p:grpSpPr>
            <p:sp>
              <p:nvSpPr>
                <p:cNvPr id="1887" name="Google Shape;1887;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88" name="Google Shape;1888;p159"/>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6</a:t>
                  </a:r>
                  <a:endParaRPr/>
                </a:p>
              </p:txBody>
            </p:sp>
          </p:grpSp>
          <p:grpSp>
            <p:nvGrpSpPr>
              <p:cNvPr id="1889" name="Google Shape;1889;p159"/>
              <p:cNvGrpSpPr/>
              <p:nvPr/>
            </p:nvGrpSpPr>
            <p:grpSpPr>
              <a:xfrm>
                <a:off x="8775793" y="8397463"/>
                <a:ext cx="1018968" cy="528900"/>
                <a:chOff x="0" y="2275"/>
                <a:chExt cx="1269900" cy="528900"/>
              </a:xfrm>
            </p:grpSpPr>
            <p:sp>
              <p:nvSpPr>
                <p:cNvPr id="1890" name="Google Shape;1890;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91" name="Google Shape;1891;p159"/>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7</a:t>
                  </a:r>
                  <a:endParaRPr/>
                </a:p>
              </p:txBody>
            </p:sp>
          </p:grpSp>
          <p:grpSp>
            <p:nvGrpSpPr>
              <p:cNvPr id="1892" name="Google Shape;1892;p159"/>
              <p:cNvGrpSpPr/>
              <p:nvPr/>
            </p:nvGrpSpPr>
            <p:grpSpPr>
              <a:xfrm>
                <a:off x="9845808" y="8397463"/>
                <a:ext cx="1018968" cy="528900"/>
                <a:chOff x="0" y="2275"/>
                <a:chExt cx="1269900" cy="528900"/>
              </a:xfrm>
            </p:grpSpPr>
            <p:sp>
              <p:nvSpPr>
                <p:cNvPr id="1893" name="Google Shape;1893;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94" name="Google Shape;1894;p159"/>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8</a:t>
                  </a:r>
                  <a:endParaRPr/>
                </a:p>
              </p:txBody>
            </p:sp>
          </p:grpSp>
          <p:grpSp>
            <p:nvGrpSpPr>
              <p:cNvPr id="1895" name="Google Shape;1895;p159"/>
              <p:cNvGrpSpPr/>
              <p:nvPr/>
            </p:nvGrpSpPr>
            <p:grpSpPr>
              <a:xfrm>
                <a:off x="10915823" y="8397463"/>
                <a:ext cx="1018968" cy="528900"/>
                <a:chOff x="0" y="2275"/>
                <a:chExt cx="1269900" cy="528900"/>
              </a:xfrm>
            </p:grpSpPr>
            <p:sp>
              <p:nvSpPr>
                <p:cNvPr id="1896" name="Google Shape;1896;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897" name="Google Shape;1897;p159"/>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9</a:t>
                  </a:r>
                  <a:endParaRPr/>
                </a:p>
              </p:txBody>
            </p:sp>
          </p:grpSp>
          <p:grpSp>
            <p:nvGrpSpPr>
              <p:cNvPr id="1898" name="Google Shape;1898;p159"/>
              <p:cNvGrpSpPr/>
              <p:nvPr/>
            </p:nvGrpSpPr>
            <p:grpSpPr>
              <a:xfrm>
                <a:off x="11985839" y="8397463"/>
                <a:ext cx="1018968" cy="528900"/>
                <a:chOff x="0" y="2275"/>
                <a:chExt cx="1269900" cy="528900"/>
              </a:xfrm>
            </p:grpSpPr>
            <p:sp>
              <p:nvSpPr>
                <p:cNvPr id="1899" name="Google Shape;1899;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00" name="Google Shape;1900;p159"/>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10</a:t>
                  </a:r>
                  <a:endParaRPr/>
                </a:p>
              </p:txBody>
            </p:sp>
          </p:grpSp>
          <p:sp>
            <p:nvSpPr>
              <p:cNvPr id="1901" name="Google Shape;1901;p159"/>
              <p:cNvSpPr txBox="1"/>
              <p:nvPr/>
            </p:nvSpPr>
            <p:spPr>
              <a:xfrm>
                <a:off x="8093606"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5</a:t>
                </a:r>
                <a:endParaRPr>
                  <a:solidFill>
                    <a:srgbClr val="FFFB00"/>
                  </a:solidFill>
                </a:endParaRPr>
              </a:p>
            </p:txBody>
          </p:sp>
          <p:sp>
            <p:nvSpPr>
              <p:cNvPr id="1902" name="Google Shape;1902;p159"/>
              <p:cNvSpPr txBox="1"/>
              <p:nvPr/>
            </p:nvSpPr>
            <p:spPr>
              <a:xfrm>
                <a:off x="9187228" y="7838413"/>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6</a:t>
                </a:r>
                <a:endParaRPr>
                  <a:solidFill>
                    <a:srgbClr val="FFFB00"/>
                  </a:solidFill>
                </a:endParaRPr>
              </a:p>
            </p:txBody>
          </p:sp>
          <p:sp>
            <p:nvSpPr>
              <p:cNvPr id="1903" name="Google Shape;1903;p159"/>
              <p:cNvSpPr txBox="1"/>
              <p:nvPr/>
            </p:nvSpPr>
            <p:spPr>
              <a:xfrm flipH="1">
                <a:off x="10311662" y="7838413"/>
                <a:ext cx="231000" cy="4914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7</a:t>
                </a:r>
                <a:endParaRPr>
                  <a:solidFill>
                    <a:srgbClr val="FFFB00"/>
                  </a:solidFill>
                </a:endParaRPr>
              </a:p>
            </p:txBody>
          </p:sp>
          <p:sp>
            <p:nvSpPr>
              <p:cNvPr id="1904" name="Google Shape;1904;p159"/>
              <p:cNvSpPr txBox="1"/>
              <p:nvPr/>
            </p:nvSpPr>
            <p:spPr>
              <a:xfrm>
                <a:off x="11303071"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8</a:t>
                </a:r>
                <a:endParaRPr>
                  <a:solidFill>
                    <a:srgbClr val="FFFB00"/>
                  </a:solidFill>
                </a:endParaRPr>
              </a:p>
            </p:txBody>
          </p:sp>
          <p:sp>
            <p:nvSpPr>
              <p:cNvPr id="1905" name="Google Shape;1905;p159"/>
              <p:cNvSpPr txBox="1"/>
              <p:nvPr/>
            </p:nvSpPr>
            <p:spPr>
              <a:xfrm>
                <a:off x="12373087"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9</a:t>
                </a:r>
                <a:endParaRPr>
                  <a:solidFill>
                    <a:srgbClr val="FFFB00"/>
                  </a:solidFill>
                </a:endParaRPr>
              </a:p>
            </p:txBody>
          </p:sp>
        </p:grpSp>
      </p:grpSp>
      <p:grpSp>
        <p:nvGrpSpPr>
          <p:cNvPr id="1906" name="Google Shape;1906;p159"/>
          <p:cNvGrpSpPr/>
          <p:nvPr/>
        </p:nvGrpSpPr>
        <p:grpSpPr>
          <a:xfrm>
            <a:off x="221675" y="3720815"/>
            <a:ext cx="12561456" cy="1207250"/>
            <a:chOff x="443350" y="3555813"/>
            <a:chExt cx="12561456" cy="1207250"/>
          </a:xfrm>
        </p:grpSpPr>
        <p:sp>
          <p:nvSpPr>
            <p:cNvPr id="1907" name="Google Shape;1907;p159"/>
            <p:cNvSpPr/>
            <p:nvPr/>
          </p:nvSpPr>
          <p:spPr>
            <a:xfrm>
              <a:off x="6626046" y="4182438"/>
              <a:ext cx="10191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grpSp>
          <p:nvGrpSpPr>
            <p:cNvPr id="1908" name="Google Shape;1908;p159"/>
            <p:cNvGrpSpPr/>
            <p:nvPr/>
          </p:nvGrpSpPr>
          <p:grpSpPr>
            <a:xfrm>
              <a:off x="443350" y="3555813"/>
              <a:ext cx="12561456" cy="1207250"/>
              <a:chOff x="443350" y="7838413"/>
              <a:chExt cx="12561456" cy="1207250"/>
            </a:xfrm>
          </p:grpSpPr>
          <p:sp>
            <p:nvSpPr>
              <p:cNvPr id="1909" name="Google Shape;1909;p159"/>
              <p:cNvSpPr txBox="1"/>
              <p:nvPr/>
            </p:nvSpPr>
            <p:spPr>
              <a:xfrm>
                <a:off x="443350" y="8265363"/>
                <a:ext cx="1812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lang="pt-BR" sz="4200">
                    <a:solidFill>
                      <a:srgbClr val="FFFFFF"/>
                    </a:solidFill>
                    <a:latin typeface="Short Stack"/>
                    <a:ea typeface="Short Stack"/>
                    <a:cs typeface="Short Stack"/>
                    <a:sym typeface="Short Stack"/>
                  </a:rPr>
                  <a:t>lapis</a:t>
                </a:r>
                <a:endParaRPr/>
              </a:p>
            </p:txBody>
          </p:sp>
          <p:grpSp>
            <p:nvGrpSpPr>
              <p:cNvPr id="1910" name="Google Shape;1910;p159"/>
              <p:cNvGrpSpPr/>
              <p:nvPr/>
            </p:nvGrpSpPr>
            <p:grpSpPr>
              <a:xfrm>
                <a:off x="2349200" y="8397463"/>
                <a:ext cx="1018968" cy="528900"/>
                <a:chOff x="0" y="2275"/>
                <a:chExt cx="1269900" cy="528900"/>
              </a:xfrm>
            </p:grpSpPr>
            <p:sp>
              <p:nvSpPr>
                <p:cNvPr id="1911" name="Google Shape;1911;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12" name="Google Shape;1912;p159"/>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a:t>
                  </a:r>
                  <a:endParaRPr/>
                </a:p>
              </p:txBody>
            </p:sp>
          </p:grpSp>
          <p:grpSp>
            <p:nvGrpSpPr>
              <p:cNvPr id="1913" name="Google Shape;1913;p159"/>
              <p:cNvGrpSpPr/>
              <p:nvPr/>
            </p:nvGrpSpPr>
            <p:grpSpPr>
              <a:xfrm>
                <a:off x="3419215" y="8397463"/>
                <a:ext cx="1018968" cy="528900"/>
                <a:chOff x="0" y="2275"/>
                <a:chExt cx="1269900" cy="528900"/>
              </a:xfrm>
            </p:grpSpPr>
            <p:sp>
              <p:nvSpPr>
                <p:cNvPr id="1914" name="Google Shape;1914;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15" name="Google Shape;1915;p159"/>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2</a:t>
                  </a:r>
                  <a:endParaRPr/>
                </a:p>
              </p:txBody>
            </p:sp>
          </p:grpSp>
          <p:grpSp>
            <p:nvGrpSpPr>
              <p:cNvPr id="1916" name="Google Shape;1916;p159"/>
              <p:cNvGrpSpPr/>
              <p:nvPr/>
            </p:nvGrpSpPr>
            <p:grpSpPr>
              <a:xfrm>
                <a:off x="4489230" y="8397463"/>
                <a:ext cx="1018968" cy="528900"/>
                <a:chOff x="0" y="2275"/>
                <a:chExt cx="1269900" cy="528900"/>
              </a:xfrm>
            </p:grpSpPr>
            <p:sp>
              <p:nvSpPr>
                <p:cNvPr id="1917" name="Google Shape;1917;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18" name="Google Shape;1918;p159"/>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3</a:t>
                  </a:r>
                  <a:endParaRPr/>
                </a:p>
              </p:txBody>
            </p:sp>
          </p:grpSp>
          <p:grpSp>
            <p:nvGrpSpPr>
              <p:cNvPr id="1919" name="Google Shape;1919;p159"/>
              <p:cNvGrpSpPr/>
              <p:nvPr/>
            </p:nvGrpSpPr>
            <p:grpSpPr>
              <a:xfrm>
                <a:off x="5559246" y="8397463"/>
                <a:ext cx="1018968" cy="528900"/>
                <a:chOff x="0" y="2275"/>
                <a:chExt cx="1269900" cy="528900"/>
              </a:xfrm>
            </p:grpSpPr>
            <p:sp>
              <p:nvSpPr>
                <p:cNvPr id="1920" name="Google Shape;1920;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21" name="Google Shape;1921;p159"/>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4</a:t>
                  </a:r>
                  <a:endParaRPr/>
                </a:p>
              </p:txBody>
            </p:sp>
          </p:grpSp>
          <p:sp>
            <p:nvSpPr>
              <p:cNvPr id="1922" name="Google Shape;1922;p159"/>
              <p:cNvSpPr txBox="1"/>
              <p:nvPr/>
            </p:nvSpPr>
            <p:spPr>
              <a:xfrm>
                <a:off x="6693595" y="8397463"/>
                <a:ext cx="8778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5</a:t>
                </a:r>
                <a:endParaRPr/>
              </a:p>
            </p:txBody>
          </p:sp>
          <p:sp>
            <p:nvSpPr>
              <p:cNvPr id="1923" name="Google Shape;1923;p159"/>
              <p:cNvSpPr txBox="1"/>
              <p:nvPr/>
            </p:nvSpPr>
            <p:spPr>
              <a:xfrm>
                <a:off x="2737028"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924" name="Google Shape;1924;p159"/>
              <p:cNvSpPr txBox="1"/>
              <p:nvPr/>
            </p:nvSpPr>
            <p:spPr>
              <a:xfrm>
                <a:off x="3830650" y="7838413"/>
                <a:ext cx="182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925" name="Google Shape;1925;p159"/>
              <p:cNvSpPr txBox="1"/>
              <p:nvPr/>
            </p:nvSpPr>
            <p:spPr>
              <a:xfrm>
                <a:off x="4876478"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926" name="Google Shape;1926;p159"/>
              <p:cNvSpPr txBox="1"/>
              <p:nvPr/>
            </p:nvSpPr>
            <p:spPr>
              <a:xfrm>
                <a:off x="5946493"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927" name="Google Shape;1927;p159"/>
              <p:cNvSpPr txBox="1"/>
              <p:nvPr/>
            </p:nvSpPr>
            <p:spPr>
              <a:xfrm>
                <a:off x="7016509"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nvGrpSpPr>
              <p:cNvPr id="1928" name="Google Shape;1928;p159"/>
              <p:cNvGrpSpPr/>
              <p:nvPr/>
            </p:nvGrpSpPr>
            <p:grpSpPr>
              <a:xfrm>
                <a:off x="7705778" y="8397463"/>
                <a:ext cx="1018968" cy="528900"/>
                <a:chOff x="0" y="2275"/>
                <a:chExt cx="1269900" cy="528900"/>
              </a:xfrm>
            </p:grpSpPr>
            <p:sp>
              <p:nvSpPr>
                <p:cNvPr id="1929" name="Google Shape;1929;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30" name="Google Shape;1930;p159"/>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6</a:t>
                  </a:r>
                  <a:endParaRPr/>
                </a:p>
              </p:txBody>
            </p:sp>
          </p:grpSp>
          <p:grpSp>
            <p:nvGrpSpPr>
              <p:cNvPr id="1931" name="Google Shape;1931;p159"/>
              <p:cNvGrpSpPr/>
              <p:nvPr/>
            </p:nvGrpSpPr>
            <p:grpSpPr>
              <a:xfrm>
                <a:off x="8775793" y="8397463"/>
                <a:ext cx="1018968" cy="528900"/>
                <a:chOff x="0" y="2275"/>
                <a:chExt cx="1269900" cy="528900"/>
              </a:xfrm>
            </p:grpSpPr>
            <p:sp>
              <p:nvSpPr>
                <p:cNvPr id="1932" name="Google Shape;1932;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33" name="Google Shape;1933;p159"/>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9</a:t>
                  </a:r>
                  <a:endParaRPr/>
                </a:p>
              </p:txBody>
            </p:sp>
          </p:grpSp>
          <p:grpSp>
            <p:nvGrpSpPr>
              <p:cNvPr id="1934" name="Google Shape;1934;p159"/>
              <p:cNvGrpSpPr/>
              <p:nvPr/>
            </p:nvGrpSpPr>
            <p:grpSpPr>
              <a:xfrm>
                <a:off x="9845808" y="8397463"/>
                <a:ext cx="1018968" cy="528900"/>
                <a:chOff x="0" y="2275"/>
                <a:chExt cx="1269900" cy="528900"/>
              </a:xfrm>
            </p:grpSpPr>
            <p:sp>
              <p:nvSpPr>
                <p:cNvPr id="1935" name="Google Shape;1935;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36" name="Google Shape;1936;p159"/>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8</a:t>
                  </a:r>
                  <a:endParaRPr/>
                </a:p>
              </p:txBody>
            </p:sp>
          </p:grpSp>
          <p:grpSp>
            <p:nvGrpSpPr>
              <p:cNvPr id="1937" name="Google Shape;1937;p159"/>
              <p:cNvGrpSpPr/>
              <p:nvPr/>
            </p:nvGrpSpPr>
            <p:grpSpPr>
              <a:xfrm>
                <a:off x="10915823" y="8397463"/>
                <a:ext cx="1018968" cy="528900"/>
                <a:chOff x="0" y="2275"/>
                <a:chExt cx="1269900" cy="528900"/>
              </a:xfrm>
            </p:grpSpPr>
            <p:sp>
              <p:nvSpPr>
                <p:cNvPr id="1938" name="Google Shape;1938;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39" name="Google Shape;1939;p159"/>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10</a:t>
                  </a:r>
                  <a:endParaRPr/>
                </a:p>
              </p:txBody>
            </p:sp>
          </p:grpSp>
          <p:grpSp>
            <p:nvGrpSpPr>
              <p:cNvPr id="1940" name="Google Shape;1940;p159"/>
              <p:cNvGrpSpPr/>
              <p:nvPr/>
            </p:nvGrpSpPr>
            <p:grpSpPr>
              <a:xfrm>
                <a:off x="11985839" y="8397463"/>
                <a:ext cx="1018968" cy="528900"/>
                <a:chOff x="0" y="2275"/>
                <a:chExt cx="1269900" cy="528900"/>
              </a:xfrm>
            </p:grpSpPr>
            <p:sp>
              <p:nvSpPr>
                <p:cNvPr id="1941" name="Google Shape;1941;p159"/>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42" name="Google Shape;1942;p159"/>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7</a:t>
                  </a:r>
                  <a:endParaRPr/>
                </a:p>
              </p:txBody>
            </p:sp>
          </p:grpSp>
          <p:sp>
            <p:nvSpPr>
              <p:cNvPr id="1943" name="Google Shape;1943;p159"/>
              <p:cNvSpPr txBox="1"/>
              <p:nvPr/>
            </p:nvSpPr>
            <p:spPr>
              <a:xfrm>
                <a:off x="8093606"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5</a:t>
                </a:r>
                <a:endParaRPr>
                  <a:solidFill>
                    <a:srgbClr val="FFFB00"/>
                  </a:solidFill>
                </a:endParaRPr>
              </a:p>
            </p:txBody>
          </p:sp>
          <p:sp>
            <p:nvSpPr>
              <p:cNvPr id="1944" name="Google Shape;1944;p159"/>
              <p:cNvSpPr txBox="1"/>
              <p:nvPr/>
            </p:nvSpPr>
            <p:spPr>
              <a:xfrm>
                <a:off x="9187228" y="7838413"/>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6</a:t>
                </a:r>
                <a:endParaRPr>
                  <a:solidFill>
                    <a:srgbClr val="FFFB00"/>
                  </a:solidFill>
                </a:endParaRPr>
              </a:p>
            </p:txBody>
          </p:sp>
          <p:sp>
            <p:nvSpPr>
              <p:cNvPr id="1945" name="Google Shape;1945;p159"/>
              <p:cNvSpPr txBox="1"/>
              <p:nvPr/>
            </p:nvSpPr>
            <p:spPr>
              <a:xfrm flipH="1">
                <a:off x="10311662" y="7838413"/>
                <a:ext cx="231000" cy="4914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7</a:t>
                </a:r>
                <a:endParaRPr>
                  <a:solidFill>
                    <a:srgbClr val="FFFB00"/>
                  </a:solidFill>
                </a:endParaRPr>
              </a:p>
            </p:txBody>
          </p:sp>
          <p:sp>
            <p:nvSpPr>
              <p:cNvPr id="1946" name="Google Shape;1946;p159"/>
              <p:cNvSpPr txBox="1"/>
              <p:nvPr/>
            </p:nvSpPr>
            <p:spPr>
              <a:xfrm>
                <a:off x="11303071"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8</a:t>
                </a:r>
                <a:endParaRPr>
                  <a:solidFill>
                    <a:srgbClr val="FFFB00"/>
                  </a:solidFill>
                </a:endParaRPr>
              </a:p>
            </p:txBody>
          </p:sp>
          <p:sp>
            <p:nvSpPr>
              <p:cNvPr id="1947" name="Google Shape;1947;p159"/>
              <p:cNvSpPr txBox="1"/>
              <p:nvPr/>
            </p:nvSpPr>
            <p:spPr>
              <a:xfrm>
                <a:off x="12373087"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9</a:t>
                </a:r>
                <a:endParaRPr>
                  <a:solidFill>
                    <a:srgbClr val="FFFB00"/>
                  </a:solidFill>
                </a:endParaRPr>
              </a:p>
            </p:txBody>
          </p:sp>
        </p:grpSp>
      </p:grpSp>
      <p:grpSp>
        <p:nvGrpSpPr>
          <p:cNvPr id="1948" name="Google Shape;1948;p159"/>
          <p:cNvGrpSpPr/>
          <p:nvPr/>
        </p:nvGrpSpPr>
        <p:grpSpPr>
          <a:xfrm>
            <a:off x="221675" y="5093064"/>
            <a:ext cx="12561456" cy="1207250"/>
            <a:chOff x="443350" y="5006000"/>
            <a:chExt cx="12561456" cy="1207250"/>
          </a:xfrm>
        </p:grpSpPr>
        <p:sp>
          <p:nvSpPr>
            <p:cNvPr id="1949" name="Google Shape;1949;p159"/>
            <p:cNvSpPr/>
            <p:nvPr/>
          </p:nvSpPr>
          <p:spPr>
            <a:xfrm>
              <a:off x="6626046" y="5632626"/>
              <a:ext cx="10191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grpSp>
          <p:nvGrpSpPr>
            <p:cNvPr id="1950" name="Google Shape;1950;p159"/>
            <p:cNvGrpSpPr/>
            <p:nvPr/>
          </p:nvGrpSpPr>
          <p:grpSpPr>
            <a:xfrm>
              <a:off x="443350" y="5006000"/>
              <a:ext cx="12561456" cy="1207250"/>
              <a:chOff x="443350" y="7838413"/>
              <a:chExt cx="12561456" cy="1207250"/>
            </a:xfrm>
          </p:grpSpPr>
          <p:sp>
            <p:nvSpPr>
              <p:cNvPr id="1951" name="Google Shape;1951;p159"/>
              <p:cNvSpPr txBox="1"/>
              <p:nvPr/>
            </p:nvSpPr>
            <p:spPr>
              <a:xfrm>
                <a:off x="443350" y="8265363"/>
                <a:ext cx="1812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lang="pt-BR" sz="4200">
                    <a:solidFill>
                      <a:srgbClr val="FFFFFF"/>
                    </a:solidFill>
                    <a:latin typeface="Short Stack"/>
                    <a:ea typeface="Short Stack"/>
                    <a:cs typeface="Short Stack"/>
                    <a:sym typeface="Short Stack"/>
                  </a:rPr>
                  <a:t>lapis</a:t>
                </a:r>
                <a:endParaRPr/>
              </a:p>
            </p:txBody>
          </p:sp>
          <p:grpSp>
            <p:nvGrpSpPr>
              <p:cNvPr id="1952" name="Google Shape;1952;p159"/>
              <p:cNvGrpSpPr/>
              <p:nvPr/>
            </p:nvGrpSpPr>
            <p:grpSpPr>
              <a:xfrm>
                <a:off x="2349200" y="8397463"/>
                <a:ext cx="1018968" cy="528900"/>
                <a:chOff x="0" y="2275"/>
                <a:chExt cx="1269900" cy="528900"/>
              </a:xfrm>
            </p:grpSpPr>
            <p:sp>
              <p:nvSpPr>
                <p:cNvPr id="1953" name="Google Shape;1953;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54" name="Google Shape;1954;p159"/>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a:t>
                  </a:r>
                  <a:endParaRPr/>
                </a:p>
              </p:txBody>
            </p:sp>
          </p:grpSp>
          <p:grpSp>
            <p:nvGrpSpPr>
              <p:cNvPr id="1955" name="Google Shape;1955;p159"/>
              <p:cNvGrpSpPr/>
              <p:nvPr/>
            </p:nvGrpSpPr>
            <p:grpSpPr>
              <a:xfrm>
                <a:off x="3419215" y="8397463"/>
                <a:ext cx="1018968" cy="528900"/>
                <a:chOff x="0" y="2275"/>
                <a:chExt cx="1269900" cy="528900"/>
              </a:xfrm>
            </p:grpSpPr>
            <p:sp>
              <p:nvSpPr>
                <p:cNvPr id="1956" name="Google Shape;1956;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57" name="Google Shape;1957;p159"/>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2</a:t>
                  </a:r>
                  <a:endParaRPr/>
                </a:p>
              </p:txBody>
            </p:sp>
          </p:grpSp>
          <p:grpSp>
            <p:nvGrpSpPr>
              <p:cNvPr id="1958" name="Google Shape;1958;p159"/>
              <p:cNvGrpSpPr/>
              <p:nvPr/>
            </p:nvGrpSpPr>
            <p:grpSpPr>
              <a:xfrm>
                <a:off x="4489230" y="8397463"/>
                <a:ext cx="1018968" cy="528900"/>
                <a:chOff x="0" y="2275"/>
                <a:chExt cx="1269900" cy="528900"/>
              </a:xfrm>
            </p:grpSpPr>
            <p:sp>
              <p:nvSpPr>
                <p:cNvPr id="1959" name="Google Shape;1959;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60" name="Google Shape;1960;p159"/>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3</a:t>
                  </a:r>
                  <a:endParaRPr/>
                </a:p>
              </p:txBody>
            </p:sp>
          </p:grpSp>
          <p:grpSp>
            <p:nvGrpSpPr>
              <p:cNvPr id="1961" name="Google Shape;1961;p159"/>
              <p:cNvGrpSpPr/>
              <p:nvPr/>
            </p:nvGrpSpPr>
            <p:grpSpPr>
              <a:xfrm>
                <a:off x="5559246" y="8397463"/>
                <a:ext cx="1018968" cy="528900"/>
                <a:chOff x="0" y="2275"/>
                <a:chExt cx="1269900" cy="528900"/>
              </a:xfrm>
            </p:grpSpPr>
            <p:sp>
              <p:nvSpPr>
                <p:cNvPr id="1962" name="Google Shape;1962;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63" name="Google Shape;1963;p159"/>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4</a:t>
                  </a:r>
                  <a:endParaRPr/>
                </a:p>
              </p:txBody>
            </p:sp>
          </p:grpSp>
          <p:sp>
            <p:nvSpPr>
              <p:cNvPr id="1964" name="Google Shape;1964;p159"/>
              <p:cNvSpPr txBox="1"/>
              <p:nvPr/>
            </p:nvSpPr>
            <p:spPr>
              <a:xfrm>
                <a:off x="6693595" y="8397463"/>
                <a:ext cx="8778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5</a:t>
                </a:r>
                <a:endParaRPr/>
              </a:p>
            </p:txBody>
          </p:sp>
          <p:sp>
            <p:nvSpPr>
              <p:cNvPr id="1965" name="Google Shape;1965;p159"/>
              <p:cNvSpPr txBox="1"/>
              <p:nvPr/>
            </p:nvSpPr>
            <p:spPr>
              <a:xfrm>
                <a:off x="2737028"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1966" name="Google Shape;1966;p159"/>
              <p:cNvSpPr txBox="1"/>
              <p:nvPr/>
            </p:nvSpPr>
            <p:spPr>
              <a:xfrm>
                <a:off x="3830650" y="7838413"/>
                <a:ext cx="182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1967" name="Google Shape;1967;p159"/>
              <p:cNvSpPr txBox="1"/>
              <p:nvPr/>
            </p:nvSpPr>
            <p:spPr>
              <a:xfrm>
                <a:off x="4876478"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1968" name="Google Shape;1968;p159"/>
              <p:cNvSpPr txBox="1"/>
              <p:nvPr/>
            </p:nvSpPr>
            <p:spPr>
              <a:xfrm>
                <a:off x="5946493"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1969" name="Google Shape;1969;p159"/>
              <p:cNvSpPr txBox="1"/>
              <p:nvPr/>
            </p:nvSpPr>
            <p:spPr>
              <a:xfrm>
                <a:off x="7016509"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nvGrpSpPr>
              <p:cNvPr id="1970" name="Google Shape;1970;p159"/>
              <p:cNvGrpSpPr/>
              <p:nvPr/>
            </p:nvGrpSpPr>
            <p:grpSpPr>
              <a:xfrm>
                <a:off x="7705778" y="8397463"/>
                <a:ext cx="1018968" cy="528900"/>
                <a:chOff x="0" y="2275"/>
                <a:chExt cx="1269900" cy="528900"/>
              </a:xfrm>
            </p:grpSpPr>
            <p:sp>
              <p:nvSpPr>
                <p:cNvPr id="1971" name="Google Shape;1971;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72" name="Google Shape;1972;p159"/>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6</a:t>
                  </a:r>
                  <a:endParaRPr/>
                </a:p>
              </p:txBody>
            </p:sp>
          </p:grpSp>
          <p:grpSp>
            <p:nvGrpSpPr>
              <p:cNvPr id="1973" name="Google Shape;1973;p159"/>
              <p:cNvGrpSpPr/>
              <p:nvPr/>
            </p:nvGrpSpPr>
            <p:grpSpPr>
              <a:xfrm>
                <a:off x="8775793" y="8397463"/>
                <a:ext cx="1018968" cy="528900"/>
                <a:chOff x="0" y="2275"/>
                <a:chExt cx="1269900" cy="528900"/>
              </a:xfrm>
            </p:grpSpPr>
            <p:sp>
              <p:nvSpPr>
                <p:cNvPr id="1974" name="Google Shape;1974;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75" name="Google Shape;1975;p159"/>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7</a:t>
                  </a:r>
                  <a:endParaRPr/>
                </a:p>
              </p:txBody>
            </p:sp>
          </p:grpSp>
          <p:grpSp>
            <p:nvGrpSpPr>
              <p:cNvPr id="1976" name="Google Shape;1976;p159"/>
              <p:cNvGrpSpPr/>
              <p:nvPr/>
            </p:nvGrpSpPr>
            <p:grpSpPr>
              <a:xfrm>
                <a:off x="9845808" y="8397463"/>
                <a:ext cx="1018968" cy="528900"/>
                <a:chOff x="0" y="2275"/>
                <a:chExt cx="1269900" cy="528900"/>
              </a:xfrm>
            </p:grpSpPr>
            <p:sp>
              <p:nvSpPr>
                <p:cNvPr id="1977" name="Google Shape;1977;p159"/>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78" name="Google Shape;1978;p159"/>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8</a:t>
                  </a:r>
                  <a:endParaRPr/>
                </a:p>
              </p:txBody>
            </p:sp>
          </p:grpSp>
          <p:grpSp>
            <p:nvGrpSpPr>
              <p:cNvPr id="1979" name="Google Shape;1979;p159"/>
              <p:cNvGrpSpPr/>
              <p:nvPr/>
            </p:nvGrpSpPr>
            <p:grpSpPr>
              <a:xfrm>
                <a:off x="10915823" y="8397463"/>
                <a:ext cx="1018968" cy="528900"/>
                <a:chOff x="0" y="2275"/>
                <a:chExt cx="1269900" cy="528900"/>
              </a:xfrm>
            </p:grpSpPr>
            <p:sp>
              <p:nvSpPr>
                <p:cNvPr id="1980" name="Google Shape;1980;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81" name="Google Shape;1981;p159"/>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10</a:t>
                  </a:r>
                  <a:endParaRPr/>
                </a:p>
              </p:txBody>
            </p:sp>
          </p:grpSp>
          <p:grpSp>
            <p:nvGrpSpPr>
              <p:cNvPr id="1982" name="Google Shape;1982;p159"/>
              <p:cNvGrpSpPr/>
              <p:nvPr/>
            </p:nvGrpSpPr>
            <p:grpSpPr>
              <a:xfrm>
                <a:off x="11985839" y="8397463"/>
                <a:ext cx="1018968" cy="528900"/>
                <a:chOff x="0" y="2275"/>
                <a:chExt cx="1269900" cy="528900"/>
              </a:xfrm>
            </p:grpSpPr>
            <p:sp>
              <p:nvSpPr>
                <p:cNvPr id="1983" name="Google Shape;1983;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84" name="Google Shape;1984;p159"/>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9</a:t>
                  </a:r>
                  <a:endParaRPr/>
                </a:p>
              </p:txBody>
            </p:sp>
          </p:grpSp>
          <p:sp>
            <p:nvSpPr>
              <p:cNvPr id="1985" name="Google Shape;1985;p159"/>
              <p:cNvSpPr txBox="1"/>
              <p:nvPr/>
            </p:nvSpPr>
            <p:spPr>
              <a:xfrm>
                <a:off x="8093606"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5</a:t>
                </a:r>
                <a:endParaRPr>
                  <a:solidFill>
                    <a:srgbClr val="FFFB00"/>
                  </a:solidFill>
                </a:endParaRPr>
              </a:p>
            </p:txBody>
          </p:sp>
          <p:sp>
            <p:nvSpPr>
              <p:cNvPr id="1986" name="Google Shape;1986;p159"/>
              <p:cNvSpPr txBox="1"/>
              <p:nvPr/>
            </p:nvSpPr>
            <p:spPr>
              <a:xfrm>
                <a:off x="9187228" y="7838413"/>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6</a:t>
                </a:r>
                <a:endParaRPr>
                  <a:solidFill>
                    <a:srgbClr val="FFFB00"/>
                  </a:solidFill>
                </a:endParaRPr>
              </a:p>
            </p:txBody>
          </p:sp>
          <p:sp>
            <p:nvSpPr>
              <p:cNvPr id="1987" name="Google Shape;1987;p159"/>
              <p:cNvSpPr txBox="1"/>
              <p:nvPr/>
            </p:nvSpPr>
            <p:spPr>
              <a:xfrm flipH="1">
                <a:off x="10311662" y="7838413"/>
                <a:ext cx="231000" cy="4914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7</a:t>
                </a:r>
                <a:endParaRPr>
                  <a:solidFill>
                    <a:srgbClr val="FFFB00"/>
                  </a:solidFill>
                </a:endParaRPr>
              </a:p>
            </p:txBody>
          </p:sp>
          <p:sp>
            <p:nvSpPr>
              <p:cNvPr id="1988" name="Google Shape;1988;p159"/>
              <p:cNvSpPr txBox="1"/>
              <p:nvPr/>
            </p:nvSpPr>
            <p:spPr>
              <a:xfrm>
                <a:off x="11303071"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8</a:t>
                </a:r>
                <a:endParaRPr>
                  <a:solidFill>
                    <a:srgbClr val="FFFB00"/>
                  </a:solidFill>
                </a:endParaRPr>
              </a:p>
            </p:txBody>
          </p:sp>
          <p:sp>
            <p:nvSpPr>
              <p:cNvPr id="1989" name="Google Shape;1989;p159"/>
              <p:cNvSpPr txBox="1"/>
              <p:nvPr/>
            </p:nvSpPr>
            <p:spPr>
              <a:xfrm>
                <a:off x="12373087"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9</a:t>
                </a:r>
                <a:endParaRPr>
                  <a:solidFill>
                    <a:srgbClr val="FFFB00"/>
                  </a:solidFill>
                </a:endParaRPr>
              </a:p>
            </p:txBody>
          </p:sp>
        </p:grpSp>
      </p:grpSp>
      <p:grpSp>
        <p:nvGrpSpPr>
          <p:cNvPr id="1990" name="Google Shape;1990;p159"/>
          <p:cNvGrpSpPr/>
          <p:nvPr/>
        </p:nvGrpSpPr>
        <p:grpSpPr>
          <a:xfrm>
            <a:off x="221675" y="6465313"/>
            <a:ext cx="12561456" cy="1207250"/>
            <a:chOff x="443350" y="6421775"/>
            <a:chExt cx="12561456" cy="1207250"/>
          </a:xfrm>
        </p:grpSpPr>
        <p:sp>
          <p:nvSpPr>
            <p:cNvPr id="1991" name="Google Shape;1991;p159"/>
            <p:cNvSpPr/>
            <p:nvPr/>
          </p:nvSpPr>
          <p:spPr>
            <a:xfrm>
              <a:off x="6626046" y="7048401"/>
              <a:ext cx="10191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grpSp>
          <p:nvGrpSpPr>
            <p:cNvPr id="1992" name="Google Shape;1992;p159"/>
            <p:cNvGrpSpPr/>
            <p:nvPr/>
          </p:nvGrpSpPr>
          <p:grpSpPr>
            <a:xfrm>
              <a:off x="443350" y="6421775"/>
              <a:ext cx="12561456" cy="1207250"/>
              <a:chOff x="443350" y="7838413"/>
              <a:chExt cx="12561456" cy="1207250"/>
            </a:xfrm>
          </p:grpSpPr>
          <p:sp>
            <p:nvSpPr>
              <p:cNvPr id="1993" name="Google Shape;1993;p159"/>
              <p:cNvSpPr txBox="1"/>
              <p:nvPr/>
            </p:nvSpPr>
            <p:spPr>
              <a:xfrm>
                <a:off x="443350" y="8265363"/>
                <a:ext cx="18120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lang="pt-BR" sz="4200">
                    <a:solidFill>
                      <a:srgbClr val="FFFFFF"/>
                    </a:solidFill>
                    <a:latin typeface="Short Stack"/>
                    <a:ea typeface="Short Stack"/>
                    <a:cs typeface="Short Stack"/>
                    <a:sym typeface="Short Stack"/>
                  </a:rPr>
                  <a:t>lapis</a:t>
                </a:r>
                <a:endParaRPr/>
              </a:p>
            </p:txBody>
          </p:sp>
          <p:grpSp>
            <p:nvGrpSpPr>
              <p:cNvPr id="1994" name="Google Shape;1994;p159"/>
              <p:cNvGrpSpPr/>
              <p:nvPr/>
            </p:nvGrpSpPr>
            <p:grpSpPr>
              <a:xfrm>
                <a:off x="2349200" y="8397463"/>
                <a:ext cx="1018968" cy="528900"/>
                <a:chOff x="0" y="2275"/>
                <a:chExt cx="1269900" cy="528900"/>
              </a:xfrm>
            </p:grpSpPr>
            <p:sp>
              <p:nvSpPr>
                <p:cNvPr id="1995" name="Google Shape;1995;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96" name="Google Shape;1996;p159"/>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a:t>
                  </a:r>
                  <a:endParaRPr/>
                </a:p>
              </p:txBody>
            </p:sp>
          </p:grpSp>
          <p:grpSp>
            <p:nvGrpSpPr>
              <p:cNvPr id="1997" name="Google Shape;1997;p159"/>
              <p:cNvGrpSpPr/>
              <p:nvPr/>
            </p:nvGrpSpPr>
            <p:grpSpPr>
              <a:xfrm>
                <a:off x="3419215" y="8397463"/>
                <a:ext cx="1018968" cy="528900"/>
                <a:chOff x="0" y="2275"/>
                <a:chExt cx="1269900" cy="528900"/>
              </a:xfrm>
            </p:grpSpPr>
            <p:sp>
              <p:nvSpPr>
                <p:cNvPr id="1998" name="Google Shape;1998;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1999" name="Google Shape;1999;p159"/>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2</a:t>
                  </a:r>
                  <a:endParaRPr/>
                </a:p>
              </p:txBody>
            </p:sp>
          </p:grpSp>
          <p:grpSp>
            <p:nvGrpSpPr>
              <p:cNvPr id="2000" name="Google Shape;2000;p159"/>
              <p:cNvGrpSpPr/>
              <p:nvPr/>
            </p:nvGrpSpPr>
            <p:grpSpPr>
              <a:xfrm>
                <a:off x="4489230" y="8397463"/>
                <a:ext cx="1018968" cy="528900"/>
                <a:chOff x="0" y="2275"/>
                <a:chExt cx="1269900" cy="528900"/>
              </a:xfrm>
            </p:grpSpPr>
            <p:sp>
              <p:nvSpPr>
                <p:cNvPr id="2001" name="Google Shape;2001;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002" name="Google Shape;2002;p159"/>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3</a:t>
                  </a:r>
                  <a:endParaRPr/>
                </a:p>
              </p:txBody>
            </p:sp>
          </p:grpSp>
          <p:grpSp>
            <p:nvGrpSpPr>
              <p:cNvPr id="2003" name="Google Shape;2003;p159"/>
              <p:cNvGrpSpPr/>
              <p:nvPr/>
            </p:nvGrpSpPr>
            <p:grpSpPr>
              <a:xfrm>
                <a:off x="5559246" y="8397463"/>
                <a:ext cx="1018968" cy="528900"/>
                <a:chOff x="0" y="2275"/>
                <a:chExt cx="1269900" cy="528900"/>
              </a:xfrm>
            </p:grpSpPr>
            <p:sp>
              <p:nvSpPr>
                <p:cNvPr id="2004" name="Google Shape;2004;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005" name="Google Shape;2005;p159"/>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4</a:t>
                  </a:r>
                  <a:endParaRPr/>
                </a:p>
              </p:txBody>
            </p:sp>
          </p:grpSp>
          <p:sp>
            <p:nvSpPr>
              <p:cNvPr id="2006" name="Google Shape;2006;p159"/>
              <p:cNvSpPr txBox="1"/>
              <p:nvPr/>
            </p:nvSpPr>
            <p:spPr>
              <a:xfrm>
                <a:off x="6693595" y="8397463"/>
                <a:ext cx="8778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5</a:t>
                </a:r>
                <a:endParaRPr/>
              </a:p>
            </p:txBody>
          </p:sp>
          <p:sp>
            <p:nvSpPr>
              <p:cNvPr id="2007" name="Google Shape;2007;p159"/>
              <p:cNvSpPr txBox="1"/>
              <p:nvPr/>
            </p:nvSpPr>
            <p:spPr>
              <a:xfrm>
                <a:off x="2737028"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solidFill>
                    <a:srgbClr val="FFFB00"/>
                  </a:solidFill>
                </a:endParaRPr>
              </a:p>
            </p:txBody>
          </p:sp>
          <p:sp>
            <p:nvSpPr>
              <p:cNvPr id="2008" name="Google Shape;2008;p159"/>
              <p:cNvSpPr txBox="1"/>
              <p:nvPr/>
            </p:nvSpPr>
            <p:spPr>
              <a:xfrm>
                <a:off x="3830650" y="7838413"/>
                <a:ext cx="1824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solidFill>
                    <a:srgbClr val="FFFB00"/>
                  </a:solidFill>
                </a:endParaRPr>
              </a:p>
            </p:txBody>
          </p:sp>
          <p:sp>
            <p:nvSpPr>
              <p:cNvPr id="2009" name="Google Shape;2009;p159"/>
              <p:cNvSpPr txBox="1"/>
              <p:nvPr/>
            </p:nvSpPr>
            <p:spPr>
              <a:xfrm>
                <a:off x="4876478"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solidFill>
                    <a:srgbClr val="FFFB00"/>
                  </a:solidFill>
                </a:endParaRPr>
              </a:p>
            </p:txBody>
          </p:sp>
          <p:sp>
            <p:nvSpPr>
              <p:cNvPr id="2010" name="Google Shape;2010;p159"/>
              <p:cNvSpPr txBox="1"/>
              <p:nvPr/>
            </p:nvSpPr>
            <p:spPr>
              <a:xfrm>
                <a:off x="5946493"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solidFill>
                    <a:srgbClr val="FFFB00"/>
                  </a:solidFill>
                </a:endParaRPr>
              </a:p>
            </p:txBody>
          </p:sp>
          <p:sp>
            <p:nvSpPr>
              <p:cNvPr id="2011" name="Google Shape;2011;p159"/>
              <p:cNvSpPr txBox="1"/>
              <p:nvPr/>
            </p:nvSpPr>
            <p:spPr>
              <a:xfrm>
                <a:off x="7016509"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solidFill>
                    <a:srgbClr val="FFFB00"/>
                  </a:solidFill>
                </a:endParaRPr>
              </a:p>
            </p:txBody>
          </p:sp>
          <p:grpSp>
            <p:nvGrpSpPr>
              <p:cNvPr id="2012" name="Google Shape;2012;p159"/>
              <p:cNvGrpSpPr/>
              <p:nvPr/>
            </p:nvGrpSpPr>
            <p:grpSpPr>
              <a:xfrm>
                <a:off x="7705778" y="8397463"/>
                <a:ext cx="1018968" cy="528900"/>
                <a:chOff x="0" y="2275"/>
                <a:chExt cx="1269900" cy="528900"/>
              </a:xfrm>
            </p:grpSpPr>
            <p:sp>
              <p:nvSpPr>
                <p:cNvPr id="2013" name="Google Shape;2013;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014" name="Google Shape;2014;p159"/>
                <p:cNvSpPr txBox="1"/>
                <p:nvPr/>
              </p:nvSpPr>
              <p:spPr>
                <a:xfrm>
                  <a:off x="173478"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6</a:t>
                  </a:r>
                  <a:endParaRPr/>
                </a:p>
              </p:txBody>
            </p:sp>
          </p:grpSp>
          <p:grpSp>
            <p:nvGrpSpPr>
              <p:cNvPr id="2015" name="Google Shape;2015;p159"/>
              <p:cNvGrpSpPr/>
              <p:nvPr/>
            </p:nvGrpSpPr>
            <p:grpSpPr>
              <a:xfrm>
                <a:off x="8775793" y="8397463"/>
                <a:ext cx="1018968" cy="528900"/>
                <a:chOff x="0" y="2275"/>
                <a:chExt cx="1269900" cy="528900"/>
              </a:xfrm>
            </p:grpSpPr>
            <p:sp>
              <p:nvSpPr>
                <p:cNvPr id="2016" name="Google Shape;2016;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017" name="Google Shape;2017;p159"/>
                <p:cNvSpPr txBox="1"/>
                <p:nvPr/>
              </p:nvSpPr>
              <p:spPr>
                <a:xfrm>
                  <a:off x="173454" y="2275"/>
                  <a:ext cx="9075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7</a:t>
                  </a:r>
                  <a:endParaRPr/>
                </a:p>
              </p:txBody>
            </p:sp>
          </p:grpSp>
          <p:grpSp>
            <p:nvGrpSpPr>
              <p:cNvPr id="2018" name="Google Shape;2018;p159"/>
              <p:cNvGrpSpPr/>
              <p:nvPr/>
            </p:nvGrpSpPr>
            <p:grpSpPr>
              <a:xfrm>
                <a:off x="9845808" y="8397463"/>
                <a:ext cx="1018968" cy="528900"/>
                <a:chOff x="0" y="2275"/>
                <a:chExt cx="1269900" cy="528900"/>
              </a:xfrm>
            </p:grpSpPr>
            <p:sp>
              <p:nvSpPr>
                <p:cNvPr id="2019" name="Google Shape;2019;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020" name="Google Shape;2020;p159"/>
                <p:cNvSpPr txBox="1"/>
                <p:nvPr/>
              </p:nvSpPr>
              <p:spPr>
                <a:xfrm>
                  <a:off x="125587"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8</a:t>
                  </a:r>
                  <a:endParaRPr/>
                </a:p>
              </p:txBody>
            </p:sp>
          </p:grpSp>
          <p:grpSp>
            <p:nvGrpSpPr>
              <p:cNvPr id="2021" name="Google Shape;2021;p159"/>
              <p:cNvGrpSpPr/>
              <p:nvPr/>
            </p:nvGrpSpPr>
            <p:grpSpPr>
              <a:xfrm>
                <a:off x="10915823" y="8397463"/>
                <a:ext cx="1018968" cy="528900"/>
                <a:chOff x="0" y="2275"/>
                <a:chExt cx="1269900" cy="528900"/>
              </a:xfrm>
            </p:grpSpPr>
            <p:sp>
              <p:nvSpPr>
                <p:cNvPr id="2022" name="Google Shape;2022;p15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023" name="Google Shape;2023;p159"/>
                <p:cNvSpPr txBox="1"/>
                <p:nvPr/>
              </p:nvSpPr>
              <p:spPr>
                <a:xfrm>
                  <a:off x="125602" y="2275"/>
                  <a:ext cx="10032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10</a:t>
                  </a:r>
                  <a:endParaRPr/>
                </a:p>
              </p:txBody>
            </p:sp>
          </p:grpSp>
          <p:grpSp>
            <p:nvGrpSpPr>
              <p:cNvPr id="2024" name="Google Shape;2024;p159"/>
              <p:cNvGrpSpPr/>
              <p:nvPr/>
            </p:nvGrpSpPr>
            <p:grpSpPr>
              <a:xfrm>
                <a:off x="11985839" y="8397463"/>
                <a:ext cx="1018968" cy="528900"/>
                <a:chOff x="0" y="2275"/>
                <a:chExt cx="1269900" cy="528900"/>
              </a:xfrm>
            </p:grpSpPr>
            <p:sp>
              <p:nvSpPr>
                <p:cNvPr id="2025" name="Google Shape;2025;p159"/>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026" name="Google Shape;2026;p159"/>
                <p:cNvSpPr txBox="1"/>
                <p:nvPr/>
              </p:nvSpPr>
              <p:spPr>
                <a:xfrm>
                  <a:off x="80176" y="2275"/>
                  <a:ext cx="10941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lang="pt-BR" sz="2700">
                      <a:solidFill>
                        <a:srgbClr val="FFFFFF"/>
                      </a:solidFill>
                      <a:latin typeface="Short Stack"/>
                      <a:ea typeface="Short Stack"/>
                      <a:cs typeface="Short Stack"/>
                      <a:sym typeface="Short Stack"/>
                    </a:rPr>
                    <a:t>9</a:t>
                  </a:r>
                  <a:endParaRPr/>
                </a:p>
              </p:txBody>
            </p:sp>
          </p:grpSp>
          <p:sp>
            <p:nvSpPr>
              <p:cNvPr id="2027" name="Google Shape;2027;p159"/>
              <p:cNvSpPr txBox="1"/>
              <p:nvPr/>
            </p:nvSpPr>
            <p:spPr>
              <a:xfrm>
                <a:off x="8093606"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5</a:t>
                </a:r>
                <a:endParaRPr>
                  <a:solidFill>
                    <a:srgbClr val="FFFB00"/>
                  </a:solidFill>
                </a:endParaRPr>
              </a:p>
            </p:txBody>
          </p:sp>
          <p:sp>
            <p:nvSpPr>
              <p:cNvPr id="2028" name="Google Shape;2028;p159"/>
              <p:cNvSpPr txBox="1"/>
              <p:nvPr/>
            </p:nvSpPr>
            <p:spPr>
              <a:xfrm>
                <a:off x="9187228" y="7838413"/>
                <a:ext cx="182400" cy="491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6</a:t>
                </a:r>
                <a:endParaRPr>
                  <a:solidFill>
                    <a:srgbClr val="FFFB00"/>
                  </a:solidFill>
                </a:endParaRPr>
              </a:p>
            </p:txBody>
          </p:sp>
          <p:sp>
            <p:nvSpPr>
              <p:cNvPr id="2029" name="Google Shape;2029;p159"/>
              <p:cNvSpPr txBox="1"/>
              <p:nvPr/>
            </p:nvSpPr>
            <p:spPr>
              <a:xfrm flipH="1">
                <a:off x="10311662" y="7838413"/>
                <a:ext cx="231000" cy="4914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7</a:t>
                </a:r>
                <a:endParaRPr>
                  <a:solidFill>
                    <a:srgbClr val="FFFB00"/>
                  </a:solidFill>
                </a:endParaRPr>
              </a:p>
            </p:txBody>
          </p:sp>
          <p:sp>
            <p:nvSpPr>
              <p:cNvPr id="2030" name="Google Shape;2030;p159"/>
              <p:cNvSpPr txBox="1"/>
              <p:nvPr/>
            </p:nvSpPr>
            <p:spPr>
              <a:xfrm>
                <a:off x="11303071"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8</a:t>
                </a:r>
                <a:endParaRPr>
                  <a:solidFill>
                    <a:srgbClr val="FFFB00"/>
                  </a:solidFill>
                </a:endParaRPr>
              </a:p>
            </p:txBody>
          </p:sp>
          <p:sp>
            <p:nvSpPr>
              <p:cNvPr id="2031" name="Google Shape;2031;p159"/>
              <p:cNvSpPr txBox="1"/>
              <p:nvPr/>
            </p:nvSpPr>
            <p:spPr>
              <a:xfrm>
                <a:off x="12373087" y="7838413"/>
                <a:ext cx="231000" cy="491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lang="pt-BR" sz="2400">
                    <a:solidFill>
                      <a:srgbClr val="FFFB00"/>
                    </a:solidFill>
                    <a:latin typeface="Short Stack"/>
                    <a:ea typeface="Short Stack"/>
                    <a:cs typeface="Short Stack"/>
                    <a:sym typeface="Short Stack"/>
                  </a:rPr>
                  <a:t>9</a:t>
                </a:r>
                <a:endParaRPr>
                  <a:solidFill>
                    <a:srgbClr val="FFFB00"/>
                  </a:solidFill>
                </a:endParaRPr>
              </a:p>
            </p:txBody>
          </p:sp>
        </p:grpSp>
      </p:grpSp>
      <p:cxnSp>
        <p:nvCxnSpPr>
          <p:cNvPr id="2032" name="Google Shape;2032;p159"/>
          <p:cNvCxnSpPr>
            <a:stCxn id="1852" idx="2"/>
            <a:endCxn id="1846" idx="2"/>
          </p:cNvCxnSpPr>
          <p:nvPr/>
        </p:nvCxnSpPr>
        <p:spPr>
          <a:xfrm rot="5400000">
            <a:off x="9057138" y="2366866"/>
            <a:ext cx="600" cy="2139900"/>
          </a:xfrm>
          <a:prstGeom prst="curvedConnector3">
            <a:avLst>
              <a:gd fmla="val 39687500" name="adj1"/>
            </a:avLst>
          </a:prstGeom>
          <a:noFill/>
          <a:ln cap="flat" cmpd="sng" w="28575">
            <a:solidFill>
              <a:schemeClr val="lt1"/>
            </a:solidFill>
            <a:prstDash val="solid"/>
            <a:round/>
            <a:headEnd len="med" w="med" type="triangle"/>
            <a:tailEnd len="med" w="med" type="triangle"/>
          </a:ln>
        </p:spPr>
      </p:cxnSp>
      <p:cxnSp>
        <p:nvCxnSpPr>
          <p:cNvPr id="2033" name="Google Shape;2033;p159"/>
          <p:cNvCxnSpPr>
            <a:stCxn id="1942" idx="2"/>
            <a:endCxn id="1933" idx="2"/>
          </p:cNvCxnSpPr>
          <p:nvPr/>
        </p:nvCxnSpPr>
        <p:spPr>
          <a:xfrm rot="5400000">
            <a:off x="10662150" y="3204065"/>
            <a:ext cx="600" cy="3210000"/>
          </a:xfrm>
          <a:prstGeom prst="curvedConnector3">
            <a:avLst>
              <a:gd fmla="val 39687500" name="adj1"/>
            </a:avLst>
          </a:prstGeom>
          <a:noFill/>
          <a:ln cap="flat" cmpd="sng" w="28575">
            <a:solidFill>
              <a:schemeClr val="lt1"/>
            </a:solidFill>
            <a:prstDash val="solid"/>
            <a:round/>
            <a:headEnd len="med" w="med" type="triangle"/>
            <a:tailEnd len="med" w="med" type="triangle"/>
          </a:ln>
        </p:spPr>
      </p:cxnSp>
      <p:cxnSp>
        <p:nvCxnSpPr>
          <p:cNvPr id="2034" name="Google Shape;2034;p159"/>
          <p:cNvCxnSpPr>
            <a:stCxn id="2026" idx="2"/>
            <a:endCxn id="2023" idx="2"/>
          </p:cNvCxnSpPr>
          <p:nvPr/>
        </p:nvCxnSpPr>
        <p:spPr>
          <a:xfrm rot="5400000">
            <a:off x="11732100" y="7018514"/>
            <a:ext cx="600" cy="1070100"/>
          </a:xfrm>
          <a:prstGeom prst="curvedConnector3">
            <a:avLst>
              <a:gd fmla="val 39687500" name="adj1"/>
            </a:avLst>
          </a:prstGeom>
          <a:noFill/>
          <a:ln cap="flat" cmpd="sng" w="28575">
            <a:solidFill>
              <a:srgbClr val="FFFFFF"/>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033"/>
                                        </p:tgtEl>
                                        <p:attrNameLst>
                                          <p:attrName>style.visibility</p:attrName>
                                        </p:attrNameLst>
                                      </p:cBhvr>
                                      <p:to>
                                        <p:strVal val="visible"/>
                                      </p:to>
                                    </p:set>
                                    <p:animEffect filter="fade" transition="in">
                                      <p:cBhvr>
                                        <p:cTn dur="1000"/>
                                        <p:tgtEl>
                                          <p:spTgt spid="20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034"/>
                                        </p:tgtEl>
                                        <p:attrNameLst>
                                          <p:attrName>style.visibility</p:attrName>
                                        </p:attrNameLst>
                                      </p:cBhvr>
                                      <p:to>
                                        <p:strVal val="visible"/>
                                      </p:to>
                                    </p:set>
                                    <p:animEffect filter="fade" transition="in">
                                      <p:cBhvr>
                                        <p:cTn dur="1000"/>
                                        <p:tgtEl>
                                          <p:spTgt spid="20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sp>
        <p:nvSpPr>
          <p:cNvPr id="2039" name="Google Shape;2039;p16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040" name="Google Shape;2040;p16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em C++</a:t>
            </a:r>
            <a:endParaRPr/>
          </a:p>
        </p:txBody>
      </p:sp>
      <p:sp>
        <p:nvSpPr>
          <p:cNvPr id="2041" name="Google Shape;2041;p160"/>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Não precisamos implementar a ordenação toda vez que precisamos usá-la!</a:t>
            </a:r>
            <a:br>
              <a:rPr lang="pt-BR"/>
            </a:br>
            <a:br>
              <a:rPr lang="pt-BR"/>
            </a:br>
            <a:endParaRPr/>
          </a:p>
          <a:p>
            <a:pPr indent="-431800" lvl="0" marL="457200" rtl="0" algn="l">
              <a:spcBef>
                <a:spcPts val="0"/>
              </a:spcBef>
              <a:spcAft>
                <a:spcPts val="0"/>
              </a:spcAft>
              <a:buSzPts val="3200"/>
              <a:buChar char="໑"/>
            </a:pPr>
            <a:r>
              <a:rPr lang="pt-BR"/>
              <a:t>Comando </a:t>
            </a:r>
            <a:r>
              <a:rPr lang="pt-BR">
                <a:solidFill>
                  <a:srgbClr val="FFFB00"/>
                </a:solidFill>
              </a:rPr>
              <a:t>sort</a:t>
            </a:r>
            <a:r>
              <a:rPr lang="pt-BR"/>
              <a:t> é utilizado para ordenar os elementos de um vetor</a:t>
            </a:r>
            <a:br>
              <a:rPr lang="pt-BR"/>
            </a:br>
            <a:br>
              <a:rPr lang="pt-BR"/>
            </a:br>
            <a:endParaRPr/>
          </a:p>
          <a:p>
            <a:pPr indent="-431800" lvl="0" marL="457200" rtl="0" algn="l">
              <a:spcBef>
                <a:spcPts val="0"/>
              </a:spcBef>
              <a:spcAft>
                <a:spcPts val="0"/>
              </a:spcAft>
              <a:buSzPts val="3200"/>
              <a:buChar char="໑"/>
            </a:pPr>
            <a:r>
              <a:rPr lang="pt-BR"/>
              <a:t>Para ordenar um vetor vet com n elementos:</a:t>
            </a:r>
            <a:br>
              <a:rPr lang="pt-BR"/>
            </a:br>
            <a:br>
              <a:rPr lang="pt-BR"/>
            </a:br>
            <a:r>
              <a:rPr lang="pt-BR">
                <a:solidFill>
                  <a:schemeClr val="lt1"/>
                </a:solidFill>
                <a:latin typeface="Courier"/>
                <a:ea typeface="Courier"/>
                <a:cs typeface="Courier"/>
                <a:sym typeface="Courier"/>
              </a:rPr>
              <a:t>sort(vet, vet + n);</a:t>
            </a:r>
            <a:br>
              <a:rPr lang="pt-BR">
                <a:solidFill>
                  <a:schemeClr val="lt1"/>
                </a:solidFill>
                <a:latin typeface="Courier"/>
                <a:ea typeface="Courier"/>
                <a:cs typeface="Courier"/>
                <a:sym typeface="Courier"/>
              </a:rPr>
            </a:br>
            <a:endParaRPr>
              <a:solidFill>
                <a:schemeClr val="lt1"/>
              </a:solidFill>
              <a:latin typeface="Courier"/>
              <a:ea typeface="Courier"/>
              <a:cs typeface="Courier"/>
              <a:sym typeface="Courie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5" name="Shape 2045"/>
        <p:cNvGrpSpPr/>
        <p:nvPr/>
      </p:nvGrpSpPr>
      <p:grpSpPr>
        <a:xfrm>
          <a:off x="0" y="0"/>
          <a:ext cx="0" cy="0"/>
          <a:chOff x="0" y="0"/>
          <a:chExt cx="0" cy="0"/>
        </a:xfrm>
      </p:grpSpPr>
      <p:sp>
        <p:nvSpPr>
          <p:cNvPr id="2046" name="Google Shape;2046;p16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047" name="Google Shape;2047;p16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Ordenação em C++</a:t>
            </a:r>
            <a:endParaRPr/>
          </a:p>
        </p:txBody>
      </p:sp>
      <p:pic>
        <p:nvPicPr>
          <p:cNvPr id="2048" name="Google Shape;2048;p161"/>
          <p:cNvPicPr preferRelativeResize="0"/>
          <p:nvPr/>
        </p:nvPicPr>
        <p:blipFill>
          <a:blip r:embed="rId3">
            <a:alphaModFix/>
          </a:blip>
          <a:stretch>
            <a:fillRect/>
          </a:stretch>
        </p:blipFill>
        <p:spPr>
          <a:xfrm>
            <a:off x="3699850" y="1975675"/>
            <a:ext cx="5605100" cy="7282625"/>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2" name="Shape 2052"/>
        <p:cNvGrpSpPr/>
        <p:nvPr/>
      </p:nvGrpSpPr>
      <p:grpSpPr>
        <a:xfrm>
          <a:off x="0" y="0"/>
          <a:ext cx="0" cy="0"/>
          <a:chOff x="0" y="0"/>
          <a:chExt cx="0" cy="0"/>
        </a:xfrm>
      </p:grpSpPr>
      <p:sp>
        <p:nvSpPr>
          <p:cNvPr id="2053" name="Google Shape;2053;p162"/>
          <p:cNvSpPr txBox="1"/>
          <p:nvPr>
            <p:ph type="title"/>
          </p:nvPr>
        </p:nvSpPr>
        <p:spPr>
          <a:xfrm>
            <a:off x="1270000" y="3606750"/>
            <a:ext cx="10464900" cy="254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Dia 5</a:t>
            </a:r>
            <a:endParaRPr/>
          </a:p>
        </p:txBody>
      </p:sp>
      <p:sp>
        <p:nvSpPr>
          <p:cNvPr id="2054" name="Google Shape;2054;p162"/>
          <p:cNvSpPr txBox="1"/>
          <p:nvPr>
            <p:ph idx="4294967295"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51" name="Google Shape;151;p2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Executando o primeiro programa</a:t>
            </a:r>
            <a:endParaRPr/>
          </a:p>
        </p:txBody>
      </p:sp>
      <p:pic>
        <p:nvPicPr>
          <p:cNvPr id="152" name="Google Shape;152;p28"/>
          <p:cNvPicPr preferRelativeResize="0"/>
          <p:nvPr/>
        </p:nvPicPr>
        <p:blipFill>
          <a:blip r:embed="rId3">
            <a:alphaModFix/>
          </a:blip>
          <a:stretch>
            <a:fillRect/>
          </a:stretch>
        </p:blipFill>
        <p:spPr>
          <a:xfrm>
            <a:off x="486075" y="2310450"/>
            <a:ext cx="12032650" cy="6768365"/>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8" name="Shape 2058"/>
        <p:cNvGrpSpPr/>
        <p:nvPr/>
      </p:nvGrpSpPr>
      <p:grpSpPr>
        <a:xfrm>
          <a:off x="0" y="0"/>
          <a:ext cx="0" cy="0"/>
          <a:chOff x="0" y="0"/>
          <a:chExt cx="0" cy="0"/>
        </a:xfrm>
      </p:grpSpPr>
      <p:sp>
        <p:nvSpPr>
          <p:cNvPr id="2059" name="Google Shape;2059;p163"/>
          <p:cNvSpPr txBox="1"/>
          <p:nvPr>
            <p:ph idx="1" type="body"/>
          </p:nvPr>
        </p:nvSpPr>
        <p:spPr>
          <a:xfrm>
            <a:off x="571425" y="1984900"/>
            <a:ext cx="11862000" cy="7425900"/>
          </a:xfrm>
          <a:prstGeom prst="rect">
            <a:avLst/>
          </a:prstGeom>
          <a:noFill/>
          <a:ln>
            <a:noFill/>
          </a:ln>
        </p:spPr>
        <p:txBody>
          <a:bodyPr anchorCtr="0" anchor="ctr" bIns="0" lIns="0" spcFirstLastPara="1" rIns="0" wrap="square" tIns="0">
            <a:noAutofit/>
          </a:bodyPr>
          <a:lstStyle/>
          <a:p>
            <a:pPr indent="-419100" lvl="0" marL="457200" rtl="0" algn="l">
              <a:spcBef>
                <a:spcPts val="0"/>
              </a:spcBef>
              <a:spcAft>
                <a:spcPts val="0"/>
              </a:spcAft>
              <a:buClr>
                <a:schemeClr val="lt1"/>
              </a:buClr>
              <a:buSzPts val="3000"/>
              <a:buChar char="໑"/>
            </a:pPr>
            <a:r>
              <a:rPr lang="pt-BR" sz="3000">
                <a:solidFill>
                  <a:schemeClr val="lt1"/>
                </a:solidFill>
              </a:rPr>
              <a:t>Escreva um programa que:</a:t>
            </a:r>
            <a:endParaRPr sz="3000">
              <a:solidFill>
                <a:schemeClr val="lt1"/>
              </a:solidFill>
            </a:endParaRPr>
          </a:p>
          <a:p>
            <a:pPr indent="-419100" lvl="1" marL="914400" rtl="0" algn="l">
              <a:spcBef>
                <a:spcPts val="1000"/>
              </a:spcBef>
              <a:spcAft>
                <a:spcPts val="0"/>
              </a:spcAft>
              <a:buClr>
                <a:schemeClr val="lt1"/>
              </a:buClr>
              <a:buSzPts val="3000"/>
              <a:buChar char="໑"/>
            </a:pPr>
            <a:r>
              <a:rPr lang="pt-BR" sz="3000">
                <a:solidFill>
                  <a:schemeClr val="lt1"/>
                </a:solidFill>
              </a:rPr>
              <a:t>Leia uma linha contendo dois inteiros, M e N, menores ou iguais a 10.</a:t>
            </a:r>
            <a:endParaRPr sz="3000">
              <a:solidFill>
                <a:schemeClr val="lt1"/>
              </a:solidFill>
            </a:endParaRPr>
          </a:p>
          <a:p>
            <a:pPr indent="-419100" lvl="1" marL="914400" rtl="0" algn="l">
              <a:spcBef>
                <a:spcPts val="1000"/>
              </a:spcBef>
              <a:spcAft>
                <a:spcPts val="0"/>
              </a:spcAft>
              <a:buClr>
                <a:schemeClr val="lt1"/>
              </a:buClr>
              <a:buSzPts val="3000"/>
              <a:buChar char="໑"/>
            </a:pPr>
            <a:r>
              <a:rPr lang="pt-BR" sz="3000">
                <a:solidFill>
                  <a:schemeClr val="lt1"/>
                </a:solidFill>
              </a:rPr>
              <a:t>A seguir leia M linhas com N inteiros cada.</a:t>
            </a:r>
            <a:endParaRPr sz="3000">
              <a:solidFill>
                <a:schemeClr val="lt1"/>
              </a:solidFill>
            </a:endParaRPr>
          </a:p>
          <a:p>
            <a:pPr indent="-419100" lvl="1" marL="914400" rtl="0" algn="l">
              <a:spcBef>
                <a:spcPts val="1000"/>
              </a:spcBef>
              <a:spcAft>
                <a:spcPts val="0"/>
              </a:spcAft>
              <a:buClr>
                <a:schemeClr val="lt1"/>
              </a:buClr>
              <a:buSzPts val="3000"/>
              <a:buChar char="໑"/>
            </a:pPr>
            <a:r>
              <a:rPr lang="pt-BR" sz="3000">
                <a:solidFill>
                  <a:schemeClr val="lt1"/>
                </a:solidFill>
              </a:rPr>
              <a:t>Imprima o número de</a:t>
            </a:r>
            <a:br>
              <a:rPr lang="pt-BR" sz="3000">
                <a:solidFill>
                  <a:schemeClr val="lt1"/>
                </a:solidFill>
              </a:rPr>
            </a:br>
            <a:r>
              <a:rPr lang="pt-BR" sz="3000">
                <a:solidFill>
                  <a:schemeClr val="lt1"/>
                </a:solidFill>
              </a:rPr>
              <a:t>movimentos necessários</a:t>
            </a:r>
            <a:br>
              <a:rPr lang="pt-BR" sz="3000">
                <a:solidFill>
                  <a:schemeClr val="lt1"/>
                </a:solidFill>
              </a:rPr>
            </a:br>
            <a:r>
              <a:rPr lang="pt-BR" sz="3000">
                <a:solidFill>
                  <a:schemeClr val="lt1"/>
                </a:solidFill>
              </a:rPr>
              <a:t>para chegar até o fim do</a:t>
            </a:r>
            <a:br>
              <a:rPr lang="pt-BR" sz="3000">
                <a:solidFill>
                  <a:schemeClr val="lt1"/>
                </a:solidFill>
              </a:rPr>
            </a:br>
            <a:r>
              <a:rPr lang="pt-BR" sz="3000">
                <a:solidFill>
                  <a:schemeClr val="lt1"/>
                </a:solidFill>
              </a:rPr>
              <a:t>caminho.</a:t>
            </a:r>
            <a:endParaRPr sz="3000">
              <a:solidFill>
                <a:schemeClr val="lt1"/>
              </a:solidFill>
            </a:endParaRPr>
          </a:p>
          <a:p>
            <a:pPr indent="-419100" lvl="1" marL="914400" rtl="0" algn="l">
              <a:spcBef>
                <a:spcPts val="1000"/>
              </a:spcBef>
              <a:spcAft>
                <a:spcPts val="1000"/>
              </a:spcAft>
              <a:buClr>
                <a:schemeClr val="lt1"/>
              </a:buClr>
              <a:buSzPts val="3000"/>
              <a:buChar char="໑"/>
            </a:pPr>
            <a:r>
              <a:rPr lang="pt-BR" sz="3000">
                <a:solidFill>
                  <a:schemeClr val="lt1"/>
                </a:solidFill>
              </a:rPr>
              <a:t>Assuma que o</a:t>
            </a:r>
            <a:br>
              <a:rPr lang="pt-BR" sz="3000">
                <a:solidFill>
                  <a:schemeClr val="lt1"/>
                </a:solidFill>
              </a:rPr>
            </a:br>
            <a:r>
              <a:rPr lang="pt-BR" sz="3000">
                <a:solidFill>
                  <a:schemeClr val="lt1"/>
                </a:solidFill>
              </a:rPr>
              <a:t>caminho sempre</a:t>
            </a:r>
            <a:br>
              <a:rPr lang="pt-BR" sz="3000">
                <a:solidFill>
                  <a:schemeClr val="lt1"/>
                </a:solidFill>
              </a:rPr>
            </a:br>
            <a:r>
              <a:rPr lang="pt-BR" sz="3000">
                <a:solidFill>
                  <a:schemeClr val="lt1"/>
                </a:solidFill>
              </a:rPr>
              <a:t>começa no canto</a:t>
            </a:r>
            <a:br>
              <a:rPr lang="pt-BR" sz="3000">
                <a:solidFill>
                  <a:schemeClr val="lt1"/>
                </a:solidFill>
              </a:rPr>
            </a:br>
            <a:r>
              <a:rPr lang="pt-BR" sz="3000">
                <a:solidFill>
                  <a:schemeClr val="lt1"/>
                </a:solidFill>
              </a:rPr>
              <a:t>superior esquerdo</a:t>
            </a:r>
            <a:br>
              <a:rPr lang="pt-BR" sz="3000">
                <a:solidFill>
                  <a:schemeClr val="lt1"/>
                </a:solidFill>
              </a:rPr>
            </a:br>
            <a:r>
              <a:rPr lang="pt-BR" sz="3000">
                <a:solidFill>
                  <a:schemeClr val="lt1"/>
                </a:solidFill>
              </a:rPr>
              <a:t>do mapa.</a:t>
            </a:r>
            <a:endParaRPr b="1" sz="2200">
              <a:solidFill>
                <a:srgbClr val="8EFA00"/>
              </a:solidFill>
              <a:latin typeface="Courier New"/>
              <a:ea typeface="Courier New"/>
              <a:cs typeface="Courier New"/>
              <a:sym typeface="Courier New"/>
            </a:endParaRPr>
          </a:p>
        </p:txBody>
      </p:sp>
      <p:sp>
        <p:nvSpPr>
          <p:cNvPr id="2060" name="Google Shape;2060;p16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1 - Siga Mapa</a:t>
            </a:r>
            <a:endParaRPr/>
          </a:p>
        </p:txBody>
      </p:sp>
      <p:sp>
        <p:nvSpPr>
          <p:cNvPr id="2061" name="Google Shape;2061;p16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062" name="Google Shape;2062;p163"/>
          <p:cNvSpPr txBox="1"/>
          <p:nvPr/>
        </p:nvSpPr>
        <p:spPr>
          <a:xfrm>
            <a:off x="7106950" y="4453600"/>
            <a:ext cx="4990500" cy="510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None/>
            </a:pPr>
            <a:r>
              <a:rPr b="1" lang="pt-BR" sz="3200">
                <a:solidFill>
                  <a:srgbClr val="8EFA00"/>
                </a:solidFill>
                <a:latin typeface="Courier New"/>
                <a:ea typeface="Courier New"/>
                <a:cs typeface="Courier New"/>
                <a:sym typeface="Courier New"/>
              </a:rPr>
              <a:t>1</a:t>
            </a:r>
            <a:r>
              <a:rPr b="1" lang="pt-BR" sz="3200">
                <a:solidFill>
                  <a:schemeClr val="lt1"/>
                </a:solidFill>
                <a:latin typeface="Courier New"/>
                <a:ea typeface="Courier New"/>
                <a:cs typeface="Courier New"/>
                <a:sym typeface="Courier New"/>
              </a:rPr>
              <a:t> 0 0 0 0 0 1 0</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1 0 0 0 0 1 0 0</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1 0 </a:t>
            </a:r>
            <a:r>
              <a:rPr b="1" lang="pt-BR" sz="3200">
                <a:solidFill>
                  <a:srgbClr val="FFFB00"/>
                </a:solidFill>
                <a:latin typeface="Courier New"/>
                <a:ea typeface="Courier New"/>
                <a:cs typeface="Courier New"/>
                <a:sym typeface="Courier New"/>
              </a:rPr>
              <a:t>1</a:t>
            </a:r>
            <a:r>
              <a:rPr b="1" lang="pt-BR" sz="3200">
                <a:solidFill>
                  <a:schemeClr val="lt1"/>
                </a:solidFill>
                <a:latin typeface="Courier New"/>
                <a:ea typeface="Courier New"/>
                <a:cs typeface="Courier New"/>
                <a:sym typeface="Courier New"/>
              </a:rPr>
              <a:t> 0 0 0 0 0</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1 0 1 0 0 0 0 0</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1 0 1 1 1 1 1 0</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1 0 0 0 0 0 1 1</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1 0 0 0 0 0 0 1</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1 1 1 1 1 1 1 1</a:t>
            </a:r>
            <a:endParaRPr b="1" sz="3200">
              <a:solidFill>
                <a:srgbClr val="00F900"/>
              </a:solidFill>
              <a:latin typeface="Courier New"/>
              <a:ea typeface="Courier New"/>
              <a:cs typeface="Courier New"/>
              <a:sym typeface="Courier New"/>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6" name="Shape 2066"/>
        <p:cNvGrpSpPr/>
        <p:nvPr/>
      </p:nvGrpSpPr>
      <p:grpSpPr>
        <a:xfrm>
          <a:off x="0" y="0"/>
          <a:ext cx="0" cy="0"/>
          <a:chOff x="0" y="0"/>
          <a:chExt cx="0" cy="0"/>
        </a:xfrm>
      </p:grpSpPr>
      <p:sp>
        <p:nvSpPr>
          <p:cNvPr id="2067" name="Google Shape;2067;p164"/>
          <p:cNvSpPr txBox="1"/>
          <p:nvPr>
            <p:ph type="title"/>
          </p:nvPr>
        </p:nvSpPr>
        <p:spPr>
          <a:xfrm>
            <a:off x="1270000" y="3606750"/>
            <a:ext cx="10464900" cy="25401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7200"/>
              <a:buFont typeface="Short Stack"/>
              <a:buNone/>
            </a:pPr>
            <a:r>
              <a:rPr b="0" i="0" lang="pt-BR" sz="7200" u="none" cap="none" strike="noStrike">
                <a:solidFill>
                  <a:srgbClr val="FFFFFF"/>
                </a:solidFill>
                <a:latin typeface="Short Stack"/>
                <a:ea typeface="Short Stack"/>
                <a:cs typeface="Short Stack"/>
                <a:sym typeface="Short Stack"/>
              </a:rPr>
              <a:t>Matrizes</a:t>
            </a:r>
            <a:endParaRPr/>
          </a:p>
        </p:txBody>
      </p:sp>
      <p:sp>
        <p:nvSpPr>
          <p:cNvPr id="2068" name="Google Shape;2068;p164"/>
          <p:cNvSpPr txBox="1"/>
          <p:nvPr>
            <p:ph idx="4294967295"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sp>
        <p:nvSpPr>
          <p:cNvPr id="2073" name="Google Shape;2073;p16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074" name="Google Shape;2074;p16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Matriz</a:t>
            </a:r>
            <a:endParaRPr/>
          </a:p>
        </p:txBody>
      </p:sp>
      <p:sp>
        <p:nvSpPr>
          <p:cNvPr id="2075" name="Google Shape;2075;p165"/>
          <p:cNvSpPr txBox="1"/>
          <p:nvPr>
            <p:ph idx="1" type="body"/>
          </p:nvPr>
        </p:nvSpPr>
        <p:spPr>
          <a:xfrm>
            <a:off x="571425" y="1984900"/>
            <a:ext cx="11862000" cy="50040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solidFill>
                  <a:srgbClr val="FFFB00"/>
                </a:solidFill>
              </a:rPr>
              <a:t>Matriz</a:t>
            </a:r>
            <a:r>
              <a:rPr lang="pt-BR"/>
              <a:t> é um </a:t>
            </a:r>
            <a:r>
              <a:rPr lang="pt-BR">
                <a:solidFill>
                  <a:srgbClr val="FFFB00"/>
                </a:solidFill>
              </a:rPr>
              <a:t>coleção</a:t>
            </a:r>
            <a:r>
              <a:rPr lang="pt-BR"/>
              <a:t> de elementos de mesmo tipo, que podem ser acessados individualmente, organizados como um "vetor de vetores"</a:t>
            </a:r>
            <a:br>
              <a:rPr lang="pt-BR"/>
            </a:br>
            <a:endParaRPr/>
          </a:p>
          <a:p>
            <a:pPr indent="-431800" lvl="0" marL="457200" rtl="0" algn="l">
              <a:spcBef>
                <a:spcPts val="1000"/>
              </a:spcBef>
              <a:spcAft>
                <a:spcPts val="1000"/>
              </a:spcAft>
              <a:buSzPts val="3200"/>
              <a:buChar char="໑"/>
            </a:pPr>
            <a:r>
              <a:rPr lang="pt-BR"/>
              <a:t>Por exemplo, uma matriz de inteiros de nome notas, com quinze elementos, organizados como cinco vetores de três posições cada, é mostrada </a:t>
            </a:r>
            <a:r>
              <a:rPr lang="pt-BR">
                <a:solidFill>
                  <a:srgbClr val="FF2F92"/>
                </a:solidFill>
              </a:rPr>
              <a:t>esquematicamente</a:t>
            </a:r>
            <a:r>
              <a:rPr lang="pt-BR"/>
              <a:t> abaixo</a:t>
            </a:r>
            <a:endParaRPr/>
          </a:p>
        </p:txBody>
      </p:sp>
      <p:sp>
        <p:nvSpPr>
          <p:cNvPr id="2076" name="Google Shape;2076;p165"/>
          <p:cNvSpPr txBox="1"/>
          <p:nvPr/>
        </p:nvSpPr>
        <p:spPr>
          <a:xfrm>
            <a:off x="3361774" y="6978450"/>
            <a:ext cx="1364100" cy="603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Short Stack"/>
              <a:buNone/>
            </a:pPr>
            <a:r>
              <a:rPr b="0" i="0" lang="pt-BR" sz="2400" u="none" cap="none" strike="noStrike">
                <a:solidFill>
                  <a:srgbClr val="FFFFFF"/>
                </a:solidFill>
                <a:latin typeface="Short Stack"/>
                <a:ea typeface="Short Stack"/>
                <a:cs typeface="Short Stack"/>
                <a:sym typeface="Short Stack"/>
              </a:rPr>
              <a:t>notas</a:t>
            </a:r>
            <a:endParaRPr/>
          </a:p>
        </p:txBody>
      </p:sp>
      <p:grpSp>
        <p:nvGrpSpPr>
          <p:cNvPr id="2077" name="Google Shape;2077;p165"/>
          <p:cNvGrpSpPr/>
          <p:nvPr/>
        </p:nvGrpSpPr>
        <p:grpSpPr>
          <a:xfrm>
            <a:off x="4962067" y="7077375"/>
            <a:ext cx="986700" cy="415500"/>
            <a:chOff x="0" y="0"/>
            <a:chExt cx="986700" cy="415500"/>
          </a:xfrm>
        </p:grpSpPr>
        <p:sp>
          <p:nvSpPr>
            <p:cNvPr id="2078" name="Google Shape;2078;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079" name="Google Shape;2079;p165"/>
            <p:cNvSpPr txBox="1"/>
            <p:nvPr/>
          </p:nvSpPr>
          <p:spPr>
            <a:xfrm>
              <a:off x="291285" y="0"/>
              <a:ext cx="3921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75</a:t>
              </a:r>
              <a:endParaRPr/>
            </a:p>
          </p:txBody>
        </p:sp>
      </p:grpSp>
      <p:grpSp>
        <p:nvGrpSpPr>
          <p:cNvPr id="2080" name="Google Shape;2080;p165"/>
          <p:cNvGrpSpPr/>
          <p:nvPr/>
        </p:nvGrpSpPr>
        <p:grpSpPr>
          <a:xfrm>
            <a:off x="5998098" y="7077375"/>
            <a:ext cx="986700" cy="415500"/>
            <a:chOff x="0" y="0"/>
            <a:chExt cx="986700" cy="415500"/>
          </a:xfrm>
        </p:grpSpPr>
        <p:sp>
          <p:nvSpPr>
            <p:cNvPr id="2081" name="Google Shape;2081;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082" name="Google Shape;2082;p165"/>
            <p:cNvSpPr txBox="1"/>
            <p:nvPr/>
          </p:nvSpPr>
          <p:spPr>
            <a:xfrm>
              <a:off x="92793" y="0"/>
              <a:ext cx="7890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80</a:t>
              </a:r>
              <a:endParaRPr/>
            </a:p>
          </p:txBody>
        </p:sp>
      </p:grpSp>
      <p:grpSp>
        <p:nvGrpSpPr>
          <p:cNvPr id="2083" name="Google Shape;2083;p165"/>
          <p:cNvGrpSpPr/>
          <p:nvPr/>
        </p:nvGrpSpPr>
        <p:grpSpPr>
          <a:xfrm>
            <a:off x="7034131" y="7077375"/>
            <a:ext cx="986700" cy="415500"/>
            <a:chOff x="0" y="0"/>
            <a:chExt cx="986700" cy="415500"/>
          </a:xfrm>
        </p:grpSpPr>
        <p:sp>
          <p:nvSpPr>
            <p:cNvPr id="2084" name="Google Shape;2084;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085" name="Google Shape;2085;p165"/>
            <p:cNvSpPr txBox="1"/>
            <p:nvPr/>
          </p:nvSpPr>
          <p:spPr>
            <a:xfrm>
              <a:off x="146091" y="0"/>
              <a:ext cx="6825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70</a:t>
              </a:r>
              <a:endParaRPr/>
            </a:p>
          </p:txBody>
        </p:sp>
      </p:grpSp>
      <p:sp>
        <p:nvSpPr>
          <p:cNvPr id="2086" name="Google Shape;2086;p165"/>
          <p:cNvSpPr txBox="1"/>
          <p:nvPr/>
        </p:nvSpPr>
        <p:spPr>
          <a:xfrm>
            <a:off x="5337574" y="6642100"/>
            <a:ext cx="223500" cy="3858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1800"/>
              <a:buFont typeface="Short Stack"/>
              <a:buNone/>
            </a:pPr>
            <a:r>
              <a:rPr b="0" i="0" lang="pt-BR" sz="1800" u="none" cap="none" strike="noStrike">
                <a:solidFill>
                  <a:srgbClr val="FFFB00"/>
                </a:solidFill>
                <a:latin typeface="Short Stack"/>
                <a:ea typeface="Short Stack"/>
                <a:cs typeface="Short Stack"/>
                <a:sym typeface="Short Stack"/>
              </a:rPr>
              <a:t>0</a:t>
            </a:r>
            <a:endParaRPr/>
          </a:p>
        </p:txBody>
      </p:sp>
      <p:sp>
        <p:nvSpPr>
          <p:cNvPr id="2087" name="Google Shape;2087;p165"/>
          <p:cNvSpPr txBox="1"/>
          <p:nvPr/>
        </p:nvSpPr>
        <p:spPr>
          <a:xfrm>
            <a:off x="6396462" y="6642100"/>
            <a:ext cx="176700" cy="3858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1800"/>
              <a:buFont typeface="Short Stack"/>
              <a:buNone/>
            </a:pPr>
            <a:r>
              <a:rPr b="0" i="0" lang="pt-BR" sz="1800" u="none" cap="none" strike="noStrike">
                <a:solidFill>
                  <a:srgbClr val="FFFB00"/>
                </a:solidFill>
                <a:latin typeface="Short Stack"/>
                <a:ea typeface="Short Stack"/>
                <a:cs typeface="Short Stack"/>
                <a:sym typeface="Short Stack"/>
              </a:rPr>
              <a:t>1</a:t>
            </a:r>
            <a:endParaRPr/>
          </a:p>
        </p:txBody>
      </p:sp>
      <p:sp>
        <p:nvSpPr>
          <p:cNvPr id="2088" name="Google Shape;2088;p165"/>
          <p:cNvSpPr txBox="1"/>
          <p:nvPr/>
        </p:nvSpPr>
        <p:spPr>
          <a:xfrm>
            <a:off x="7409075" y="6642100"/>
            <a:ext cx="223500" cy="3858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1800"/>
              <a:buFont typeface="Short Stack"/>
              <a:buNone/>
            </a:pPr>
            <a:r>
              <a:rPr b="0" i="0" lang="pt-BR" sz="1800" u="none" cap="none" strike="noStrike">
                <a:solidFill>
                  <a:srgbClr val="FFFB00"/>
                </a:solidFill>
                <a:latin typeface="Short Stack"/>
                <a:ea typeface="Short Stack"/>
                <a:cs typeface="Short Stack"/>
                <a:sym typeface="Short Stack"/>
              </a:rPr>
              <a:t>2</a:t>
            </a:r>
            <a:endParaRPr/>
          </a:p>
        </p:txBody>
      </p:sp>
      <p:grpSp>
        <p:nvGrpSpPr>
          <p:cNvPr id="2089" name="Google Shape;2089;p165"/>
          <p:cNvGrpSpPr/>
          <p:nvPr/>
        </p:nvGrpSpPr>
        <p:grpSpPr>
          <a:xfrm>
            <a:off x="4953000" y="7543800"/>
            <a:ext cx="986700" cy="415500"/>
            <a:chOff x="0" y="0"/>
            <a:chExt cx="986700" cy="415500"/>
          </a:xfrm>
        </p:grpSpPr>
        <p:sp>
          <p:nvSpPr>
            <p:cNvPr id="2090" name="Google Shape;2090;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091" name="Google Shape;2091;p165"/>
            <p:cNvSpPr txBox="1"/>
            <p:nvPr/>
          </p:nvSpPr>
          <p:spPr>
            <a:xfrm>
              <a:off x="188301" y="0"/>
              <a:ext cx="5982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90</a:t>
              </a:r>
              <a:endParaRPr/>
            </a:p>
          </p:txBody>
        </p:sp>
      </p:grpSp>
      <p:grpSp>
        <p:nvGrpSpPr>
          <p:cNvPr id="2092" name="Google Shape;2092;p165"/>
          <p:cNvGrpSpPr/>
          <p:nvPr/>
        </p:nvGrpSpPr>
        <p:grpSpPr>
          <a:xfrm>
            <a:off x="5981700" y="7543800"/>
            <a:ext cx="986700" cy="415500"/>
            <a:chOff x="0" y="0"/>
            <a:chExt cx="986700" cy="415500"/>
          </a:xfrm>
        </p:grpSpPr>
        <p:sp>
          <p:nvSpPr>
            <p:cNvPr id="2093" name="Google Shape;2093;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094" name="Google Shape;2094;p165"/>
            <p:cNvSpPr txBox="1"/>
            <p:nvPr/>
          </p:nvSpPr>
          <p:spPr>
            <a:xfrm>
              <a:off x="142855" y="0"/>
              <a:ext cx="6888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70</a:t>
              </a:r>
              <a:endParaRPr/>
            </a:p>
          </p:txBody>
        </p:sp>
      </p:grpSp>
      <p:grpSp>
        <p:nvGrpSpPr>
          <p:cNvPr id="2095" name="Google Shape;2095;p165"/>
          <p:cNvGrpSpPr/>
          <p:nvPr/>
        </p:nvGrpSpPr>
        <p:grpSpPr>
          <a:xfrm>
            <a:off x="7023100" y="7543800"/>
            <a:ext cx="986700" cy="415500"/>
            <a:chOff x="0" y="0"/>
            <a:chExt cx="986700" cy="415500"/>
          </a:xfrm>
        </p:grpSpPr>
        <p:sp>
          <p:nvSpPr>
            <p:cNvPr id="2096" name="Google Shape;2096;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097" name="Google Shape;2097;p165"/>
            <p:cNvSpPr txBox="1"/>
            <p:nvPr/>
          </p:nvSpPr>
          <p:spPr>
            <a:xfrm>
              <a:off x="212501" y="0"/>
              <a:ext cx="5496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70</a:t>
              </a:r>
              <a:endParaRPr/>
            </a:p>
          </p:txBody>
        </p:sp>
      </p:grpSp>
      <p:grpSp>
        <p:nvGrpSpPr>
          <p:cNvPr id="2098" name="Google Shape;2098;p165"/>
          <p:cNvGrpSpPr/>
          <p:nvPr/>
        </p:nvGrpSpPr>
        <p:grpSpPr>
          <a:xfrm>
            <a:off x="4940300" y="8013700"/>
            <a:ext cx="986700" cy="415500"/>
            <a:chOff x="0" y="0"/>
            <a:chExt cx="986700" cy="415500"/>
          </a:xfrm>
        </p:grpSpPr>
        <p:sp>
          <p:nvSpPr>
            <p:cNvPr id="2099" name="Google Shape;2099;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00" name="Google Shape;2100;p165"/>
            <p:cNvSpPr txBox="1"/>
            <p:nvPr/>
          </p:nvSpPr>
          <p:spPr>
            <a:xfrm>
              <a:off x="291285" y="0"/>
              <a:ext cx="3921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87</a:t>
              </a:r>
              <a:endParaRPr/>
            </a:p>
          </p:txBody>
        </p:sp>
      </p:grpSp>
      <p:grpSp>
        <p:nvGrpSpPr>
          <p:cNvPr id="2101" name="Google Shape;2101;p165"/>
          <p:cNvGrpSpPr/>
          <p:nvPr/>
        </p:nvGrpSpPr>
        <p:grpSpPr>
          <a:xfrm>
            <a:off x="5969000" y="8013700"/>
            <a:ext cx="986700" cy="415500"/>
            <a:chOff x="0" y="0"/>
            <a:chExt cx="986700" cy="415500"/>
          </a:xfrm>
        </p:grpSpPr>
        <p:sp>
          <p:nvSpPr>
            <p:cNvPr id="2102" name="Google Shape;2102;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03" name="Google Shape;2103;p165"/>
            <p:cNvSpPr txBox="1"/>
            <p:nvPr/>
          </p:nvSpPr>
          <p:spPr>
            <a:xfrm>
              <a:off x="130155" y="0"/>
              <a:ext cx="7143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80</a:t>
              </a:r>
              <a:endParaRPr/>
            </a:p>
          </p:txBody>
        </p:sp>
      </p:grpSp>
      <p:grpSp>
        <p:nvGrpSpPr>
          <p:cNvPr id="2104" name="Google Shape;2104;p165"/>
          <p:cNvGrpSpPr/>
          <p:nvPr/>
        </p:nvGrpSpPr>
        <p:grpSpPr>
          <a:xfrm>
            <a:off x="7010400" y="8013700"/>
            <a:ext cx="986700" cy="415500"/>
            <a:chOff x="0" y="0"/>
            <a:chExt cx="986700" cy="415500"/>
          </a:xfrm>
        </p:grpSpPr>
        <p:sp>
          <p:nvSpPr>
            <p:cNvPr id="2105" name="Google Shape;2105;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06" name="Google Shape;2106;p165"/>
            <p:cNvSpPr txBox="1"/>
            <p:nvPr/>
          </p:nvSpPr>
          <p:spPr>
            <a:xfrm>
              <a:off x="295259" y="0"/>
              <a:ext cx="3840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75</a:t>
              </a:r>
              <a:endParaRPr/>
            </a:p>
          </p:txBody>
        </p:sp>
      </p:grpSp>
      <p:grpSp>
        <p:nvGrpSpPr>
          <p:cNvPr id="2107" name="Google Shape;2107;p165"/>
          <p:cNvGrpSpPr/>
          <p:nvPr/>
        </p:nvGrpSpPr>
        <p:grpSpPr>
          <a:xfrm>
            <a:off x="4927600" y="8483600"/>
            <a:ext cx="986700" cy="415500"/>
            <a:chOff x="0" y="0"/>
            <a:chExt cx="986700" cy="415500"/>
          </a:xfrm>
        </p:grpSpPr>
        <p:sp>
          <p:nvSpPr>
            <p:cNvPr id="2108" name="Google Shape;2108;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09" name="Google Shape;2109;p165"/>
            <p:cNvSpPr txBox="1"/>
            <p:nvPr/>
          </p:nvSpPr>
          <p:spPr>
            <a:xfrm>
              <a:off x="151751" y="0"/>
              <a:ext cx="6711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56</a:t>
              </a:r>
              <a:endParaRPr/>
            </a:p>
          </p:txBody>
        </p:sp>
      </p:grpSp>
      <p:grpSp>
        <p:nvGrpSpPr>
          <p:cNvPr id="2110" name="Google Shape;2110;p165"/>
          <p:cNvGrpSpPr/>
          <p:nvPr/>
        </p:nvGrpSpPr>
        <p:grpSpPr>
          <a:xfrm>
            <a:off x="5956300" y="8483600"/>
            <a:ext cx="986700" cy="415500"/>
            <a:chOff x="0" y="0"/>
            <a:chExt cx="986700" cy="415500"/>
          </a:xfrm>
        </p:grpSpPr>
        <p:sp>
          <p:nvSpPr>
            <p:cNvPr id="2111" name="Google Shape;2111;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12" name="Google Shape;2112;p165"/>
            <p:cNvSpPr txBox="1"/>
            <p:nvPr/>
          </p:nvSpPr>
          <p:spPr>
            <a:xfrm>
              <a:off x="150631" y="0"/>
              <a:ext cx="6732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99</a:t>
              </a:r>
              <a:endParaRPr/>
            </a:p>
          </p:txBody>
        </p:sp>
      </p:grpSp>
      <p:grpSp>
        <p:nvGrpSpPr>
          <p:cNvPr id="2113" name="Google Shape;2113;p165"/>
          <p:cNvGrpSpPr/>
          <p:nvPr/>
        </p:nvGrpSpPr>
        <p:grpSpPr>
          <a:xfrm>
            <a:off x="6997700" y="8483600"/>
            <a:ext cx="986700" cy="415500"/>
            <a:chOff x="0" y="0"/>
            <a:chExt cx="986700" cy="415500"/>
          </a:xfrm>
        </p:grpSpPr>
        <p:sp>
          <p:nvSpPr>
            <p:cNvPr id="2114" name="Google Shape;2114;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15" name="Google Shape;2115;p165"/>
            <p:cNvSpPr txBox="1"/>
            <p:nvPr/>
          </p:nvSpPr>
          <p:spPr>
            <a:xfrm>
              <a:off x="187101" y="0"/>
              <a:ext cx="6003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89</a:t>
              </a:r>
              <a:endParaRPr/>
            </a:p>
          </p:txBody>
        </p:sp>
      </p:grpSp>
      <p:sp>
        <p:nvSpPr>
          <p:cNvPr id="2116" name="Google Shape;2116;p165"/>
          <p:cNvSpPr txBox="1"/>
          <p:nvPr/>
        </p:nvSpPr>
        <p:spPr>
          <a:xfrm>
            <a:off x="8372874" y="7086600"/>
            <a:ext cx="223500" cy="3858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1800"/>
              <a:buFont typeface="Short Stack"/>
              <a:buNone/>
            </a:pPr>
            <a:r>
              <a:rPr b="0" i="0" lang="pt-BR" sz="1800" u="none" cap="none" strike="noStrike">
                <a:solidFill>
                  <a:srgbClr val="FFFB00"/>
                </a:solidFill>
                <a:latin typeface="Short Stack"/>
                <a:ea typeface="Short Stack"/>
                <a:cs typeface="Short Stack"/>
                <a:sym typeface="Short Stack"/>
              </a:rPr>
              <a:t>0</a:t>
            </a:r>
            <a:endParaRPr/>
          </a:p>
        </p:txBody>
      </p:sp>
      <p:sp>
        <p:nvSpPr>
          <p:cNvPr id="2117" name="Google Shape;2117;p165"/>
          <p:cNvSpPr txBox="1"/>
          <p:nvPr/>
        </p:nvSpPr>
        <p:spPr>
          <a:xfrm>
            <a:off x="8390362" y="7569200"/>
            <a:ext cx="176700" cy="3858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1800"/>
              <a:buFont typeface="Short Stack"/>
              <a:buNone/>
            </a:pPr>
            <a:r>
              <a:rPr b="0" i="0" lang="pt-BR" sz="1800" u="none" cap="none" strike="noStrike">
                <a:solidFill>
                  <a:srgbClr val="FFFB00"/>
                </a:solidFill>
                <a:latin typeface="Short Stack"/>
                <a:ea typeface="Short Stack"/>
                <a:cs typeface="Short Stack"/>
                <a:sym typeface="Short Stack"/>
              </a:rPr>
              <a:t>1</a:t>
            </a:r>
            <a:endParaRPr/>
          </a:p>
        </p:txBody>
      </p:sp>
      <p:sp>
        <p:nvSpPr>
          <p:cNvPr id="2118" name="Google Shape;2118;p165"/>
          <p:cNvSpPr txBox="1"/>
          <p:nvPr/>
        </p:nvSpPr>
        <p:spPr>
          <a:xfrm>
            <a:off x="8374275" y="8039100"/>
            <a:ext cx="223500" cy="3858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1800"/>
              <a:buFont typeface="Short Stack"/>
              <a:buNone/>
            </a:pPr>
            <a:r>
              <a:rPr b="0" i="0" lang="pt-BR" sz="1800" u="none" cap="none" strike="noStrike">
                <a:solidFill>
                  <a:srgbClr val="FFFB00"/>
                </a:solidFill>
                <a:latin typeface="Short Stack"/>
                <a:ea typeface="Short Stack"/>
                <a:cs typeface="Short Stack"/>
                <a:sym typeface="Short Stack"/>
              </a:rPr>
              <a:t>2</a:t>
            </a:r>
            <a:endParaRPr/>
          </a:p>
        </p:txBody>
      </p:sp>
      <p:sp>
        <p:nvSpPr>
          <p:cNvPr id="2119" name="Google Shape;2119;p165"/>
          <p:cNvSpPr txBox="1"/>
          <p:nvPr/>
        </p:nvSpPr>
        <p:spPr>
          <a:xfrm>
            <a:off x="8374275" y="8509000"/>
            <a:ext cx="223500" cy="3858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1800"/>
              <a:buFont typeface="Short Stack"/>
              <a:buNone/>
            </a:pPr>
            <a:r>
              <a:rPr b="0" i="0" lang="pt-BR" sz="1800" u="none" cap="none" strike="noStrike">
                <a:solidFill>
                  <a:srgbClr val="FFFB00"/>
                </a:solidFill>
                <a:latin typeface="Short Stack"/>
                <a:ea typeface="Short Stack"/>
                <a:cs typeface="Short Stack"/>
                <a:sym typeface="Short Stack"/>
              </a:rPr>
              <a:t>3</a:t>
            </a:r>
            <a:endParaRPr/>
          </a:p>
        </p:txBody>
      </p:sp>
      <p:grpSp>
        <p:nvGrpSpPr>
          <p:cNvPr id="2120" name="Google Shape;2120;p165"/>
          <p:cNvGrpSpPr/>
          <p:nvPr/>
        </p:nvGrpSpPr>
        <p:grpSpPr>
          <a:xfrm>
            <a:off x="4927600" y="8953500"/>
            <a:ext cx="986700" cy="415500"/>
            <a:chOff x="0" y="0"/>
            <a:chExt cx="986700" cy="415500"/>
          </a:xfrm>
        </p:grpSpPr>
        <p:sp>
          <p:nvSpPr>
            <p:cNvPr id="2121" name="Google Shape;2121;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22" name="Google Shape;2122;p165"/>
            <p:cNvSpPr txBox="1"/>
            <p:nvPr/>
          </p:nvSpPr>
          <p:spPr>
            <a:xfrm>
              <a:off x="151751" y="0"/>
              <a:ext cx="6711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80</a:t>
              </a:r>
              <a:endParaRPr/>
            </a:p>
          </p:txBody>
        </p:sp>
      </p:grpSp>
      <p:grpSp>
        <p:nvGrpSpPr>
          <p:cNvPr id="2123" name="Google Shape;2123;p165"/>
          <p:cNvGrpSpPr/>
          <p:nvPr/>
        </p:nvGrpSpPr>
        <p:grpSpPr>
          <a:xfrm>
            <a:off x="5956300" y="8953500"/>
            <a:ext cx="986700" cy="415500"/>
            <a:chOff x="0" y="0"/>
            <a:chExt cx="986700" cy="415500"/>
          </a:xfrm>
        </p:grpSpPr>
        <p:sp>
          <p:nvSpPr>
            <p:cNvPr id="2124" name="Google Shape;2124;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25" name="Google Shape;2125;p165"/>
            <p:cNvSpPr txBox="1"/>
            <p:nvPr/>
          </p:nvSpPr>
          <p:spPr>
            <a:xfrm>
              <a:off x="139555" y="0"/>
              <a:ext cx="6954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70</a:t>
              </a:r>
              <a:endParaRPr/>
            </a:p>
          </p:txBody>
        </p:sp>
      </p:grpSp>
      <p:grpSp>
        <p:nvGrpSpPr>
          <p:cNvPr id="2126" name="Google Shape;2126;p165"/>
          <p:cNvGrpSpPr/>
          <p:nvPr/>
        </p:nvGrpSpPr>
        <p:grpSpPr>
          <a:xfrm>
            <a:off x="6997700" y="8953500"/>
            <a:ext cx="986700" cy="415500"/>
            <a:chOff x="0" y="0"/>
            <a:chExt cx="986700" cy="415500"/>
          </a:xfrm>
        </p:grpSpPr>
        <p:sp>
          <p:nvSpPr>
            <p:cNvPr id="2127" name="Google Shape;2127;p165"/>
            <p:cNvSpPr/>
            <p:nvPr/>
          </p:nvSpPr>
          <p:spPr>
            <a:xfrm>
              <a:off x="0" y="54409"/>
              <a:ext cx="986700" cy="31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28" name="Google Shape;2128;p165"/>
            <p:cNvSpPr txBox="1"/>
            <p:nvPr/>
          </p:nvSpPr>
          <p:spPr>
            <a:xfrm>
              <a:off x="209201" y="0"/>
              <a:ext cx="556200" cy="415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Short Stack"/>
                <a:buNone/>
              </a:pPr>
              <a:r>
                <a:rPr b="0" i="0" lang="pt-BR" sz="1800" u="none" cap="none" strike="noStrike">
                  <a:solidFill>
                    <a:srgbClr val="FFFFFF"/>
                  </a:solidFill>
                  <a:latin typeface="Short Stack"/>
                  <a:ea typeface="Short Stack"/>
                  <a:cs typeface="Short Stack"/>
                  <a:sym typeface="Short Stack"/>
                </a:rPr>
                <a:t>80</a:t>
              </a:r>
              <a:endParaRPr/>
            </a:p>
          </p:txBody>
        </p:sp>
      </p:grpSp>
      <p:sp>
        <p:nvSpPr>
          <p:cNvPr id="2129" name="Google Shape;2129;p165"/>
          <p:cNvSpPr txBox="1"/>
          <p:nvPr/>
        </p:nvSpPr>
        <p:spPr>
          <a:xfrm>
            <a:off x="8374275" y="8978900"/>
            <a:ext cx="223500" cy="3858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1800"/>
              <a:buFont typeface="Short Stack"/>
              <a:buNone/>
            </a:pPr>
            <a:r>
              <a:rPr b="0" i="0" lang="pt-BR" sz="1800" u="none" cap="none" strike="noStrike">
                <a:solidFill>
                  <a:srgbClr val="FFFB00"/>
                </a:solidFill>
                <a:latin typeface="Short Stack"/>
                <a:ea typeface="Short Stack"/>
                <a:cs typeface="Short Stack"/>
                <a:sym typeface="Short Stack"/>
              </a:rPr>
              <a:t>4</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3" name="Shape 2133"/>
        <p:cNvGrpSpPr/>
        <p:nvPr/>
      </p:nvGrpSpPr>
      <p:grpSpPr>
        <a:xfrm>
          <a:off x="0" y="0"/>
          <a:ext cx="0" cy="0"/>
          <a:chOff x="0" y="0"/>
          <a:chExt cx="0" cy="0"/>
        </a:xfrm>
      </p:grpSpPr>
      <p:sp>
        <p:nvSpPr>
          <p:cNvPr id="2134" name="Google Shape;2134;p16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135" name="Google Shape;2135;p16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Matriz</a:t>
            </a:r>
            <a:endParaRPr/>
          </a:p>
        </p:txBody>
      </p:sp>
      <p:sp>
        <p:nvSpPr>
          <p:cNvPr id="2136" name="Google Shape;2136;p166"/>
          <p:cNvSpPr txBox="1"/>
          <p:nvPr/>
        </p:nvSpPr>
        <p:spPr>
          <a:xfrm>
            <a:off x="2165002" y="4442175"/>
            <a:ext cx="20298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2137" name="Google Shape;2137;p166"/>
          <p:cNvGrpSpPr/>
          <p:nvPr/>
        </p:nvGrpSpPr>
        <p:grpSpPr>
          <a:xfrm>
            <a:off x="4394200" y="4574275"/>
            <a:ext cx="1269900" cy="528900"/>
            <a:chOff x="0" y="2275"/>
            <a:chExt cx="1269900" cy="528900"/>
          </a:xfrm>
        </p:grpSpPr>
        <p:sp>
          <p:nvSpPr>
            <p:cNvPr id="2138" name="Google Shape;2138;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39" name="Google Shape;2139;p166"/>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140" name="Google Shape;2140;p166"/>
          <p:cNvGrpSpPr/>
          <p:nvPr/>
        </p:nvGrpSpPr>
        <p:grpSpPr>
          <a:xfrm>
            <a:off x="5727700" y="4574275"/>
            <a:ext cx="1269900" cy="528900"/>
            <a:chOff x="0" y="2275"/>
            <a:chExt cx="1269900" cy="528900"/>
          </a:xfrm>
        </p:grpSpPr>
        <p:sp>
          <p:nvSpPr>
            <p:cNvPr id="2141" name="Google Shape;2141;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42" name="Google Shape;2142;p166"/>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143" name="Google Shape;2143;p166"/>
          <p:cNvGrpSpPr/>
          <p:nvPr/>
        </p:nvGrpSpPr>
        <p:grpSpPr>
          <a:xfrm>
            <a:off x="7061200" y="4574275"/>
            <a:ext cx="1269900" cy="528900"/>
            <a:chOff x="0" y="2275"/>
            <a:chExt cx="1269900" cy="528900"/>
          </a:xfrm>
        </p:grpSpPr>
        <p:sp>
          <p:nvSpPr>
            <p:cNvPr id="2144" name="Google Shape;2144;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45" name="Google Shape;2145;p166"/>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sp>
        <p:nvSpPr>
          <p:cNvPr id="2146" name="Google Shape;2146;p166"/>
          <p:cNvSpPr txBox="1"/>
          <p:nvPr/>
        </p:nvSpPr>
        <p:spPr>
          <a:xfrm>
            <a:off x="4877523"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147" name="Google Shape;2147;p166"/>
          <p:cNvSpPr txBox="1"/>
          <p:nvPr/>
        </p:nvSpPr>
        <p:spPr>
          <a:xfrm>
            <a:off x="6240442" y="40132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148" name="Google Shape;2148;p166"/>
          <p:cNvSpPr txBox="1"/>
          <p:nvPr/>
        </p:nvSpPr>
        <p:spPr>
          <a:xfrm>
            <a:off x="7543799"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sp>
        <p:nvSpPr>
          <p:cNvPr id="2149" name="Google Shape;2149;p166"/>
          <p:cNvSpPr txBox="1"/>
          <p:nvPr/>
        </p:nvSpPr>
        <p:spPr>
          <a:xfrm>
            <a:off x="523373" y="3035300"/>
            <a:ext cx="18333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nome</a:t>
            </a:r>
            <a:endParaRPr/>
          </a:p>
        </p:txBody>
      </p:sp>
      <p:cxnSp>
        <p:nvCxnSpPr>
          <p:cNvPr id="2150" name="Google Shape;2150;p166"/>
          <p:cNvCxnSpPr/>
          <p:nvPr/>
        </p:nvCxnSpPr>
        <p:spPr>
          <a:xfrm rot="10800000">
            <a:off x="1520832" y="3651057"/>
            <a:ext cx="951600" cy="920100"/>
          </a:xfrm>
          <a:prstGeom prst="straightConnector1">
            <a:avLst/>
          </a:prstGeom>
          <a:noFill/>
          <a:ln cap="flat" cmpd="sng" w="50800">
            <a:solidFill>
              <a:srgbClr val="FFFB00"/>
            </a:solidFill>
            <a:prstDash val="solid"/>
            <a:miter lim="400000"/>
            <a:headEnd len="sm" w="sm" type="stealth"/>
            <a:tailEnd len="sm" w="sm" type="none"/>
          </a:ln>
        </p:spPr>
      </p:cxnSp>
      <p:grpSp>
        <p:nvGrpSpPr>
          <p:cNvPr id="2151" name="Google Shape;2151;p166"/>
          <p:cNvGrpSpPr/>
          <p:nvPr/>
        </p:nvGrpSpPr>
        <p:grpSpPr>
          <a:xfrm>
            <a:off x="4394200" y="5272775"/>
            <a:ext cx="1269900" cy="528900"/>
            <a:chOff x="0" y="2275"/>
            <a:chExt cx="1269900" cy="528900"/>
          </a:xfrm>
        </p:grpSpPr>
        <p:sp>
          <p:nvSpPr>
            <p:cNvPr id="2152" name="Google Shape;2152;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53" name="Google Shape;2153;p166"/>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90</a:t>
              </a:r>
              <a:endParaRPr/>
            </a:p>
          </p:txBody>
        </p:sp>
      </p:grpSp>
      <p:grpSp>
        <p:nvGrpSpPr>
          <p:cNvPr id="2154" name="Google Shape;2154;p166"/>
          <p:cNvGrpSpPr/>
          <p:nvPr/>
        </p:nvGrpSpPr>
        <p:grpSpPr>
          <a:xfrm>
            <a:off x="5727700" y="5272775"/>
            <a:ext cx="1269900" cy="528900"/>
            <a:chOff x="0" y="2275"/>
            <a:chExt cx="1269900" cy="528900"/>
          </a:xfrm>
        </p:grpSpPr>
        <p:sp>
          <p:nvSpPr>
            <p:cNvPr id="2155" name="Google Shape;2155;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56" name="Google Shape;2156;p166"/>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157" name="Google Shape;2157;p166"/>
          <p:cNvGrpSpPr/>
          <p:nvPr/>
        </p:nvGrpSpPr>
        <p:grpSpPr>
          <a:xfrm>
            <a:off x="7061200" y="5272775"/>
            <a:ext cx="1269900" cy="528900"/>
            <a:chOff x="0" y="2275"/>
            <a:chExt cx="1269900" cy="528900"/>
          </a:xfrm>
        </p:grpSpPr>
        <p:sp>
          <p:nvSpPr>
            <p:cNvPr id="2158" name="Google Shape;2158;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59" name="Google Shape;2159;p166"/>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160" name="Google Shape;2160;p166"/>
          <p:cNvGrpSpPr/>
          <p:nvPr/>
        </p:nvGrpSpPr>
        <p:grpSpPr>
          <a:xfrm>
            <a:off x="4394200" y="5971275"/>
            <a:ext cx="1269900" cy="528900"/>
            <a:chOff x="0" y="2275"/>
            <a:chExt cx="1269900" cy="528900"/>
          </a:xfrm>
        </p:grpSpPr>
        <p:sp>
          <p:nvSpPr>
            <p:cNvPr id="2161" name="Google Shape;2161;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62" name="Google Shape;2162;p166"/>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87</a:t>
              </a:r>
              <a:endParaRPr/>
            </a:p>
          </p:txBody>
        </p:sp>
      </p:grpSp>
      <p:grpSp>
        <p:nvGrpSpPr>
          <p:cNvPr id="2163" name="Google Shape;2163;p166"/>
          <p:cNvGrpSpPr/>
          <p:nvPr/>
        </p:nvGrpSpPr>
        <p:grpSpPr>
          <a:xfrm>
            <a:off x="5727700" y="5971275"/>
            <a:ext cx="1269900" cy="528900"/>
            <a:chOff x="0" y="2275"/>
            <a:chExt cx="1269900" cy="528900"/>
          </a:xfrm>
        </p:grpSpPr>
        <p:sp>
          <p:nvSpPr>
            <p:cNvPr id="2164" name="Google Shape;2164;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65" name="Google Shape;2165;p166"/>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166" name="Google Shape;2166;p166"/>
          <p:cNvGrpSpPr/>
          <p:nvPr/>
        </p:nvGrpSpPr>
        <p:grpSpPr>
          <a:xfrm>
            <a:off x="7061200" y="5971275"/>
            <a:ext cx="1269900" cy="528900"/>
            <a:chOff x="0" y="2275"/>
            <a:chExt cx="1269900" cy="528900"/>
          </a:xfrm>
        </p:grpSpPr>
        <p:sp>
          <p:nvSpPr>
            <p:cNvPr id="2167" name="Google Shape;2167;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68" name="Google Shape;2168;p166"/>
            <p:cNvSpPr txBox="1"/>
            <p:nvPr/>
          </p:nvSpPr>
          <p:spPr>
            <a:xfrm>
              <a:off x="294551" y="2275"/>
              <a:ext cx="6654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169" name="Google Shape;2169;p166"/>
          <p:cNvGrpSpPr/>
          <p:nvPr/>
        </p:nvGrpSpPr>
        <p:grpSpPr>
          <a:xfrm>
            <a:off x="4381500" y="6669775"/>
            <a:ext cx="1269900" cy="528900"/>
            <a:chOff x="0" y="2275"/>
            <a:chExt cx="1269900" cy="528900"/>
          </a:xfrm>
        </p:grpSpPr>
        <p:sp>
          <p:nvSpPr>
            <p:cNvPr id="2170" name="Google Shape;2170;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71" name="Google Shape;2171;p166"/>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56</a:t>
              </a:r>
              <a:endParaRPr/>
            </a:p>
          </p:txBody>
        </p:sp>
      </p:grpSp>
      <p:grpSp>
        <p:nvGrpSpPr>
          <p:cNvPr id="2172" name="Google Shape;2172;p166"/>
          <p:cNvGrpSpPr/>
          <p:nvPr/>
        </p:nvGrpSpPr>
        <p:grpSpPr>
          <a:xfrm>
            <a:off x="5715000" y="6669775"/>
            <a:ext cx="1269900" cy="528900"/>
            <a:chOff x="0" y="2275"/>
            <a:chExt cx="1269900" cy="528900"/>
          </a:xfrm>
        </p:grpSpPr>
        <p:sp>
          <p:nvSpPr>
            <p:cNvPr id="2173" name="Google Shape;2173;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74" name="Google Shape;2174;p166"/>
            <p:cNvSpPr txBox="1"/>
            <p:nvPr/>
          </p:nvSpPr>
          <p:spPr>
            <a:xfrm>
              <a:off x="151455"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99</a:t>
              </a:r>
              <a:endParaRPr/>
            </a:p>
          </p:txBody>
        </p:sp>
      </p:grpSp>
      <p:grpSp>
        <p:nvGrpSpPr>
          <p:cNvPr id="2175" name="Google Shape;2175;p166"/>
          <p:cNvGrpSpPr/>
          <p:nvPr/>
        </p:nvGrpSpPr>
        <p:grpSpPr>
          <a:xfrm>
            <a:off x="7048500" y="6669775"/>
            <a:ext cx="1269900" cy="528900"/>
            <a:chOff x="0" y="2275"/>
            <a:chExt cx="1269900" cy="528900"/>
          </a:xfrm>
        </p:grpSpPr>
        <p:sp>
          <p:nvSpPr>
            <p:cNvPr id="2176" name="Google Shape;2176;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77" name="Google Shape;2177;p166"/>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89</a:t>
              </a:r>
              <a:endParaRPr/>
            </a:p>
          </p:txBody>
        </p:sp>
      </p:grpSp>
      <p:sp>
        <p:nvSpPr>
          <p:cNvPr id="2178" name="Google Shape;2178;p166"/>
          <p:cNvSpPr txBox="1"/>
          <p:nvPr/>
        </p:nvSpPr>
        <p:spPr>
          <a:xfrm>
            <a:off x="8750299" y="5981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sp>
        <p:nvSpPr>
          <p:cNvPr id="2179" name="Google Shape;2179;p166"/>
          <p:cNvSpPr txBox="1"/>
          <p:nvPr/>
        </p:nvSpPr>
        <p:spPr>
          <a:xfrm>
            <a:off x="8751023" y="46355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180" name="Google Shape;2180;p166"/>
          <p:cNvSpPr txBox="1"/>
          <p:nvPr/>
        </p:nvSpPr>
        <p:spPr>
          <a:xfrm>
            <a:off x="8793142" y="53086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181" name="Google Shape;2181;p166"/>
          <p:cNvSpPr txBox="1"/>
          <p:nvPr/>
        </p:nvSpPr>
        <p:spPr>
          <a:xfrm>
            <a:off x="8750299" y="67183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p>
        </p:txBody>
      </p:sp>
      <p:grpSp>
        <p:nvGrpSpPr>
          <p:cNvPr id="2182" name="Google Shape;2182;p166"/>
          <p:cNvGrpSpPr/>
          <p:nvPr/>
        </p:nvGrpSpPr>
        <p:grpSpPr>
          <a:xfrm>
            <a:off x="4394200" y="7368275"/>
            <a:ext cx="1269900" cy="528900"/>
            <a:chOff x="0" y="2275"/>
            <a:chExt cx="1269900" cy="528900"/>
          </a:xfrm>
        </p:grpSpPr>
        <p:sp>
          <p:nvSpPr>
            <p:cNvPr id="2183" name="Google Shape;2183;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84" name="Google Shape;2184;p166"/>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185" name="Google Shape;2185;p166"/>
          <p:cNvGrpSpPr/>
          <p:nvPr/>
        </p:nvGrpSpPr>
        <p:grpSpPr>
          <a:xfrm>
            <a:off x="5727700" y="7368275"/>
            <a:ext cx="1269900" cy="528900"/>
            <a:chOff x="0" y="2275"/>
            <a:chExt cx="1269900" cy="528900"/>
          </a:xfrm>
        </p:grpSpPr>
        <p:sp>
          <p:nvSpPr>
            <p:cNvPr id="2186" name="Google Shape;2186;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87" name="Google Shape;2187;p166"/>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188" name="Google Shape;2188;p166"/>
          <p:cNvGrpSpPr/>
          <p:nvPr/>
        </p:nvGrpSpPr>
        <p:grpSpPr>
          <a:xfrm>
            <a:off x="7061200" y="7368275"/>
            <a:ext cx="1269900" cy="528900"/>
            <a:chOff x="0" y="2275"/>
            <a:chExt cx="1269900" cy="528900"/>
          </a:xfrm>
        </p:grpSpPr>
        <p:sp>
          <p:nvSpPr>
            <p:cNvPr id="2189" name="Google Shape;2189;p166"/>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190" name="Google Shape;2190;p166"/>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2191" name="Google Shape;2191;p166"/>
          <p:cNvSpPr txBox="1"/>
          <p:nvPr/>
        </p:nvSpPr>
        <p:spPr>
          <a:xfrm>
            <a:off x="8750299" y="7378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5" name="Shape 2195"/>
        <p:cNvGrpSpPr/>
        <p:nvPr/>
      </p:nvGrpSpPr>
      <p:grpSpPr>
        <a:xfrm>
          <a:off x="0" y="0"/>
          <a:ext cx="0" cy="0"/>
          <a:chOff x="0" y="0"/>
          <a:chExt cx="0" cy="0"/>
        </a:xfrm>
      </p:grpSpPr>
      <p:sp>
        <p:nvSpPr>
          <p:cNvPr id="2196" name="Google Shape;2196;p16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197" name="Google Shape;2197;p16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Matriz</a:t>
            </a:r>
            <a:endParaRPr/>
          </a:p>
        </p:txBody>
      </p:sp>
      <p:sp>
        <p:nvSpPr>
          <p:cNvPr id="2198" name="Google Shape;2198;p167"/>
          <p:cNvSpPr txBox="1"/>
          <p:nvPr/>
        </p:nvSpPr>
        <p:spPr>
          <a:xfrm>
            <a:off x="2165002" y="4442175"/>
            <a:ext cx="20298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2199" name="Google Shape;2199;p167"/>
          <p:cNvGrpSpPr/>
          <p:nvPr/>
        </p:nvGrpSpPr>
        <p:grpSpPr>
          <a:xfrm>
            <a:off x="4394200" y="4574275"/>
            <a:ext cx="1269900" cy="528900"/>
            <a:chOff x="0" y="2275"/>
            <a:chExt cx="1269900" cy="528900"/>
          </a:xfrm>
        </p:grpSpPr>
        <p:sp>
          <p:nvSpPr>
            <p:cNvPr id="2200" name="Google Shape;2200;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01" name="Google Shape;2201;p167"/>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202" name="Google Shape;2202;p167"/>
          <p:cNvGrpSpPr/>
          <p:nvPr/>
        </p:nvGrpSpPr>
        <p:grpSpPr>
          <a:xfrm>
            <a:off x="5727700" y="4574275"/>
            <a:ext cx="1269900" cy="528900"/>
            <a:chOff x="0" y="2275"/>
            <a:chExt cx="1269900" cy="528900"/>
          </a:xfrm>
        </p:grpSpPr>
        <p:sp>
          <p:nvSpPr>
            <p:cNvPr id="2203" name="Google Shape;2203;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04" name="Google Shape;2204;p167"/>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205" name="Google Shape;2205;p167"/>
          <p:cNvGrpSpPr/>
          <p:nvPr/>
        </p:nvGrpSpPr>
        <p:grpSpPr>
          <a:xfrm>
            <a:off x="7061200" y="4574275"/>
            <a:ext cx="1269900" cy="528900"/>
            <a:chOff x="0" y="2275"/>
            <a:chExt cx="1269900" cy="528900"/>
          </a:xfrm>
        </p:grpSpPr>
        <p:sp>
          <p:nvSpPr>
            <p:cNvPr id="2206" name="Google Shape;2206;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07" name="Google Shape;2207;p167"/>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sp>
        <p:nvSpPr>
          <p:cNvPr id="2208" name="Google Shape;2208;p167"/>
          <p:cNvSpPr txBox="1"/>
          <p:nvPr/>
        </p:nvSpPr>
        <p:spPr>
          <a:xfrm>
            <a:off x="4877523"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209" name="Google Shape;2209;p167"/>
          <p:cNvSpPr txBox="1"/>
          <p:nvPr/>
        </p:nvSpPr>
        <p:spPr>
          <a:xfrm>
            <a:off x="6240442" y="40132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210" name="Google Shape;2210;p167"/>
          <p:cNvSpPr txBox="1"/>
          <p:nvPr/>
        </p:nvSpPr>
        <p:spPr>
          <a:xfrm>
            <a:off x="7543799"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grpSp>
        <p:nvGrpSpPr>
          <p:cNvPr id="2211" name="Google Shape;2211;p167"/>
          <p:cNvGrpSpPr/>
          <p:nvPr/>
        </p:nvGrpSpPr>
        <p:grpSpPr>
          <a:xfrm>
            <a:off x="4394200" y="5272775"/>
            <a:ext cx="1269900" cy="528900"/>
            <a:chOff x="0" y="2275"/>
            <a:chExt cx="1269900" cy="528900"/>
          </a:xfrm>
        </p:grpSpPr>
        <p:sp>
          <p:nvSpPr>
            <p:cNvPr id="2212" name="Google Shape;2212;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13" name="Google Shape;2213;p167"/>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90</a:t>
              </a:r>
              <a:endParaRPr/>
            </a:p>
          </p:txBody>
        </p:sp>
      </p:grpSp>
      <p:grpSp>
        <p:nvGrpSpPr>
          <p:cNvPr id="2214" name="Google Shape;2214;p167"/>
          <p:cNvGrpSpPr/>
          <p:nvPr/>
        </p:nvGrpSpPr>
        <p:grpSpPr>
          <a:xfrm>
            <a:off x="5727700" y="5272775"/>
            <a:ext cx="1269900" cy="528900"/>
            <a:chOff x="0" y="2275"/>
            <a:chExt cx="1269900" cy="528900"/>
          </a:xfrm>
        </p:grpSpPr>
        <p:sp>
          <p:nvSpPr>
            <p:cNvPr id="2215" name="Google Shape;2215;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16" name="Google Shape;2216;p167"/>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217" name="Google Shape;2217;p167"/>
          <p:cNvGrpSpPr/>
          <p:nvPr/>
        </p:nvGrpSpPr>
        <p:grpSpPr>
          <a:xfrm>
            <a:off x="7061200" y="5272775"/>
            <a:ext cx="1269900" cy="528900"/>
            <a:chOff x="0" y="2275"/>
            <a:chExt cx="1269900" cy="528900"/>
          </a:xfrm>
        </p:grpSpPr>
        <p:sp>
          <p:nvSpPr>
            <p:cNvPr id="2218" name="Google Shape;2218;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19" name="Google Shape;2219;p167"/>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220" name="Google Shape;2220;p167"/>
          <p:cNvGrpSpPr/>
          <p:nvPr/>
        </p:nvGrpSpPr>
        <p:grpSpPr>
          <a:xfrm>
            <a:off x="4394200" y="5971275"/>
            <a:ext cx="1269900" cy="528900"/>
            <a:chOff x="0" y="2275"/>
            <a:chExt cx="1269900" cy="528900"/>
          </a:xfrm>
        </p:grpSpPr>
        <p:sp>
          <p:nvSpPr>
            <p:cNvPr id="2221" name="Google Shape;2221;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22" name="Google Shape;2222;p167"/>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87</a:t>
              </a:r>
              <a:endParaRPr/>
            </a:p>
          </p:txBody>
        </p:sp>
      </p:grpSp>
      <p:grpSp>
        <p:nvGrpSpPr>
          <p:cNvPr id="2223" name="Google Shape;2223;p167"/>
          <p:cNvGrpSpPr/>
          <p:nvPr/>
        </p:nvGrpSpPr>
        <p:grpSpPr>
          <a:xfrm>
            <a:off x="5727700" y="5971275"/>
            <a:ext cx="1269900" cy="528900"/>
            <a:chOff x="0" y="2275"/>
            <a:chExt cx="1269900" cy="528900"/>
          </a:xfrm>
        </p:grpSpPr>
        <p:sp>
          <p:nvSpPr>
            <p:cNvPr id="2224" name="Google Shape;2224;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25" name="Google Shape;2225;p167"/>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226" name="Google Shape;2226;p167"/>
          <p:cNvGrpSpPr/>
          <p:nvPr/>
        </p:nvGrpSpPr>
        <p:grpSpPr>
          <a:xfrm>
            <a:off x="7061200" y="5971275"/>
            <a:ext cx="1269900" cy="528900"/>
            <a:chOff x="0" y="2275"/>
            <a:chExt cx="1269900" cy="528900"/>
          </a:xfrm>
        </p:grpSpPr>
        <p:sp>
          <p:nvSpPr>
            <p:cNvPr id="2227" name="Google Shape;2227;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28" name="Google Shape;2228;p167"/>
            <p:cNvSpPr txBox="1"/>
            <p:nvPr/>
          </p:nvSpPr>
          <p:spPr>
            <a:xfrm>
              <a:off x="294551" y="2275"/>
              <a:ext cx="6654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229" name="Google Shape;2229;p167"/>
          <p:cNvGrpSpPr/>
          <p:nvPr/>
        </p:nvGrpSpPr>
        <p:grpSpPr>
          <a:xfrm>
            <a:off x="4381500" y="6669775"/>
            <a:ext cx="1269900" cy="528900"/>
            <a:chOff x="0" y="2275"/>
            <a:chExt cx="1269900" cy="528900"/>
          </a:xfrm>
        </p:grpSpPr>
        <p:sp>
          <p:nvSpPr>
            <p:cNvPr id="2230" name="Google Shape;2230;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31" name="Google Shape;2231;p167"/>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56</a:t>
              </a:r>
              <a:endParaRPr/>
            </a:p>
          </p:txBody>
        </p:sp>
      </p:grpSp>
      <p:grpSp>
        <p:nvGrpSpPr>
          <p:cNvPr id="2232" name="Google Shape;2232;p167"/>
          <p:cNvGrpSpPr/>
          <p:nvPr/>
        </p:nvGrpSpPr>
        <p:grpSpPr>
          <a:xfrm>
            <a:off x="5715000" y="6669775"/>
            <a:ext cx="1269900" cy="528900"/>
            <a:chOff x="0" y="2275"/>
            <a:chExt cx="1269900" cy="528900"/>
          </a:xfrm>
        </p:grpSpPr>
        <p:sp>
          <p:nvSpPr>
            <p:cNvPr id="2233" name="Google Shape;2233;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34" name="Google Shape;2234;p167"/>
            <p:cNvSpPr txBox="1"/>
            <p:nvPr/>
          </p:nvSpPr>
          <p:spPr>
            <a:xfrm>
              <a:off x="151455"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99</a:t>
              </a:r>
              <a:endParaRPr/>
            </a:p>
          </p:txBody>
        </p:sp>
      </p:grpSp>
      <p:grpSp>
        <p:nvGrpSpPr>
          <p:cNvPr id="2235" name="Google Shape;2235;p167"/>
          <p:cNvGrpSpPr/>
          <p:nvPr/>
        </p:nvGrpSpPr>
        <p:grpSpPr>
          <a:xfrm>
            <a:off x="7048500" y="6669775"/>
            <a:ext cx="1269900" cy="528900"/>
            <a:chOff x="0" y="2275"/>
            <a:chExt cx="1269900" cy="528900"/>
          </a:xfrm>
        </p:grpSpPr>
        <p:sp>
          <p:nvSpPr>
            <p:cNvPr id="2236" name="Google Shape;2236;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37" name="Google Shape;2237;p167"/>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89</a:t>
              </a:r>
              <a:endParaRPr/>
            </a:p>
          </p:txBody>
        </p:sp>
      </p:grpSp>
      <p:sp>
        <p:nvSpPr>
          <p:cNvPr id="2238" name="Google Shape;2238;p167"/>
          <p:cNvSpPr txBox="1"/>
          <p:nvPr/>
        </p:nvSpPr>
        <p:spPr>
          <a:xfrm>
            <a:off x="8750299" y="5981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sp>
        <p:nvSpPr>
          <p:cNvPr id="2239" name="Google Shape;2239;p167"/>
          <p:cNvSpPr txBox="1"/>
          <p:nvPr/>
        </p:nvSpPr>
        <p:spPr>
          <a:xfrm>
            <a:off x="8751023" y="46355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240" name="Google Shape;2240;p167"/>
          <p:cNvSpPr txBox="1"/>
          <p:nvPr/>
        </p:nvSpPr>
        <p:spPr>
          <a:xfrm>
            <a:off x="8793142" y="53086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241" name="Google Shape;2241;p167"/>
          <p:cNvSpPr txBox="1"/>
          <p:nvPr/>
        </p:nvSpPr>
        <p:spPr>
          <a:xfrm>
            <a:off x="8750299" y="67183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p>
        </p:txBody>
      </p:sp>
      <p:grpSp>
        <p:nvGrpSpPr>
          <p:cNvPr id="2242" name="Google Shape;2242;p167"/>
          <p:cNvGrpSpPr/>
          <p:nvPr/>
        </p:nvGrpSpPr>
        <p:grpSpPr>
          <a:xfrm>
            <a:off x="4394200" y="7368275"/>
            <a:ext cx="1269900" cy="528900"/>
            <a:chOff x="0" y="2275"/>
            <a:chExt cx="1269900" cy="528900"/>
          </a:xfrm>
        </p:grpSpPr>
        <p:sp>
          <p:nvSpPr>
            <p:cNvPr id="2243" name="Google Shape;2243;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44" name="Google Shape;2244;p167"/>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245" name="Google Shape;2245;p167"/>
          <p:cNvGrpSpPr/>
          <p:nvPr/>
        </p:nvGrpSpPr>
        <p:grpSpPr>
          <a:xfrm>
            <a:off x="5727700" y="7368275"/>
            <a:ext cx="1269900" cy="528900"/>
            <a:chOff x="0" y="2275"/>
            <a:chExt cx="1269900" cy="528900"/>
          </a:xfrm>
        </p:grpSpPr>
        <p:sp>
          <p:nvSpPr>
            <p:cNvPr id="2246" name="Google Shape;2246;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47" name="Google Shape;2247;p167"/>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248" name="Google Shape;2248;p167"/>
          <p:cNvGrpSpPr/>
          <p:nvPr/>
        </p:nvGrpSpPr>
        <p:grpSpPr>
          <a:xfrm>
            <a:off x="7061200" y="7368275"/>
            <a:ext cx="1269900" cy="528900"/>
            <a:chOff x="0" y="2275"/>
            <a:chExt cx="1269900" cy="528900"/>
          </a:xfrm>
        </p:grpSpPr>
        <p:sp>
          <p:nvSpPr>
            <p:cNvPr id="2249" name="Google Shape;2249;p167"/>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50" name="Google Shape;2250;p167"/>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2251" name="Google Shape;2251;p167"/>
          <p:cNvSpPr txBox="1"/>
          <p:nvPr/>
        </p:nvSpPr>
        <p:spPr>
          <a:xfrm>
            <a:off x="8750299" y="7378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p>
        </p:txBody>
      </p:sp>
      <p:sp>
        <p:nvSpPr>
          <p:cNvPr id="2252" name="Google Shape;2252;p167"/>
          <p:cNvSpPr txBox="1"/>
          <p:nvPr/>
        </p:nvSpPr>
        <p:spPr>
          <a:xfrm>
            <a:off x="10122150" y="5384800"/>
            <a:ext cx="2882700" cy="28320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índices</a:t>
            </a:r>
            <a:endParaRPr/>
          </a:p>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de</a:t>
            </a:r>
            <a:endParaRPr/>
          </a:p>
          <a:p>
            <a:pPr indent="0" lvl="0" marL="0" marR="0" rtl="0" algn="ctr">
              <a:lnSpc>
                <a:spcPct val="100000"/>
              </a:lnSpc>
              <a:spcBef>
                <a:spcPts val="0"/>
              </a:spcBef>
              <a:spcAft>
                <a:spcPts val="0"/>
              </a:spcAft>
              <a:buClr>
                <a:srgbClr val="FFFB00"/>
              </a:buClr>
              <a:buSzPts val="3400"/>
              <a:buFont typeface="Short Stack"/>
              <a:buNone/>
            </a:pPr>
            <a:r>
              <a:rPr lang="pt-BR" sz="3400">
                <a:solidFill>
                  <a:srgbClr val="FFFB00"/>
                </a:solidFill>
                <a:latin typeface="Short Stack"/>
                <a:ea typeface="Short Stack"/>
                <a:cs typeface="Short Stack"/>
                <a:sym typeface="Short Stack"/>
              </a:rPr>
              <a:t>"</a:t>
            </a:r>
            <a:r>
              <a:rPr b="0" i="0" lang="pt-BR" sz="3400" u="none" cap="none" strike="noStrike">
                <a:solidFill>
                  <a:srgbClr val="FFFB00"/>
                </a:solidFill>
                <a:latin typeface="Short Stack"/>
                <a:ea typeface="Short Stack"/>
                <a:cs typeface="Short Stack"/>
                <a:sym typeface="Short Stack"/>
              </a:rPr>
              <a:t>vetores</a:t>
            </a:r>
            <a:r>
              <a:rPr lang="pt-BR" sz="3400">
                <a:solidFill>
                  <a:srgbClr val="FFFB00"/>
                </a:solidFill>
                <a:latin typeface="Short Stack"/>
                <a:ea typeface="Short Stack"/>
                <a:cs typeface="Short Stack"/>
                <a:sym typeface="Short Stack"/>
              </a:rPr>
              <a:t>"</a:t>
            </a:r>
            <a:endParaRPr/>
          </a:p>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(primeira</a:t>
            </a:r>
            <a:endParaRPr/>
          </a:p>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dimensão)</a:t>
            </a:r>
            <a:endParaRPr/>
          </a:p>
        </p:txBody>
      </p:sp>
      <p:cxnSp>
        <p:nvCxnSpPr>
          <p:cNvPr id="2253" name="Google Shape;2253;p167"/>
          <p:cNvCxnSpPr/>
          <p:nvPr/>
        </p:nvCxnSpPr>
        <p:spPr>
          <a:xfrm>
            <a:off x="9176196" y="4981128"/>
            <a:ext cx="1228200" cy="950100"/>
          </a:xfrm>
          <a:prstGeom prst="straightConnector1">
            <a:avLst/>
          </a:prstGeom>
          <a:noFill/>
          <a:ln cap="flat" cmpd="sng" w="50800">
            <a:solidFill>
              <a:srgbClr val="FFFB00"/>
            </a:solidFill>
            <a:prstDash val="solid"/>
            <a:miter lim="400000"/>
            <a:headEnd len="sm" w="sm" type="stealth"/>
            <a:tailEnd len="sm" w="sm" type="none"/>
          </a:ln>
        </p:spPr>
      </p:cxnSp>
      <p:cxnSp>
        <p:nvCxnSpPr>
          <p:cNvPr id="2254" name="Google Shape;2254;p167"/>
          <p:cNvCxnSpPr/>
          <p:nvPr/>
        </p:nvCxnSpPr>
        <p:spPr>
          <a:xfrm>
            <a:off x="9201596" y="5578028"/>
            <a:ext cx="1169400" cy="537300"/>
          </a:xfrm>
          <a:prstGeom prst="straightConnector1">
            <a:avLst/>
          </a:prstGeom>
          <a:noFill/>
          <a:ln cap="flat" cmpd="sng" w="50800">
            <a:solidFill>
              <a:srgbClr val="FFFB00"/>
            </a:solidFill>
            <a:prstDash val="solid"/>
            <a:miter lim="400000"/>
            <a:headEnd len="sm" w="sm" type="stealth"/>
            <a:tailEnd len="sm" w="sm" type="none"/>
          </a:ln>
        </p:spPr>
      </p:cxnSp>
      <p:cxnSp>
        <p:nvCxnSpPr>
          <p:cNvPr id="2255" name="Google Shape;2255;p167"/>
          <p:cNvCxnSpPr/>
          <p:nvPr/>
        </p:nvCxnSpPr>
        <p:spPr>
          <a:xfrm>
            <a:off x="9214296" y="6263828"/>
            <a:ext cx="1108200" cy="145200"/>
          </a:xfrm>
          <a:prstGeom prst="straightConnector1">
            <a:avLst/>
          </a:prstGeom>
          <a:noFill/>
          <a:ln cap="flat" cmpd="sng" w="50800">
            <a:solidFill>
              <a:srgbClr val="FFFB00"/>
            </a:solidFill>
            <a:prstDash val="solid"/>
            <a:miter lim="400000"/>
            <a:headEnd len="sm" w="sm" type="stealth"/>
            <a:tailEnd len="sm" w="sm" type="none"/>
          </a:ln>
        </p:spPr>
      </p:cxnSp>
      <p:cxnSp>
        <p:nvCxnSpPr>
          <p:cNvPr id="2256" name="Google Shape;2256;p167"/>
          <p:cNvCxnSpPr/>
          <p:nvPr/>
        </p:nvCxnSpPr>
        <p:spPr>
          <a:xfrm flipH="1" rot="10800000">
            <a:off x="9252396" y="6594429"/>
            <a:ext cx="1026300" cy="431400"/>
          </a:xfrm>
          <a:prstGeom prst="straightConnector1">
            <a:avLst/>
          </a:prstGeom>
          <a:noFill/>
          <a:ln cap="flat" cmpd="sng" w="50800">
            <a:solidFill>
              <a:srgbClr val="FFFB00"/>
            </a:solidFill>
            <a:prstDash val="solid"/>
            <a:miter lim="400000"/>
            <a:headEnd len="sm" w="sm" type="stealth"/>
            <a:tailEnd len="sm" w="sm" type="none"/>
          </a:ln>
        </p:spPr>
      </p:cxnSp>
      <p:cxnSp>
        <p:nvCxnSpPr>
          <p:cNvPr id="2257" name="Google Shape;2257;p167"/>
          <p:cNvCxnSpPr/>
          <p:nvPr/>
        </p:nvCxnSpPr>
        <p:spPr>
          <a:xfrm flipH="1" rot="10800000">
            <a:off x="9277796" y="6912129"/>
            <a:ext cx="967800" cy="913800"/>
          </a:xfrm>
          <a:prstGeom prst="straightConnector1">
            <a:avLst/>
          </a:prstGeom>
          <a:noFill/>
          <a:ln cap="flat" cmpd="sng" w="50800">
            <a:solidFill>
              <a:srgbClr val="FFFB00"/>
            </a:solidFill>
            <a:prstDash val="solid"/>
            <a:miter lim="400000"/>
            <a:headEnd len="sm" w="sm" type="stealth"/>
            <a:tailEnd len="sm" w="sm" type="none"/>
          </a:ln>
        </p:spPr>
      </p:cxn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1" name="Shape 2261"/>
        <p:cNvGrpSpPr/>
        <p:nvPr/>
      </p:nvGrpSpPr>
      <p:grpSpPr>
        <a:xfrm>
          <a:off x="0" y="0"/>
          <a:ext cx="0" cy="0"/>
          <a:chOff x="0" y="0"/>
          <a:chExt cx="0" cy="0"/>
        </a:xfrm>
      </p:grpSpPr>
      <p:sp>
        <p:nvSpPr>
          <p:cNvPr id="2262" name="Google Shape;2262;p16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263" name="Google Shape;2263;p16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Matriz</a:t>
            </a:r>
            <a:endParaRPr/>
          </a:p>
        </p:txBody>
      </p:sp>
      <p:sp>
        <p:nvSpPr>
          <p:cNvPr id="2264" name="Google Shape;2264;p168"/>
          <p:cNvSpPr txBox="1"/>
          <p:nvPr/>
        </p:nvSpPr>
        <p:spPr>
          <a:xfrm>
            <a:off x="2165002" y="4442175"/>
            <a:ext cx="20298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2265" name="Google Shape;2265;p168"/>
          <p:cNvGrpSpPr/>
          <p:nvPr/>
        </p:nvGrpSpPr>
        <p:grpSpPr>
          <a:xfrm>
            <a:off x="4394200" y="4574275"/>
            <a:ext cx="1269900" cy="528900"/>
            <a:chOff x="0" y="2275"/>
            <a:chExt cx="1269900" cy="528900"/>
          </a:xfrm>
        </p:grpSpPr>
        <p:sp>
          <p:nvSpPr>
            <p:cNvPr id="2266" name="Google Shape;2266;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67" name="Google Shape;2267;p168"/>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268" name="Google Shape;2268;p168"/>
          <p:cNvGrpSpPr/>
          <p:nvPr/>
        </p:nvGrpSpPr>
        <p:grpSpPr>
          <a:xfrm>
            <a:off x="5727700" y="4574275"/>
            <a:ext cx="1269900" cy="528900"/>
            <a:chOff x="0" y="2275"/>
            <a:chExt cx="1269900" cy="528900"/>
          </a:xfrm>
        </p:grpSpPr>
        <p:sp>
          <p:nvSpPr>
            <p:cNvPr id="2269" name="Google Shape;2269;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70" name="Google Shape;2270;p168"/>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271" name="Google Shape;2271;p168"/>
          <p:cNvGrpSpPr/>
          <p:nvPr/>
        </p:nvGrpSpPr>
        <p:grpSpPr>
          <a:xfrm>
            <a:off x="7061200" y="4574275"/>
            <a:ext cx="1269900" cy="528900"/>
            <a:chOff x="0" y="2275"/>
            <a:chExt cx="1269900" cy="528900"/>
          </a:xfrm>
        </p:grpSpPr>
        <p:sp>
          <p:nvSpPr>
            <p:cNvPr id="2272" name="Google Shape;2272;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73" name="Google Shape;2273;p168"/>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sp>
        <p:nvSpPr>
          <p:cNvPr id="2274" name="Google Shape;2274;p168"/>
          <p:cNvSpPr txBox="1"/>
          <p:nvPr/>
        </p:nvSpPr>
        <p:spPr>
          <a:xfrm>
            <a:off x="4877523"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275" name="Google Shape;2275;p168"/>
          <p:cNvSpPr txBox="1"/>
          <p:nvPr/>
        </p:nvSpPr>
        <p:spPr>
          <a:xfrm>
            <a:off x="6240442" y="40132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276" name="Google Shape;2276;p168"/>
          <p:cNvSpPr txBox="1"/>
          <p:nvPr/>
        </p:nvSpPr>
        <p:spPr>
          <a:xfrm>
            <a:off x="7543799"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grpSp>
        <p:nvGrpSpPr>
          <p:cNvPr id="2277" name="Google Shape;2277;p168"/>
          <p:cNvGrpSpPr/>
          <p:nvPr/>
        </p:nvGrpSpPr>
        <p:grpSpPr>
          <a:xfrm>
            <a:off x="4394200" y="5272775"/>
            <a:ext cx="1269900" cy="528900"/>
            <a:chOff x="0" y="2275"/>
            <a:chExt cx="1269900" cy="528900"/>
          </a:xfrm>
        </p:grpSpPr>
        <p:sp>
          <p:nvSpPr>
            <p:cNvPr id="2278" name="Google Shape;2278;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79" name="Google Shape;2279;p168"/>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90</a:t>
              </a:r>
              <a:endParaRPr/>
            </a:p>
          </p:txBody>
        </p:sp>
      </p:grpSp>
      <p:grpSp>
        <p:nvGrpSpPr>
          <p:cNvPr id="2280" name="Google Shape;2280;p168"/>
          <p:cNvGrpSpPr/>
          <p:nvPr/>
        </p:nvGrpSpPr>
        <p:grpSpPr>
          <a:xfrm>
            <a:off x="5727700" y="5272775"/>
            <a:ext cx="1269900" cy="528900"/>
            <a:chOff x="0" y="2275"/>
            <a:chExt cx="1269900" cy="528900"/>
          </a:xfrm>
        </p:grpSpPr>
        <p:sp>
          <p:nvSpPr>
            <p:cNvPr id="2281" name="Google Shape;2281;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82" name="Google Shape;2282;p168"/>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283" name="Google Shape;2283;p168"/>
          <p:cNvGrpSpPr/>
          <p:nvPr/>
        </p:nvGrpSpPr>
        <p:grpSpPr>
          <a:xfrm>
            <a:off x="7061200" y="5272775"/>
            <a:ext cx="1269900" cy="528900"/>
            <a:chOff x="0" y="2275"/>
            <a:chExt cx="1269900" cy="528900"/>
          </a:xfrm>
        </p:grpSpPr>
        <p:sp>
          <p:nvSpPr>
            <p:cNvPr id="2284" name="Google Shape;2284;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85" name="Google Shape;2285;p168"/>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286" name="Google Shape;2286;p168"/>
          <p:cNvGrpSpPr/>
          <p:nvPr/>
        </p:nvGrpSpPr>
        <p:grpSpPr>
          <a:xfrm>
            <a:off x="4394200" y="5971275"/>
            <a:ext cx="1269900" cy="528900"/>
            <a:chOff x="0" y="2275"/>
            <a:chExt cx="1269900" cy="528900"/>
          </a:xfrm>
        </p:grpSpPr>
        <p:sp>
          <p:nvSpPr>
            <p:cNvPr id="2287" name="Google Shape;2287;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88" name="Google Shape;2288;p168"/>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87</a:t>
              </a:r>
              <a:endParaRPr/>
            </a:p>
          </p:txBody>
        </p:sp>
      </p:grpSp>
      <p:grpSp>
        <p:nvGrpSpPr>
          <p:cNvPr id="2289" name="Google Shape;2289;p168"/>
          <p:cNvGrpSpPr/>
          <p:nvPr/>
        </p:nvGrpSpPr>
        <p:grpSpPr>
          <a:xfrm>
            <a:off x="5727700" y="5971275"/>
            <a:ext cx="1269900" cy="528900"/>
            <a:chOff x="0" y="2275"/>
            <a:chExt cx="1269900" cy="528900"/>
          </a:xfrm>
        </p:grpSpPr>
        <p:sp>
          <p:nvSpPr>
            <p:cNvPr id="2290" name="Google Shape;2290;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91" name="Google Shape;2291;p168"/>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292" name="Google Shape;2292;p168"/>
          <p:cNvGrpSpPr/>
          <p:nvPr/>
        </p:nvGrpSpPr>
        <p:grpSpPr>
          <a:xfrm>
            <a:off x="7061200" y="5971275"/>
            <a:ext cx="1269900" cy="528900"/>
            <a:chOff x="0" y="2275"/>
            <a:chExt cx="1269900" cy="528900"/>
          </a:xfrm>
        </p:grpSpPr>
        <p:sp>
          <p:nvSpPr>
            <p:cNvPr id="2293" name="Google Shape;2293;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94" name="Google Shape;2294;p168"/>
            <p:cNvSpPr txBox="1"/>
            <p:nvPr/>
          </p:nvSpPr>
          <p:spPr>
            <a:xfrm>
              <a:off x="294551" y="2275"/>
              <a:ext cx="6654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295" name="Google Shape;2295;p168"/>
          <p:cNvGrpSpPr/>
          <p:nvPr/>
        </p:nvGrpSpPr>
        <p:grpSpPr>
          <a:xfrm>
            <a:off x="4381500" y="6669775"/>
            <a:ext cx="1269900" cy="528900"/>
            <a:chOff x="0" y="2275"/>
            <a:chExt cx="1269900" cy="528900"/>
          </a:xfrm>
        </p:grpSpPr>
        <p:sp>
          <p:nvSpPr>
            <p:cNvPr id="2296" name="Google Shape;2296;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297" name="Google Shape;2297;p168"/>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56</a:t>
              </a:r>
              <a:endParaRPr/>
            </a:p>
          </p:txBody>
        </p:sp>
      </p:grpSp>
      <p:grpSp>
        <p:nvGrpSpPr>
          <p:cNvPr id="2298" name="Google Shape;2298;p168"/>
          <p:cNvGrpSpPr/>
          <p:nvPr/>
        </p:nvGrpSpPr>
        <p:grpSpPr>
          <a:xfrm>
            <a:off x="5715000" y="6669775"/>
            <a:ext cx="1269900" cy="528900"/>
            <a:chOff x="0" y="2275"/>
            <a:chExt cx="1269900" cy="528900"/>
          </a:xfrm>
        </p:grpSpPr>
        <p:sp>
          <p:nvSpPr>
            <p:cNvPr id="2299" name="Google Shape;2299;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00" name="Google Shape;2300;p168"/>
            <p:cNvSpPr txBox="1"/>
            <p:nvPr/>
          </p:nvSpPr>
          <p:spPr>
            <a:xfrm>
              <a:off x="151455"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99</a:t>
              </a:r>
              <a:endParaRPr/>
            </a:p>
          </p:txBody>
        </p:sp>
      </p:grpSp>
      <p:grpSp>
        <p:nvGrpSpPr>
          <p:cNvPr id="2301" name="Google Shape;2301;p168"/>
          <p:cNvGrpSpPr/>
          <p:nvPr/>
        </p:nvGrpSpPr>
        <p:grpSpPr>
          <a:xfrm>
            <a:off x="7048500" y="6669775"/>
            <a:ext cx="1269900" cy="528900"/>
            <a:chOff x="0" y="2275"/>
            <a:chExt cx="1269900" cy="528900"/>
          </a:xfrm>
        </p:grpSpPr>
        <p:sp>
          <p:nvSpPr>
            <p:cNvPr id="2302" name="Google Shape;2302;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03" name="Google Shape;2303;p168"/>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89</a:t>
              </a:r>
              <a:endParaRPr/>
            </a:p>
          </p:txBody>
        </p:sp>
      </p:grpSp>
      <p:sp>
        <p:nvSpPr>
          <p:cNvPr id="2304" name="Google Shape;2304;p168"/>
          <p:cNvSpPr txBox="1"/>
          <p:nvPr/>
        </p:nvSpPr>
        <p:spPr>
          <a:xfrm>
            <a:off x="8750299" y="5981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sp>
        <p:nvSpPr>
          <p:cNvPr id="2305" name="Google Shape;2305;p168"/>
          <p:cNvSpPr txBox="1"/>
          <p:nvPr/>
        </p:nvSpPr>
        <p:spPr>
          <a:xfrm>
            <a:off x="8751023" y="46355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306" name="Google Shape;2306;p168"/>
          <p:cNvSpPr txBox="1"/>
          <p:nvPr/>
        </p:nvSpPr>
        <p:spPr>
          <a:xfrm>
            <a:off x="8793142" y="53086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307" name="Google Shape;2307;p168"/>
          <p:cNvSpPr txBox="1"/>
          <p:nvPr/>
        </p:nvSpPr>
        <p:spPr>
          <a:xfrm>
            <a:off x="8750299" y="67183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p>
        </p:txBody>
      </p:sp>
      <p:grpSp>
        <p:nvGrpSpPr>
          <p:cNvPr id="2308" name="Google Shape;2308;p168"/>
          <p:cNvGrpSpPr/>
          <p:nvPr/>
        </p:nvGrpSpPr>
        <p:grpSpPr>
          <a:xfrm>
            <a:off x="4394200" y="7368275"/>
            <a:ext cx="1269900" cy="528900"/>
            <a:chOff x="0" y="2275"/>
            <a:chExt cx="1269900" cy="528900"/>
          </a:xfrm>
        </p:grpSpPr>
        <p:sp>
          <p:nvSpPr>
            <p:cNvPr id="2309" name="Google Shape;2309;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10" name="Google Shape;2310;p168"/>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311" name="Google Shape;2311;p168"/>
          <p:cNvGrpSpPr/>
          <p:nvPr/>
        </p:nvGrpSpPr>
        <p:grpSpPr>
          <a:xfrm>
            <a:off x="5727700" y="7368275"/>
            <a:ext cx="1269900" cy="528900"/>
            <a:chOff x="0" y="2275"/>
            <a:chExt cx="1269900" cy="528900"/>
          </a:xfrm>
        </p:grpSpPr>
        <p:sp>
          <p:nvSpPr>
            <p:cNvPr id="2312" name="Google Shape;2312;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13" name="Google Shape;2313;p168"/>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314" name="Google Shape;2314;p168"/>
          <p:cNvGrpSpPr/>
          <p:nvPr/>
        </p:nvGrpSpPr>
        <p:grpSpPr>
          <a:xfrm>
            <a:off x="7061200" y="7368275"/>
            <a:ext cx="1269900" cy="528900"/>
            <a:chOff x="0" y="2275"/>
            <a:chExt cx="1269900" cy="528900"/>
          </a:xfrm>
        </p:grpSpPr>
        <p:sp>
          <p:nvSpPr>
            <p:cNvPr id="2315" name="Google Shape;2315;p168"/>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16" name="Google Shape;2316;p168"/>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2317" name="Google Shape;2317;p168"/>
          <p:cNvSpPr txBox="1"/>
          <p:nvPr/>
        </p:nvSpPr>
        <p:spPr>
          <a:xfrm>
            <a:off x="8750299" y="7378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p>
        </p:txBody>
      </p:sp>
      <p:sp>
        <p:nvSpPr>
          <p:cNvPr id="2318" name="Google Shape;2318;p168"/>
          <p:cNvSpPr txBox="1"/>
          <p:nvPr/>
        </p:nvSpPr>
        <p:spPr>
          <a:xfrm>
            <a:off x="2602376" y="2355850"/>
            <a:ext cx="7523400" cy="1193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índices para cada </a:t>
            </a:r>
            <a:r>
              <a:rPr lang="pt-BR" sz="3400">
                <a:solidFill>
                  <a:srgbClr val="FFFB00"/>
                </a:solidFill>
                <a:latin typeface="Short Stack"/>
                <a:ea typeface="Short Stack"/>
                <a:cs typeface="Short Stack"/>
                <a:sym typeface="Short Stack"/>
              </a:rPr>
              <a:t>"</a:t>
            </a:r>
            <a:r>
              <a:rPr b="0" i="0" lang="pt-BR" sz="3400" u="none" cap="none" strike="noStrike">
                <a:solidFill>
                  <a:srgbClr val="FFFB00"/>
                </a:solidFill>
                <a:latin typeface="Short Stack"/>
                <a:ea typeface="Short Stack"/>
                <a:cs typeface="Short Stack"/>
                <a:sym typeface="Short Stack"/>
              </a:rPr>
              <a:t>vetor</a:t>
            </a:r>
            <a:r>
              <a:rPr lang="pt-BR" sz="3400">
                <a:solidFill>
                  <a:srgbClr val="FFFB00"/>
                </a:solidFill>
                <a:latin typeface="Short Stack"/>
                <a:ea typeface="Short Stack"/>
                <a:cs typeface="Short Stack"/>
                <a:sym typeface="Short Stack"/>
              </a:rPr>
              <a:t>"</a:t>
            </a:r>
            <a:endParaRPr/>
          </a:p>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(segunda dimensão)</a:t>
            </a:r>
            <a:endParaRPr/>
          </a:p>
        </p:txBody>
      </p:sp>
      <p:cxnSp>
        <p:nvCxnSpPr>
          <p:cNvPr id="2319" name="Google Shape;2319;p168"/>
          <p:cNvCxnSpPr/>
          <p:nvPr/>
        </p:nvCxnSpPr>
        <p:spPr>
          <a:xfrm flipH="1" rot="10800000">
            <a:off x="5188396" y="3517929"/>
            <a:ext cx="378000" cy="498000"/>
          </a:xfrm>
          <a:prstGeom prst="straightConnector1">
            <a:avLst/>
          </a:prstGeom>
          <a:noFill/>
          <a:ln cap="flat" cmpd="sng" w="50800">
            <a:solidFill>
              <a:srgbClr val="FFFB00"/>
            </a:solidFill>
            <a:prstDash val="solid"/>
            <a:miter lim="400000"/>
            <a:headEnd len="sm" w="sm" type="stealth"/>
            <a:tailEnd len="sm" w="sm" type="none"/>
          </a:ln>
        </p:spPr>
      </p:cxnSp>
      <p:cxnSp>
        <p:nvCxnSpPr>
          <p:cNvPr id="2320" name="Google Shape;2320;p168"/>
          <p:cNvCxnSpPr/>
          <p:nvPr/>
        </p:nvCxnSpPr>
        <p:spPr>
          <a:xfrm rot="10800000">
            <a:off x="6352019" y="3530186"/>
            <a:ext cx="14700" cy="510300"/>
          </a:xfrm>
          <a:prstGeom prst="straightConnector1">
            <a:avLst/>
          </a:prstGeom>
          <a:noFill/>
          <a:ln cap="flat" cmpd="sng" w="50800">
            <a:solidFill>
              <a:srgbClr val="FFFB00"/>
            </a:solidFill>
            <a:prstDash val="solid"/>
            <a:miter lim="400000"/>
            <a:headEnd len="sm" w="sm" type="stealth"/>
            <a:tailEnd len="sm" w="sm" type="none"/>
          </a:ln>
        </p:spPr>
      </p:cxnSp>
      <p:cxnSp>
        <p:nvCxnSpPr>
          <p:cNvPr id="2321" name="Google Shape;2321;p168"/>
          <p:cNvCxnSpPr/>
          <p:nvPr/>
        </p:nvCxnSpPr>
        <p:spPr>
          <a:xfrm rot="10800000">
            <a:off x="7097819" y="3524986"/>
            <a:ext cx="564300" cy="540900"/>
          </a:xfrm>
          <a:prstGeom prst="straightConnector1">
            <a:avLst/>
          </a:prstGeom>
          <a:noFill/>
          <a:ln cap="flat" cmpd="sng" w="50800">
            <a:solidFill>
              <a:srgbClr val="FFFB00"/>
            </a:solidFill>
            <a:prstDash val="solid"/>
            <a:miter lim="400000"/>
            <a:headEnd len="sm" w="sm" type="stealth"/>
            <a:tailEnd len="sm" w="sm" type="none"/>
          </a:ln>
        </p:spPr>
      </p:cxn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sp>
        <p:nvSpPr>
          <p:cNvPr id="2326" name="Google Shape;2326;p16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327" name="Google Shape;2327;p16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Matriz</a:t>
            </a:r>
            <a:endParaRPr/>
          </a:p>
        </p:txBody>
      </p:sp>
      <p:sp>
        <p:nvSpPr>
          <p:cNvPr id="2328" name="Google Shape;2328;p169"/>
          <p:cNvSpPr txBox="1"/>
          <p:nvPr/>
        </p:nvSpPr>
        <p:spPr>
          <a:xfrm>
            <a:off x="223622" y="3022600"/>
            <a:ext cx="61596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notas[0][0]</a:t>
            </a:r>
            <a:endParaRPr/>
          </a:p>
        </p:txBody>
      </p:sp>
      <p:cxnSp>
        <p:nvCxnSpPr>
          <p:cNvPr id="2329" name="Google Shape;2329;p169"/>
          <p:cNvCxnSpPr/>
          <p:nvPr/>
        </p:nvCxnSpPr>
        <p:spPr>
          <a:xfrm rot="10800000">
            <a:off x="4159819" y="3648186"/>
            <a:ext cx="860700" cy="519300"/>
          </a:xfrm>
          <a:prstGeom prst="straightConnector1">
            <a:avLst/>
          </a:prstGeom>
          <a:noFill/>
          <a:ln cap="flat" cmpd="sng" w="50800">
            <a:solidFill>
              <a:srgbClr val="FFFB00"/>
            </a:solidFill>
            <a:prstDash val="solid"/>
            <a:miter lim="400000"/>
            <a:headEnd len="sm" w="sm" type="stealth"/>
            <a:tailEnd len="sm" w="sm" type="none"/>
          </a:ln>
        </p:spPr>
      </p:cxnSp>
      <p:cxnSp>
        <p:nvCxnSpPr>
          <p:cNvPr id="2330" name="Google Shape;2330;p169"/>
          <p:cNvCxnSpPr/>
          <p:nvPr/>
        </p:nvCxnSpPr>
        <p:spPr>
          <a:xfrm rot="10800000">
            <a:off x="3549999" y="3635457"/>
            <a:ext cx="482400" cy="1119900"/>
          </a:xfrm>
          <a:prstGeom prst="straightConnector1">
            <a:avLst/>
          </a:prstGeom>
          <a:noFill/>
          <a:ln cap="flat" cmpd="sng" w="50800">
            <a:solidFill>
              <a:srgbClr val="FFFB00"/>
            </a:solidFill>
            <a:prstDash val="solid"/>
            <a:miter lim="400000"/>
            <a:headEnd len="sm" w="sm" type="stealth"/>
            <a:tailEnd len="sm" w="sm" type="none"/>
          </a:ln>
        </p:spPr>
      </p:cxnSp>
      <p:sp>
        <p:nvSpPr>
          <p:cNvPr id="2331" name="Google Shape;2331;p169"/>
          <p:cNvSpPr txBox="1"/>
          <p:nvPr/>
        </p:nvSpPr>
        <p:spPr>
          <a:xfrm>
            <a:off x="1479202" y="4442175"/>
            <a:ext cx="20298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2332" name="Google Shape;2332;p169"/>
          <p:cNvGrpSpPr/>
          <p:nvPr/>
        </p:nvGrpSpPr>
        <p:grpSpPr>
          <a:xfrm>
            <a:off x="4622800" y="4574275"/>
            <a:ext cx="1269900" cy="528900"/>
            <a:chOff x="0" y="2275"/>
            <a:chExt cx="1269900" cy="528900"/>
          </a:xfrm>
        </p:grpSpPr>
        <p:sp>
          <p:nvSpPr>
            <p:cNvPr id="2333" name="Google Shape;2333;p169"/>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34" name="Google Shape;2334;p169"/>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335" name="Google Shape;2335;p169"/>
          <p:cNvGrpSpPr/>
          <p:nvPr/>
        </p:nvGrpSpPr>
        <p:grpSpPr>
          <a:xfrm>
            <a:off x="5956300" y="4574275"/>
            <a:ext cx="1269900" cy="528900"/>
            <a:chOff x="0" y="2275"/>
            <a:chExt cx="1269900" cy="528900"/>
          </a:xfrm>
        </p:grpSpPr>
        <p:sp>
          <p:nvSpPr>
            <p:cNvPr id="2336" name="Google Shape;2336;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37" name="Google Shape;2337;p169"/>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338" name="Google Shape;2338;p169"/>
          <p:cNvGrpSpPr/>
          <p:nvPr/>
        </p:nvGrpSpPr>
        <p:grpSpPr>
          <a:xfrm>
            <a:off x="7289800" y="4574275"/>
            <a:ext cx="1269900" cy="528900"/>
            <a:chOff x="0" y="2275"/>
            <a:chExt cx="1269900" cy="528900"/>
          </a:xfrm>
        </p:grpSpPr>
        <p:sp>
          <p:nvSpPr>
            <p:cNvPr id="2339" name="Google Shape;2339;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40" name="Google Shape;2340;p169"/>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sp>
        <p:nvSpPr>
          <p:cNvPr id="2341" name="Google Shape;2341;p169"/>
          <p:cNvSpPr txBox="1"/>
          <p:nvPr/>
        </p:nvSpPr>
        <p:spPr>
          <a:xfrm>
            <a:off x="5106123"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342" name="Google Shape;2342;p169"/>
          <p:cNvSpPr txBox="1"/>
          <p:nvPr/>
        </p:nvSpPr>
        <p:spPr>
          <a:xfrm>
            <a:off x="6469042" y="40132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343" name="Google Shape;2343;p169"/>
          <p:cNvSpPr txBox="1"/>
          <p:nvPr/>
        </p:nvSpPr>
        <p:spPr>
          <a:xfrm>
            <a:off x="7772399"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grpSp>
        <p:nvGrpSpPr>
          <p:cNvPr id="2344" name="Google Shape;2344;p169"/>
          <p:cNvGrpSpPr/>
          <p:nvPr/>
        </p:nvGrpSpPr>
        <p:grpSpPr>
          <a:xfrm>
            <a:off x="4622800" y="5272775"/>
            <a:ext cx="1269900" cy="528900"/>
            <a:chOff x="0" y="2275"/>
            <a:chExt cx="1269900" cy="528900"/>
          </a:xfrm>
        </p:grpSpPr>
        <p:sp>
          <p:nvSpPr>
            <p:cNvPr id="2345" name="Google Shape;2345;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46" name="Google Shape;2346;p169"/>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90</a:t>
              </a:r>
              <a:endParaRPr/>
            </a:p>
          </p:txBody>
        </p:sp>
      </p:grpSp>
      <p:grpSp>
        <p:nvGrpSpPr>
          <p:cNvPr id="2347" name="Google Shape;2347;p169"/>
          <p:cNvGrpSpPr/>
          <p:nvPr/>
        </p:nvGrpSpPr>
        <p:grpSpPr>
          <a:xfrm>
            <a:off x="5956300" y="5272775"/>
            <a:ext cx="1269900" cy="528900"/>
            <a:chOff x="0" y="2275"/>
            <a:chExt cx="1269900" cy="528900"/>
          </a:xfrm>
        </p:grpSpPr>
        <p:sp>
          <p:nvSpPr>
            <p:cNvPr id="2348" name="Google Shape;2348;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49" name="Google Shape;2349;p169"/>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350" name="Google Shape;2350;p169"/>
          <p:cNvGrpSpPr/>
          <p:nvPr/>
        </p:nvGrpSpPr>
        <p:grpSpPr>
          <a:xfrm>
            <a:off x="7289800" y="5272775"/>
            <a:ext cx="1269900" cy="528900"/>
            <a:chOff x="0" y="2275"/>
            <a:chExt cx="1269900" cy="528900"/>
          </a:xfrm>
        </p:grpSpPr>
        <p:sp>
          <p:nvSpPr>
            <p:cNvPr id="2351" name="Google Shape;2351;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52" name="Google Shape;2352;p169"/>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353" name="Google Shape;2353;p169"/>
          <p:cNvGrpSpPr/>
          <p:nvPr/>
        </p:nvGrpSpPr>
        <p:grpSpPr>
          <a:xfrm>
            <a:off x="4622800" y="5971275"/>
            <a:ext cx="1269900" cy="528900"/>
            <a:chOff x="0" y="2275"/>
            <a:chExt cx="1269900" cy="528900"/>
          </a:xfrm>
        </p:grpSpPr>
        <p:sp>
          <p:nvSpPr>
            <p:cNvPr id="2354" name="Google Shape;2354;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55" name="Google Shape;2355;p169"/>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87</a:t>
              </a:r>
              <a:endParaRPr/>
            </a:p>
          </p:txBody>
        </p:sp>
      </p:grpSp>
      <p:grpSp>
        <p:nvGrpSpPr>
          <p:cNvPr id="2356" name="Google Shape;2356;p169"/>
          <p:cNvGrpSpPr/>
          <p:nvPr/>
        </p:nvGrpSpPr>
        <p:grpSpPr>
          <a:xfrm>
            <a:off x="5956300" y="5971275"/>
            <a:ext cx="1269900" cy="528900"/>
            <a:chOff x="0" y="2275"/>
            <a:chExt cx="1269900" cy="528900"/>
          </a:xfrm>
        </p:grpSpPr>
        <p:sp>
          <p:nvSpPr>
            <p:cNvPr id="2357" name="Google Shape;2357;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58" name="Google Shape;2358;p169"/>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359" name="Google Shape;2359;p169"/>
          <p:cNvGrpSpPr/>
          <p:nvPr/>
        </p:nvGrpSpPr>
        <p:grpSpPr>
          <a:xfrm>
            <a:off x="7289800" y="5971275"/>
            <a:ext cx="1269900" cy="528900"/>
            <a:chOff x="0" y="2275"/>
            <a:chExt cx="1269900" cy="528900"/>
          </a:xfrm>
        </p:grpSpPr>
        <p:sp>
          <p:nvSpPr>
            <p:cNvPr id="2360" name="Google Shape;2360;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61" name="Google Shape;2361;p169"/>
            <p:cNvSpPr txBox="1"/>
            <p:nvPr/>
          </p:nvSpPr>
          <p:spPr>
            <a:xfrm>
              <a:off x="294551" y="2275"/>
              <a:ext cx="6654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362" name="Google Shape;2362;p169"/>
          <p:cNvGrpSpPr/>
          <p:nvPr/>
        </p:nvGrpSpPr>
        <p:grpSpPr>
          <a:xfrm>
            <a:off x="4610100" y="6669775"/>
            <a:ext cx="1269900" cy="528900"/>
            <a:chOff x="0" y="2275"/>
            <a:chExt cx="1269900" cy="528900"/>
          </a:xfrm>
        </p:grpSpPr>
        <p:sp>
          <p:nvSpPr>
            <p:cNvPr id="2363" name="Google Shape;2363;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64" name="Google Shape;2364;p169"/>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56</a:t>
              </a:r>
              <a:endParaRPr/>
            </a:p>
          </p:txBody>
        </p:sp>
      </p:grpSp>
      <p:grpSp>
        <p:nvGrpSpPr>
          <p:cNvPr id="2365" name="Google Shape;2365;p169"/>
          <p:cNvGrpSpPr/>
          <p:nvPr/>
        </p:nvGrpSpPr>
        <p:grpSpPr>
          <a:xfrm>
            <a:off x="5943600" y="6669775"/>
            <a:ext cx="1269900" cy="528900"/>
            <a:chOff x="0" y="2275"/>
            <a:chExt cx="1269900" cy="528900"/>
          </a:xfrm>
        </p:grpSpPr>
        <p:sp>
          <p:nvSpPr>
            <p:cNvPr id="2366" name="Google Shape;2366;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67" name="Google Shape;2367;p169"/>
            <p:cNvSpPr txBox="1"/>
            <p:nvPr/>
          </p:nvSpPr>
          <p:spPr>
            <a:xfrm>
              <a:off x="151455"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99</a:t>
              </a:r>
              <a:endParaRPr/>
            </a:p>
          </p:txBody>
        </p:sp>
      </p:grpSp>
      <p:grpSp>
        <p:nvGrpSpPr>
          <p:cNvPr id="2368" name="Google Shape;2368;p169"/>
          <p:cNvGrpSpPr/>
          <p:nvPr/>
        </p:nvGrpSpPr>
        <p:grpSpPr>
          <a:xfrm>
            <a:off x="7277100" y="6669775"/>
            <a:ext cx="1269900" cy="528900"/>
            <a:chOff x="0" y="2275"/>
            <a:chExt cx="1269900" cy="528900"/>
          </a:xfrm>
        </p:grpSpPr>
        <p:sp>
          <p:nvSpPr>
            <p:cNvPr id="2369" name="Google Shape;2369;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70" name="Google Shape;2370;p169"/>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89</a:t>
              </a:r>
              <a:endParaRPr/>
            </a:p>
          </p:txBody>
        </p:sp>
      </p:grpSp>
      <p:sp>
        <p:nvSpPr>
          <p:cNvPr id="2371" name="Google Shape;2371;p169"/>
          <p:cNvSpPr txBox="1"/>
          <p:nvPr/>
        </p:nvSpPr>
        <p:spPr>
          <a:xfrm>
            <a:off x="4102099" y="5981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sp>
        <p:nvSpPr>
          <p:cNvPr id="2372" name="Google Shape;2372;p169"/>
          <p:cNvSpPr txBox="1"/>
          <p:nvPr/>
        </p:nvSpPr>
        <p:spPr>
          <a:xfrm>
            <a:off x="4102823" y="46355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373" name="Google Shape;2373;p169"/>
          <p:cNvSpPr txBox="1"/>
          <p:nvPr/>
        </p:nvSpPr>
        <p:spPr>
          <a:xfrm>
            <a:off x="4144942" y="53086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374" name="Google Shape;2374;p169"/>
          <p:cNvSpPr txBox="1"/>
          <p:nvPr/>
        </p:nvSpPr>
        <p:spPr>
          <a:xfrm>
            <a:off x="4102099" y="67183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p>
        </p:txBody>
      </p:sp>
      <p:grpSp>
        <p:nvGrpSpPr>
          <p:cNvPr id="2375" name="Google Shape;2375;p169"/>
          <p:cNvGrpSpPr/>
          <p:nvPr/>
        </p:nvGrpSpPr>
        <p:grpSpPr>
          <a:xfrm>
            <a:off x="4622800" y="7368275"/>
            <a:ext cx="1269900" cy="528900"/>
            <a:chOff x="0" y="2275"/>
            <a:chExt cx="1269900" cy="528900"/>
          </a:xfrm>
        </p:grpSpPr>
        <p:sp>
          <p:nvSpPr>
            <p:cNvPr id="2376" name="Google Shape;2376;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77" name="Google Shape;2377;p169"/>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378" name="Google Shape;2378;p169"/>
          <p:cNvGrpSpPr/>
          <p:nvPr/>
        </p:nvGrpSpPr>
        <p:grpSpPr>
          <a:xfrm>
            <a:off x="5956300" y="7368275"/>
            <a:ext cx="1269900" cy="528900"/>
            <a:chOff x="0" y="2275"/>
            <a:chExt cx="1269900" cy="528900"/>
          </a:xfrm>
        </p:grpSpPr>
        <p:sp>
          <p:nvSpPr>
            <p:cNvPr id="2379" name="Google Shape;2379;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80" name="Google Shape;2380;p169"/>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381" name="Google Shape;2381;p169"/>
          <p:cNvGrpSpPr/>
          <p:nvPr/>
        </p:nvGrpSpPr>
        <p:grpSpPr>
          <a:xfrm>
            <a:off x="7289800" y="7368275"/>
            <a:ext cx="1269900" cy="528900"/>
            <a:chOff x="0" y="2275"/>
            <a:chExt cx="1269900" cy="528900"/>
          </a:xfrm>
        </p:grpSpPr>
        <p:sp>
          <p:nvSpPr>
            <p:cNvPr id="2382" name="Google Shape;2382;p169"/>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83" name="Google Shape;2383;p169"/>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2384" name="Google Shape;2384;p169"/>
          <p:cNvSpPr txBox="1"/>
          <p:nvPr/>
        </p:nvSpPr>
        <p:spPr>
          <a:xfrm>
            <a:off x="4102099" y="7378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8" name="Shape 2388"/>
        <p:cNvGrpSpPr/>
        <p:nvPr/>
      </p:nvGrpSpPr>
      <p:grpSpPr>
        <a:xfrm>
          <a:off x="0" y="0"/>
          <a:ext cx="0" cy="0"/>
          <a:chOff x="0" y="0"/>
          <a:chExt cx="0" cy="0"/>
        </a:xfrm>
      </p:grpSpPr>
      <p:sp>
        <p:nvSpPr>
          <p:cNvPr id="2389" name="Google Shape;2389;p17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390" name="Google Shape;2390;p17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Matriz</a:t>
            </a:r>
            <a:endParaRPr/>
          </a:p>
        </p:txBody>
      </p:sp>
      <p:sp>
        <p:nvSpPr>
          <p:cNvPr id="2391" name="Google Shape;2391;p170"/>
          <p:cNvSpPr txBox="1"/>
          <p:nvPr/>
        </p:nvSpPr>
        <p:spPr>
          <a:xfrm>
            <a:off x="223622" y="3022600"/>
            <a:ext cx="61596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notas[0][1]</a:t>
            </a:r>
            <a:endParaRPr/>
          </a:p>
        </p:txBody>
      </p:sp>
      <p:cxnSp>
        <p:nvCxnSpPr>
          <p:cNvPr id="2392" name="Google Shape;2392;p170"/>
          <p:cNvCxnSpPr/>
          <p:nvPr/>
        </p:nvCxnSpPr>
        <p:spPr>
          <a:xfrm rot="10800000">
            <a:off x="4159711" y="3648312"/>
            <a:ext cx="2125500" cy="452400"/>
          </a:xfrm>
          <a:prstGeom prst="straightConnector1">
            <a:avLst/>
          </a:prstGeom>
          <a:noFill/>
          <a:ln cap="flat" cmpd="sng" w="50800">
            <a:solidFill>
              <a:srgbClr val="FFFB00"/>
            </a:solidFill>
            <a:prstDash val="solid"/>
            <a:miter lim="400000"/>
            <a:headEnd len="sm" w="sm" type="stealth"/>
            <a:tailEnd len="sm" w="sm" type="none"/>
          </a:ln>
        </p:spPr>
      </p:cxnSp>
      <p:cxnSp>
        <p:nvCxnSpPr>
          <p:cNvPr id="2393" name="Google Shape;2393;p170"/>
          <p:cNvCxnSpPr/>
          <p:nvPr/>
        </p:nvCxnSpPr>
        <p:spPr>
          <a:xfrm rot="10800000">
            <a:off x="3549999" y="3635457"/>
            <a:ext cx="482400" cy="1119900"/>
          </a:xfrm>
          <a:prstGeom prst="straightConnector1">
            <a:avLst/>
          </a:prstGeom>
          <a:noFill/>
          <a:ln cap="flat" cmpd="sng" w="50800">
            <a:solidFill>
              <a:srgbClr val="FFFB00"/>
            </a:solidFill>
            <a:prstDash val="solid"/>
            <a:miter lim="400000"/>
            <a:headEnd len="sm" w="sm" type="stealth"/>
            <a:tailEnd len="sm" w="sm" type="none"/>
          </a:ln>
        </p:spPr>
      </p:cxnSp>
      <p:sp>
        <p:nvSpPr>
          <p:cNvPr id="2394" name="Google Shape;2394;p170"/>
          <p:cNvSpPr txBox="1"/>
          <p:nvPr/>
        </p:nvSpPr>
        <p:spPr>
          <a:xfrm>
            <a:off x="1479202" y="4442175"/>
            <a:ext cx="20298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2395" name="Google Shape;2395;p170"/>
          <p:cNvGrpSpPr/>
          <p:nvPr/>
        </p:nvGrpSpPr>
        <p:grpSpPr>
          <a:xfrm>
            <a:off x="5956300" y="4574275"/>
            <a:ext cx="1269900" cy="528900"/>
            <a:chOff x="0" y="2275"/>
            <a:chExt cx="1269900" cy="528900"/>
          </a:xfrm>
        </p:grpSpPr>
        <p:sp>
          <p:nvSpPr>
            <p:cNvPr id="2396" name="Google Shape;2396;p170"/>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397" name="Google Shape;2397;p170"/>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398" name="Google Shape;2398;p170"/>
          <p:cNvGrpSpPr/>
          <p:nvPr/>
        </p:nvGrpSpPr>
        <p:grpSpPr>
          <a:xfrm>
            <a:off x="7289800" y="4574275"/>
            <a:ext cx="1269900" cy="528900"/>
            <a:chOff x="0" y="2275"/>
            <a:chExt cx="1269900" cy="528900"/>
          </a:xfrm>
        </p:grpSpPr>
        <p:sp>
          <p:nvSpPr>
            <p:cNvPr id="2399" name="Google Shape;2399;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00" name="Google Shape;2400;p170"/>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sp>
        <p:nvSpPr>
          <p:cNvPr id="2401" name="Google Shape;2401;p170"/>
          <p:cNvSpPr txBox="1"/>
          <p:nvPr/>
        </p:nvSpPr>
        <p:spPr>
          <a:xfrm>
            <a:off x="5106123"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402" name="Google Shape;2402;p170"/>
          <p:cNvSpPr txBox="1"/>
          <p:nvPr/>
        </p:nvSpPr>
        <p:spPr>
          <a:xfrm>
            <a:off x="6469042" y="40132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403" name="Google Shape;2403;p170"/>
          <p:cNvSpPr txBox="1"/>
          <p:nvPr/>
        </p:nvSpPr>
        <p:spPr>
          <a:xfrm>
            <a:off x="7772399"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grpSp>
        <p:nvGrpSpPr>
          <p:cNvPr id="2404" name="Google Shape;2404;p170"/>
          <p:cNvGrpSpPr/>
          <p:nvPr/>
        </p:nvGrpSpPr>
        <p:grpSpPr>
          <a:xfrm>
            <a:off x="4622800" y="5272775"/>
            <a:ext cx="1269900" cy="528900"/>
            <a:chOff x="0" y="2275"/>
            <a:chExt cx="1269900" cy="528900"/>
          </a:xfrm>
        </p:grpSpPr>
        <p:sp>
          <p:nvSpPr>
            <p:cNvPr id="2405" name="Google Shape;2405;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06" name="Google Shape;2406;p170"/>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90</a:t>
              </a:r>
              <a:endParaRPr/>
            </a:p>
          </p:txBody>
        </p:sp>
      </p:grpSp>
      <p:grpSp>
        <p:nvGrpSpPr>
          <p:cNvPr id="2407" name="Google Shape;2407;p170"/>
          <p:cNvGrpSpPr/>
          <p:nvPr/>
        </p:nvGrpSpPr>
        <p:grpSpPr>
          <a:xfrm>
            <a:off x="5956300" y="5272775"/>
            <a:ext cx="1269900" cy="528900"/>
            <a:chOff x="0" y="2275"/>
            <a:chExt cx="1269900" cy="528900"/>
          </a:xfrm>
        </p:grpSpPr>
        <p:sp>
          <p:nvSpPr>
            <p:cNvPr id="2408" name="Google Shape;2408;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09" name="Google Shape;2409;p170"/>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410" name="Google Shape;2410;p170"/>
          <p:cNvGrpSpPr/>
          <p:nvPr/>
        </p:nvGrpSpPr>
        <p:grpSpPr>
          <a:xfrm>
            <a:off x="7289800" y="5272775"/>
            <a:ext cx="1269900" cy="528900"/>
            <a:chOff x="0" y="2275"/>
            <a:chExt cx="1269900" cy="528900"/>
          </a:xfrm>
        </p:grpSpPr>
        <p:sp>
          <p:nvSpPr>
            <p:cNvPr id="2411" name="Google Shape;2411;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12" name="Google Shape;2412;p170"/>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413" name="Google Shape;2413;p170"/>
          <p:cNvGrpSpPr/>
          <p:nvPr/>
        </p:nvGrpSpPr>
        <p:grpSpPr>
          <a:xfrm>
            <a:off x="4622800" y="5971275"/>
            <a:ext cx="1269900" cy="528900"/>
            <a:chOff x="0" y="2275"/>
            <a:chExt cx="1269900" cy="528900"/>
          </a:xfrm>
        </p:grpSpPr>
        <p:sp>
          <p:nvSpPr>
            <p:cNvPr id="2414" name="Google Shape;2414;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15" name="Google Shape;2415;p170"/>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87</a:t>
              </a:r>
              <a:endParaRPr/>
            </a:p>
          </p:txBody>
        </p:sp>
      </p:grpSp>
      <p:grpSp>
        <p:nvGrpSpPr>
          <p:cNvPr id="2416" name="Google Shape;2416;p170"/>
          <p:cNvGrpSpPr/>
          <p:nvPr/>
        </p:nvGrpSpPr>
        <p:grpSpPr>
          <a:xfrm>
            <a:off x="5956300" y="5971275"/>
            <a:ext cx="1269900" cy="528900"/>
            <a:chOff x="0" y="2275"/>
            <a:chExt cx="1269900" cy="528900"/>
          </a:xfrm>
        </p:grpSpPr>
        <p:sp>
          <p:nvSpPr>
            <p:cNvPr id="2417" name="Google Shape;2417;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18" name="Google Shape;2418;p170"/>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419" name="Google Shape;2419;p170"/>
          <p:cNvGrpSpPr/>
          <p:nvPr/>
        </p:nvGrpSpPr>
        <p:grpSpPr>
          <a:xfrm>
            <a:off x="7289800" y="5971275"/>
            <a:ext cx="1269900" cy="528900"/>
            <a:chOff x="0" y="2275"/>
            <a:chExt cx="1269900" cy="528900"/>
          </a:xfrm>
        </p:grpSpPr>
        <p:sp>
          <p:nvSpPr>
            <p:cNvPr id="2420" name="Google Shape;2420;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21" name="Google Shape;2421;p170"/>
            <p:cNvSpPr txBox="1"/>
            <p:nvPr/>
          </p:nvSpPr>
          <p:spPr>
            <a:xfrm>
              <a:off x="294551" y="2275"/>
              <a:ext cx="6654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422" name="Google Shape;2422;p170"/>
          <p:cNvGrpSpPr/>
          <p:nvPr/>
        </p:nvGrpSpPr>
        <p:grpSpPr>
          <a:xfrm>
            <a:off x="4610100" y="6669775"/>
            <a:ext cx="1269900" cy="528900"/>
            <a:chOff x="0" y="2275"/>
            <a:chExt cx="1269900" cy="528900"/>
          </a:xfrm>
        </p:grpSpPr>
        <p:sp>
          <p:nvSpPr>
            <p:cNvPr id="2423" name="Google Shape;2423;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24" name="Google Shape;2424;p170"/>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56</a:t>
              </a:r>
              <a:endParaRPr/>
            </a:p>
          </p:txBody>
        </p:sp>
      </p:grpSp>
      <p:grpSp>
        <p:nvGrpSpPr>
          <p:cNvPr id="2425" name="Google Shape;2425;p170"/>
          <p:cNvGrpSpPr/>
          <p:nvPr/>
        </p:nvGrpSpPr>
        <p:grpSpPr>
          <a:xfrm>
            <a:off x="5943600" y="6669775"/>
            <a:ext cx="1269900" cy="528900"/>
            <a:chOff x="0" y="2275"/>
            <a:chExt cx="1269900" cy="528900"/>
          </a:xfrm>
        </p:grpSpPr>
        <p:sp>
          <p:nvSpPr>
            <p:cNvPr id="2426" name="Google Shape;2426;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27" name="Google Shape;2427;p170"/>
            <p:cNvSpPr txBox="1"/>
            <p:nvPr/>
          </p:nvSpPr>
          <p:spPr>
            <a:xfrm>
              <a:off x="151455"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99</a:t>
              </a:r>
              <a:endParaRPr/>
            </a:p>
          </p:txBody>
        </p:sp>
      </p:grpSp>
      <p:grpSp>
        <p:nvGrpSpPr>
          <p:cNvPr id="2428" name="Google Shape;2428;p170"/>
          <p:cNvGrpSpPr/>
          <p:nvPr/>
        </p:nvGrpSpPr>
        <p:grpSpPr>
          <a:xfrm>
            <a:off x="7277100" y="6669775"/>
            <a:ext cx="1269900" cy="528900"/>
            <a:chOff x="0" y="2275"/>
            <a:chExt cx="1269900" cy="528900"/>
          </a:xfrm>
        </p:grpSpPr>
        <p:sp>
          <p:nvSpPr>
            <p:cNvPr id="2429" name="Google Shape;2429;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30" name="Google Shape;2430;p170"/>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89</a:t>
              </a:r>
              <a:endParaRPr/>
            </a:p>
          </p:txBody>
        </p:sp>
      </p:grpSp>
      <p:sp>
        <p:nvSpPr>
          <p:cNvPr id="2431" name="Google Shape;2431;p170"/>
          <p:cNvSpPr txBox="1"/>
          <p:nvPr/>
        </p:nvSpPr>
        <p:spPr>
          <a:xfrm>
            <a:off x="4102099" y="5981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sp>
        <p:nvSpPr>
          <p:cNvPr id="2432" name="Google Shape;2432;p170"/>
          <p:cNvSpPr txBox="1"/>
          <p:nvPr/>
        </p:nvSpPr>
        <p:spPr>
          <a:xfrm>
            <a:off x="4102823" y="46355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433" name="Google Shape;2433;p170"/>
          <p:cNvSpPr txBox="1"/>
          <p:nvPr/>
        </p:nvSpPr>
        <p:spPr>
          <a:xfrm>
            <a:off x="4144942" y="53086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434" name="Google Shape;2434;p170"/>
          <p:cNvSpPr txBox="1"/>
          <p:nvPr/>
        </p:nvSpPr>
        <p:spPr>
          <a:xfrm>
            <a:off x="4102099" y="67183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p>
        </p:txBody>
      </p:sp>
      <p:grpSp>
        <p:nvGrpSpPr>
          <p:cNvPr id="2435" name="Google Shape;2435;p170"/>
          <p:cNvGrpSpPr/>
          <p:nvPr/>
        </p:nvGrpSpPr>
        <p:grpSpPr>
          <a:xfrm>
            <a:off x="4622800" y="7368275"/>
            <a:ext cx="1269900" cy="528900"/>
            <a:chOff x="0" y="2275"/>
            <a:chExt cx="1269900" cy="528900"/>
          </a:xfrm>
        </p:grpSpPr>
        <p:sp>
          <p:nvSpPr>
            <p:cNvPr id="2436" name="Google Shape;2436;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37" name="Google Shape;2437;p170"/>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438" name="Google Shape;2438;p170"/>
          <p:cNvGrpSpPr/>
          <p:nvPr/>
        </p:nvGrpSpPr>
        <p:grpSpPr>
          <a:xfrm>
            <a:off x="5956300" y="7368275"/>
            <a:ext cx="1269900" cy="528900"/>
            <a:chOff x="0" y="2275"/>
            <a:chExt cx="1269900" cy="528900"/>
          </a:xfrm>
        </p:grpSpPr>
        <p:sp>
          <p:nvSpPr>
            <p:cNvPr id="2439" name="Google Shape;2439;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40" name="Google Shape;2440;p170"/>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441" name="Google Shape;2441;p170"/>
          <p:cNvGrpSpPr/>
          <p:nvPr/>
        </p:nvGrpSpPr>
        <p:grpSpPr>
          <a:xfrm>
            <a:off x="7289800" y="7368275"/>
            <a:ext cx="1269900" cy="528900"/>
            <a:chOff x="0" y="2275"/>
            <a:chExt cx="1269900" cy="528900"/>
          </a:xfrm>
        </p:grpSpPr>
        <p:sp>
          <p:nvSpPr>
            <p:cNvPr id="2442" name="Google Shape;2442;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43" name="Google Shape;2443;p170"/>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2444" name="Google Shape;2444;p170"/>
          <p:cNvSpPr txBox="1"/>
          <p:nvPr/>
        </p:nvSpPr>
        <p:spPr>
          <a:xfrm>
            <a:off x="4102099" y="7378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p>
        </p:txBody>
      </p:sp>
      <p:grpSp>
        <p:nvGrpSpPr>
          <p:cNvPr id="2445" name="Google Shape;2445;p170"/>
          <p:cNvGrpSpPr/>
          <p:nvPr/>
        </p:nvGrpSpPr>
        <p:grpSpPr>
          <a:xfrm>
            <a:off x="4622800" y="4574275"/>
            <a:ext cx="1269900" cy="528900"/>
            <a:chOff x="0" y="2275"/>
            <a:chExt cx="1269900" cy="528900"/>
          </a:xfrm>
        </p:grpSpPr>
        <p:sp>
          <p:nvSpPr>
            <p:cNvPr id="2446" name="Google Shape;2446;p170"/>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47" name="Google Shape;2447;p170"/>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1" name="Shape 2451"/>
        <p:cNvGrpSpPr/>
        <p:nvPr/>
      </p:nvGrpSpPr>
      <p:grpSpPr>
        <a:xfrm>
          <a:off x="0" y="0"/>
          <a:ext cx="0" cy="0"/>
          <a:chOff x="0" y="0"/>
          <a:chExt cx="0" cy="0"/>
        </a:xfrm>
      </p:grpSpPr>
      <p:sp>
        <p:nvSpPr>
          <p:cNvPr id="2452" name="Google Shape;2452;p17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453" name="Google Shape;2453;p17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Matriz</a:t>
            </a:r>
            <a:endParaRPr/>
          </a:p>
        </p:txBody>
      </p:sp>
      <p:sp>
        <p:nvSpPr>
          <p:cNvPr id="2454" name="Google Shape;2454;p171"/>
          <p:cNvSpPr txBox="1"/>
          <p:nvPr/>
        </p:nvSpPr>
        <p:spPr>
          <a:xfrm>
            <a:off x="223622" y="3022600"/>
            <a:ext cx="61596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notas[0][2]</a:t>
            </a:r>
            <a:endParaRPr/>
          </a:p>
        </p:txBody>
      </p:sp>
      <p:cxnSp>
        <p:nvCxnSpPr>
          <p:cNvPr id="2455" name="Google Shape;2455;p171"/>
          <p:cNvCxnSpPr/>
          <p:nvPr/>
        </p:nvCxnSpPr>
        <p:spPr>
          <a:xfrm rot="10800000">
            <a:off x="4159779" y="3648082"/>
            <a:ext cx="3526500" cy="488100"/>
          </a:xfrm>
          <a:prstGeom prst="straightConnector1">
            <a:avLst/>
          </a:prstGeom>
          <a:noFill/>
          <a:ln cap="flat" cmpd="sng" w="50800">
            <a:solidFill>
              <a:srgbClr val="FFFB00"/>
            </a:solidFill>
            <a:prstDash val="solid"/>
            <a:miter lim="400000"/>
            <a:headEnd len="sm" w="sm" type="stealth"/>
            <a:tailEnd len="sm" w="sm" type="none"/>
          </a:ln>
        </p:spPr>
      </p:cxnSp>
      <p:cxnSp>
        <p:nvCxnSpPr>
          <p:cNvPr id="2456" name="Google Shape;2456;p171"/>
          <p:cNvCxnSpPr/>
          <p:nvPr/>
        </p:nvCxnSpPr>
        <p:spPr>
          <a:xfrm rot="10800000">
            <a:off x="3549999" y="3635457"/>
            <a:ext cx="482400" cy="1119900"/>
          </a:xfrm>
          <a:prstGeom prst="straightConnector1">
            <a:avLst/>
          </a:prstGeom>
          <a:noFill/>
          <a:ln cap="flat" cmpd="sng" w="50800">
            <a:solidFill>
              <a:srgbClr val="FFFB00"/>
            </a:solidFill>
            <a:prstDash val="solid"/>
            <a:miter lim="400000"/>
            <a:headEnd len="sm" w="sm" type="stealth"/>
            <a:tailEnd len="sm" w="sm" type="none"/>
          </a:ln>
        </p:spPr>
      </p:cxnSp>
      <p:sp>
        <p:nvSpPr>
          <p:cNvPr id="2457" name="Google Shape;2457;p171"/>
          <p:cNvSpPr txBox="1"/>
          <p:nvPr/>
        </p:nvSpPr>
        <p:spPr>
          <a:xfrm>
            <a:off x="1479202" y="4442175"/>
            <a:ext cx="20298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grpSp>
        <p:nvGrpSpPr>
          <p:cNvPr id="2458" name="Google Shape;2458;p171"/>
          <p:cNvGrpSpPr/>
          <p:nvPr/>
        </p:nvGrpSpPr>
        <p:grpSpPr>
          <a:xfrm>
            <a:off x="7289800" y="4574275"/>
            <a:ext cx="1269900" cy="528900"/>
            <a:chOff x="0" y="2275"/>
            <a:chExt cx="1269900" cy="528900"/>
          </a:xfrm>
        </p:grpSpPr>
        <p:sp>
          <p:nvSpPr>
            <p:cNvPr id="2459" name="Google Shape;2459;p171"/>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60" name="Google Shape;2460;p171"/>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sp>
        <p:nvSpPr>
          <p:cNvPr id="2461" name="Google Shape;2461;p171"/>
          <p:cNvSpPr txBox="1"/>
          <p:nvPr/>
        </p:nvSpPr>
        <p:spPr>
          <a:xfrm>
            <a:off x="5106123"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462" name="Google Shape;2462;p171"/>
          <p:cNvSpPr txBox="1"/>
          <p:nvPr/>
        </p:nvSpPr>
        <p:spPr>
          <a:xfrm>
            <a:off x="6469042" y="40132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463" name="Google Shape;2463;p171"/>
          <p:cNvSpPr txBox="1"/>
          <p:nvPr/>
        </p:nvSpPr>
        <p:spPr>
          <a:xfrm>
            <a:off x="7772399"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grpSp>
        <p:nvGrpSpPr>
          <p:cNvPr id="2464" name="Google Shape;2464;p171"/>
          <p:cNvGrpSpPr/>
          <p:nvPr/>
        </p:nvGrpSpPr>
        <p:grpSpPr>
          <a:xfrm>
            <a:off x="4622800" y="5272775"/>
            <a:ext cx="1269900" cy="528900"/>
            <a:chOff x="0" y="2275"/>
            <a:chExt cx="1269900" cy="528900"/>
          </a:xfrm>
        </p:grpSpPr>
        <p:sp>
          <p:nvSpPr>
            <p:cNvPr id="2465" name="Google Shape;2465;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66" name="Google Shape;2466;p171"/>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90</a:t>
              </a:r>
              <a:endParaRPr/>
            </a:p>
          </p:txBody>
        </p:sp>
      </p:grpSp>
      <p:grpSp>
        <p:nvGrpSpPr>
          <p:cNvPr id="2467" name="Google Shape;2467;p171"/>
          <p:cNvGrpSpPr/>
          <p:nvPr/>
        </p:nvGrpSpPr>
        <p:grpSpPr>
          <a:xfrm>
            <a:off x="5956300" y="5272775"/>
            <a:ext cx="1269900" cy="528900"/>
            <a:chOff x="0" y="2275"/>
            <a:chExt cx="1269900" cy="528900"/>
          </a:xfrm>
        </p:grpSpPr>
        <p:sp>
          <p:nvSpPr>
            <p:cNvPr id="2468" name="Google Shape;2468;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69" name="Google Shape;2469;p171"/>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470" name="Google Shape;2470;p171"/>
          <p:cNvGrpSpPr/>
          <p:nvPr/>
        </p:nvGrpSpPr>
        <p:grpSpPr>
          <a:xfrm>
            <a:off x="7289800" y="5272775"/>
            <a:ext cx="1269900" cy="528900"/>
            <a:chOff x="0" y="2275"/>
            <a:chExt cx="1269900" cy="528900"/>
          </a:xfrm>
        </p:grpSpPr>
        <p:sp>
          <p:nvSpPr>
            <p:cNvPr id="2471" name="Google Shape;2471;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72" name="Google Shape;2472;p171"/>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473" name="Google Shape;2473;p171"/>
          <p:cNvGrpSpPr/>
          <p:nvPr/>
        </p:nvGrpSpPr>
        <p:grpSpPr>
          <a:xfrm>
            <a:off x="4622800" y="5971275"/>
            <a:ext cx="1269900" cy="528900"/>
            <a:chOff x="0" y="2275"/>
            <a:chExt cx="1269900" cy="528900"/>
          </a:xfrm>
        </p:grpSpPr>
        <p:sp>
          <p:nvSpPr>
            <p:cNvPr id="2474" name="Google Shape;2474;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75" name="Google Shape;2475;p171"/>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87</a:t>
              </a:r>
              <a:endParaRPr/>
            </a:p>
          </p:txBody>
        </p:sp>
      </p:grpSp>
      <p:grpSp>
        <p:nvGrpSpPr>
          <p:cNvPr id="2476" name="Google Shape;2476;p171"/>
          <p:cNvGrpSpPr/>
          <p:nvPr/>
        </p:nvGrpSpPr>
        <p:grpSpPr>
          <a:xfrm>
            <a:off x="5956300" y="5971275"/>
            <a:ext cx="1269900" cy="528900"/>
            <a:chOff x="0" y="2275"/>
            <a:chExt cx="1269900" cy="528900"/>
          </a:xfrm>
        </p:grpSpPr>
        <p:sp>
          <p:nvSpPr>
            <p:cNvPr id="2477" name="Google Shape;2477;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78" name="Google Shape;2478;p171"/>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479" name="Google Shape;2479;p171"/>
          <p:cNvGrpSpPr/>
          <p:nvPr/>
        </p:nvGrpSpPr>
        <p:grpSpPr>
          <a:xfrm>
            <a:off x="7289800" y="5971275"/>
            <a:ext cx="1269900" cy="528900"/>
            <a:chOff x="0" y="2275"/>
            <a:chExt cx="1269900" cy="528900"/>
          </a:xfrm>
        </p:grpSpPr>
        <p:sp>
          <p:nvSpPr>
            <p:cNvPr id="2480" name="Google Shape;2480;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81" name="Google Shape;2481;p171"/>
            <p:cNvSpPr txBox="1"/>
            <p:nvPr/>
          </p:nvSpPr>
          <p:spPr>
            <a:xfrm>
              <a:off x="294551" y="2275"/>
              <a:ext cx="6654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482" name="Google Shape;2482;p171"/>
          <p:cNvGrpSpPr/>
          <p:nvPr/>
        </p:nvGrpSpPr>
        <p:grpSpPr>
          <a:xfrm>
            <a:off x="4610100" y="6669775"/>
            <a:ext cx="1269900" cy="528900"/>
            <a:chOff x="0" y="2275"/>
            <a:chExt cx="1269900" cy="528900"/>
          </a:xfrm>
        </p:grpSpPr>
        <p:sp>
          <p:nvSpPr>
            <p:cNvPr id="2483" name="Google Shape;2483;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84" name="Google Shape;2484;p171"/>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56</a:t>
              </a:r>
              <a:endParaRPr/>
            </a:p>
          </p:txBody>
        </p:sp>
      </p:grpSp>
      <p:grpSp>
        <p:nvGrpSpPr>
          <p:cNvPr id="2485" name="Google Shape;2485;p171"/>
          <p:cNvGrpSpPr/>
          <p:nvPr/>
        </p:nvGrpSpPr>
        <p:grpSpPr>
          <a:xfrm>
            <a:off x="5943600" y="6669775"/>
            <a:ext cx="1269900" cy="528900"/>
            <a:chOff x="0" y="2275"/>
            <a:chExt cx="1269900" cy="528900"/>
          </a:xfrm>
        </p:grpSpPr>
        <p:sp>
          <p:nvSpPr>
            <p:cNvPr id="2486" name="Google Shape;2486;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87" name="Google Shape;2487;p171"/>
            <p:cNvSpPr txBox="1"/>
            <p:nvPr/>
          </p:nvSpPr>
          <p:spPr>
            <a:xfrm>
              <a:off x="151455"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99</a:t>
              </a:r>
              <a:endParaRPr/>
            </a:p>
          </p:txBody>
        </p:sp>
      </p:grpSp>
      <p:grpSp>
        <p:nvGrpSpPr>
          <p:cNvPr id="2488" name="Google Shape;2488;p171"/>
          <p:cNvGrpSpPr/>
          <p:nvPr/>
        </p:nvGrpSpPr>
        <p:grpSpPr>
          <a:xfrm>
            <a:off x="7277100" y="6669775"/>
            <a:ext cx="1269900" cy="528900"/>
            <a:chOff x="0" y="2275"/>
            <a:chExt cx="1269900" cy="528900"/>
          </a:xfrm>
        </p:grpSpPr>
        <p:sp>
          <p:nvSpPr>
            <p:cNvPr id="2489" name="Google Shape;2489;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90" name="Google Shape;2490;p171"/>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89</a:t>
              </a:r>
              <a:endParaRPr/>
            </a:p>
          </p:txBody>
        </p:sp>
      </p:grpSp>
      <p:sp>
        <p:nvSpPr>
          <p:cNvPr id="2491" name="Google Shape;2491;p171"/>
          <p:cNvSpPr txBox="1"/>
          <p:nvPr/>
        </p:nvSpPr>
        <p:spPr>
          <a:xfrm>
            <a:off x="4102099" y="5981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sp>
        <p:nvSpPr>
          <p:cNvPr id="2492" name="Google Shape;2492;p171"/>
          <p:cNvSpPr txBox="1"/>
          <p:nvPr/>
        </p:nvSpPr>
        <p:spPr>
          <a:xfrm>
            <a:off x="4102823" y="46355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493" name="Google Shape;2493;p171"/>
          <p:cNvSpPr txBox="1"/>
          <p:nvPr/>
        </p:nvSpPr>
        <p:spPr>
          <a:xfrm>
            <a:off x="4144942" y="53086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494" name="Google Shape;2494;p171"/>
          <p:cNvSpPr txBox="1"/>
          <p:nvPr/>
        </p:nvSpPr>
        <p:spPr>
          <a:xfrm>
            <a:off x="4102099" y="67183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p>
        </p:txBody>
      </p:sp>
      <p:grpSp>
        <p:nvGrpSpPr>
          <p:cNvPr id="2495" name="Google Shape;2495;p171"/>
          <p:cNvGrpSpPr/>
          <p:nvPr/>
        </p:nvGrpSpPr>
        <p:grpSpPr>
          <a:xfrm>
            <a:off x="4622800" y="7368275"/>
            <a:ext cx="1269900" cy="528900"/>
            <a:chOff x="0" y="2275"/>
            <a:chExt cx="1269900" cy="528900"/>
          </a:xfrm>
        </p:grpSpPr>
        <p:sp>
          <p:nvSpPr>
            <p:cNvPr id="2496" name="Google Shape;2496;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497" name="Google Shape;2497;p171"/>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498" name="Google Shape;2498;p171"/>
          <p:cNvGrpSpPr/>
          <p:nvPr/>
        </p:nvGrpSpPr>
        <p:grpSpPr>
          <a:xfrm>
            <a:off x="5956300" y="7368275"/>
            <a:ext cx="1269900" cy="528900"/>
            <a:chOff x="0" y="2275"/>
            <a:chExt cx="1269900" cy="528900"/>
          </a:xfrm>
        </p:grpSpPr>
        <p:sp>
          <p:nvSpPr>
            <p:cNvPr id="2499" name="Google Shape;2499;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00" name="Google Shape;2500;p171"/>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501" name="Google Shape;2501;p171"/>
          <p:cNvGrpSpPr/>
          <p:nvPr/>
        </p:nvGrpSpPr>
        <p:grpSpPr>
          <a:xfrm>
            <a:off x="7289800" y="7368275"/>
            <a:ext cx="1269900" cy="528900"/>
            <a:chOff x="0" y="2275"/>
            <a:chExt cx="1269900" cy="528900"/>
          </a:xfrm>
        </p:grpSpPr>
        <p:sp>
          <p:nvSpPr>
            <p:cNvPr id="2502" name="Google Shape;2502;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03" name="Google Shape;2503;p171"/>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2504" name="Google Shape;2504;p171"/>
          <p:cNvSpPr txBox="1"/>
          <p:nvPr/>
        </p:nvSpPr>
        <p:spPr>
          <a:xfrm>
            <a:off x="4102099" y="7378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p>
        </p:txBody>
      </p:sp>
      <p:grpSp>
        <p:nvGrpSpPr>
          <p:cNvPr id="2505" name="Google Shape;2505;p171"/>
          <p:cNvGrpSpPr/>
          <p:nvPr/>
        </p:nvGrpSpPr>
        <p:grpSpPr>
          <a:xfrm>
            <a:off x="4622800" y="4574275"/>
            <a:ext cx="1269900" cy="528900"/>
            <a:chOff x="0" y="2275"/>
            <a:chExt cx="1269900" cy="528900"/>
          </a:xfrm>
        </p:grpSpPr>
        <p:sp>
          <p:nvSpPr>
            <p:cNvPr id="2506" name="Google Shape;2506;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07" name="Google Shape;2507;p171"/>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508" name="Google Shape;2508;p171"/>
          <p:cNvGrpSpPr/>
          <p:nvPr/>
        </p:nvGrpSpPr>
        <p:grpSpPr>
          <a:xfrm>
            <a:off x="5956300" y="4574275"/>
            <a:ext cx="1269900" cy="528900"/>
            <a:chOff x="0" y="2275"/>
            <a:chExt cx="1269900" cy="528900"/>
          </a:xfrm>
        </p:grpSpPr>
        <p:sp>
          <p:nvSpPr>
            <p:cNvPr id="2509" name="Google Shape;2509;p171"/>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10" name="Google Shape;2510;p171"/>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4" name="Shape 2514"/>
        <p:cNvGrpSpPr/>
        <p:nvPr/>
      </p:nvGrpSpPr>
      <p:grpSpPr>
        <a:xfrm>
          <a:off x="0" y="0"/>
          <a:ext cx="0" cy="0"/>
          <a:chOff x="0" y="0"/>
          <a:chExt cx="0" cy="0"/>
        </a:xfrm>
      </p:grpSpPr>
      <p:sp>
        <p:nvSpPr>
          <p:cNvPr id="2515" name="Google Shape;2515;p17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516" name="Google Shape;2516;p17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Matriz</a:t>
            </a:r>
            <a:endParaRPr/>
          </a:p>
        </p:txBody>
      </p:sp>
      <p:sp>
        <p:nvSpPr>
          <p:cNvPr id="2517" name="Google Shape;2517;p172"/>
          <p:cNvSpPr txBox="1"/>
          <p:nvPr/>
        </p:nvSpPr>
        <p:spPr>
          <a:xfrm>
            <a:off x="223622" y="3022600"/>
            <a:ext cx="61596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notas[</a:t>
            </a:r>
            <a:r>
              <a:rPr lang="pt-BR" sz="3400">
                <a:solidFill>
                  <a:srgbClr val="FFFB00"/>
                </a:solidFill>
                <a:latin typeface="Short Stack"/>
                <a:ea typeface="Short Stack"/>
                <a:cs typeface="Short Stack"/>
                <a:sym typeface="Short Stack"/>
              </a:rPr>
              <a:t>1</a:t>
            </a:r>
            <a:r>
              <a:rPr b="0" i="0" lang="pt-BR" sz="3400" u="none" cap="none" strike="noStrike">
                <a:solidFill>
                  <a:srgbClr val="FFFB00"/>
                </a:solidFill>
                <a:latin typeface="Short Stack"/>
                <a:ea typeface="Short Stack"/>
                <a:cs typeface="Short Stack"/>
                <a:sym typeface="Short Stack"/>
              </a:rPr>
              <a:t>][</a:t>
            </a:r>
            <a:r>
              <a:rPr lang="pt-BR" sz="3400">
                <a:solidFill>
                  <a:srgbClr val="FFFB00"/>
                </a:solidFill>
                <a:latin typeface="Short Stack"/>
                <a:ea typeface="Short Stack"/>
                <a:cs typeface="Short Stack"/>
                <a:sym typeface="Short Stack"/>
              </a:rPr>
              <a:t>2</a:t>
            </a:r>
            <a:r>
              <a:rPr b="0" i="0" lang="pt-BR" sz="3400" u="none" cap="none" strike="noStrike">
                <a:solidFill>
                  <a:srgbClr val="FFFB00"/>
                </a:solidFill>
                <a:latin typeface="Short Stack"/>
                <a:ea typeface="Short Stack"/>
                <a:cs typeface="Short Stack"/>
                <a:sym typeface="Short Stack"/>
              </a:rPr>
              <a:t>]</a:t>
            </a:r>
            <a:endParaRPr/>
          </a:p>
        </p:txBody>
      </p:sp>
      <p:cxnSp>
        <p:nvCxnSpPr>
          <p:cNvPr id="2518" name="Google Shape;2518;p172"/>
          <p:cNvCxnSpPr>
            <a:stCxn id="2519" idx="1"/>
          </p:cNvCxnSpPr>
          <p:nvPr/>
        </p:nvCxnSpPr>
        <p:spPr>
          <a:xfrm rot="10800000">
            <a:off x="4159499" y="3648550"/>
            <a:ext cx="3612900" cy="612300"/>
          </a:xfrm>
          <a:prstGeom prst="straightConnector1">
            <a:avLst/>
          </a:prstGeom>
          <a:noFill/>
          <a:ln cap="flat" cmpd="sng" w="50800">
            <a:solidFill>
              <a:srgbClr val="FFFB00"/>
            </a:solidFill>
            <a:prstDash val="solid"/>
            <a:miter lim="400000"/>
            <a:headEnd len="sm" w="sm" type="stealth"/>
            <a:tailEnd len="sm" w="sm" type="none"/>
          </a:ln>
        </p:spPr>
      </p:cxnSp>
      <p:cxnSp>
        <p:nvCxnSpPr>
          <p:cNvPr id="2520" name="Google Shape;2520;p172"/>
          <p:cNvCxnSpPr>
            <a:stCxn id="2521" idx="1"/>
          </p:cNvCxnSpPr>
          <p:nvPr/>
        </p:nvCxnSpPr>
        <p:spPr>
          <a:xfrm rot="10800000">
            <a:off x="3550042" y="3635650"/>
            <a:ext cx="594900" cy="1920600"/>
          </a:xfrm>
          <a:prstGeom prst="straightConnector1">
            <a:avLst/>
          </a:prstGeom>
          <a:noFill/>
          <a:ln cap="flat" cmpd="sng" w="50800">
            <a:solidFill>
              <a:srgbClr val="FFFB00"/>
            </a:solidFill>
            <a:prstDash val="solid"/>
            <a:miter lim="400000"/>
            <a:headEnd len="sm" w="sm" type="stealth"/>
            <a:tailEnd len="sm" w="sm" type="none"/>
          </a:ln>
        </p:spPr>
      </p:cxnSp>
      <p:sp>
        <p:nvSpPr>
          <p:cNvPr id="2522" name="Google Shape;2522;p172"/>
          <p:cNvSpPr txBox="1"/>
          <p:nvPr/>
        </p:nvSpPr>
        <p:spPr>
          <a:xfrm>
            <a:off x="1479202" y="4442175"/>
            <a:ext cx="20298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sp>
        <p:nvSpPr>
          <p:cNvPr id="2523" name="Google Shape;2523;p172"/>
          <p:cNvSpPr txBox="1"/>
          <p:nvPr/>
        </p:nvSpPr>
        <p:spPr>
          <a:xfrm>
            <a:off x="5106123"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524" name="Google Shape;2524;p172"/>
          <p:cNvSpPr txBox="1"/>
          <p:nvPr/>
        </p:nvSpPr>
        <p:spPr>
          <a:xfrm>
            <a:off x="6469042" y="40132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519" name="Google Shape;2519;p172"/>
          <p:cNvSpPr txBox="1"/>
          <p:nvPr/>
        </p:nvSpPr>
        <p:spPr>
          <a:xfrm>
            <a:off x="7772399"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grpSp>
        <p:nvGrpSpPr>
          <p:cNvPr id="2525" name="Google Shape;2525;p172"/>
          <p:cNvGrpSpPr/>
          <p:nvPr/>
        </p:nvGrpSpPr>
        <p:grpSpPr>
          <a:xfrm>
            <a:off x="4622800" y="5272775"/>
            <a:ext cx="1269900" cy="528900"/>
            <a:chOff x="0" y="2275"/>
            <a:chExt cx="1269900" cy="528900"/>
          </a:xfrm>
        </p:grpSpPr>
        <p:sp>
          <p:nvSpPr>
            <p:cNvPr id="2526" name="Google Shape;2526;p17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27" name="Google Shape;2527;p172"/>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90</a:t>
              </a:r>
              <a:endParaRPr/>
            </a:p>
          </p:txBody>
        </p:sp>
      </p:grpSp>
      <p:grpSp>
        <p:nvGrpSpPr>
          <p:cNvPr id="2528" name="Google Shape;2528;p172"/>
          <p:cNvGrpSpPr/>
          <p:nvPr/>
        </p:nvGrpSpPr>
        <p:grpSpPr>
          <a:xfrm>
            <a:off x="5956300" y="5272775"/>
            <a:ext cx="1269900" cy="528900"/>
            <a:chOff x="5956300" y="5272775"/>
            <a:chExt cx="1269900" cy="528900"/>
          </a:xfrm>
        </p:grpSpPr>
        <p:sp>
          <p:nvSpPr>
            <p:cNvPr id="2529" name="Google Shape;2529;p172"/>
            <p:cNvSpPr/>
            <p:nvPr/>
          </p:nvSpPr>
          <p:spPr>
            <a:xfrm>
              <a:off x="5956300" y="53403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30" name="Google Shape;2530;p172"/>
            <p:cNvSpPr txBox="1"/>
            <p:nvPr/>
          </p:nvSpPr>
          <p:spPr>
            <a:xfrm>
              <a:off x="6189002" y="52727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531" name="Google Shape;2531;p172"/>
          <p:cNvGrpSpPr/>
          <p:nvPr/>
        </p:nvGrpSpPr>
        <p:grpSpPr>
          <a:xfrm>
            <a:off x="7289800" y="5272775"/>
            <a:ext cx="1269900" cy="528900"/>
            <a:chOff x="7289800" y="5272775"/>
            <a:chExt cx="1269900" cy="528900"/>
          </a:xfrm>
        </p:grpSpPr>
        <p:sp>
          <p:nvSpPr>
            <p:cNvPr id="2532" name="Google Shape;2532;p172"/>
            <p:cNvSpPr/>
            <p:nvPr/>
          </p:nvSpPr>
          <p:spPr>
            <a:xfrm>
              <a:off x="7289800" y="53403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33" name="Google Shape;2533;p172"/>
            <p:cNvSpPr txBox="1"/>
            <p:nvPr/>
          </p:nvSpPr>
          <p:spPr>
            <a:xfrm>
              <a:off x="7522503" y="52727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534" name="Google Shape;2534;p172"/>
          <p:cNvGrpSpPr/>
          <p:nvPr/>
        </p:nvGrpSpPr>
        <p:grpSpPr>
          <a:xfrm>
            <a:off x="4622800" y="5971275"/>
            <a:ext cx="1269900" cy="528900"/>
            <a:chOff x="0" y="2275"/>
            <a:chExt cx="1269900" cy="528900"/>
          </a:xfrm>
        </p:grpSpPr>
        <p:sp>
          <p:nvSpPr>
            <p:cNvPr id="2535" name="Google Shape;2535;p17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36" name="Google Shape;2536;p172"/>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87</a:t>
              </a:r>
              <a:endParaRPr/>
            </a:p>
          </p:txBody>
        </p:sp>
      </p:grpSp>
      <p:grpSp>
        <p:nvGrpSpPr>
          <p:cNvPr id="2537" name="Google Shape;2537;p172"/>
          <p:cNvGrpSpPr/>
          <p:nvPr/>
        </p:nvGrpSpPr>
        <p:grpSpPr>
          <a:xfrm>
            <a:off x="5956300" y="5971275"/>
            <a:ext cx="1269900" cy="528900"/>
            <a:chOff x="5956300" y="5971275"/>
            <a:chExt cx="1269900" cy="528900"/>
          </a:xfrm>
        </p:grpSpPr>
        <p:sp>
          <p:nvSpPr>
            <p:cNvPr id="2538" name="Google Shape;2538;p172"/>
            <p:cNvSpPr/>
            <p:nvPr/>
          </p:nvSpPr>
          <p:spPr>
            <a:xfrm>
              <a:off x="5956300" y="6038850"/>
              <a:ext cx="1269900" cy="406500"/>
            </a:xfrm>
            <a:prstGeom prst="rect">
              <a:avLst/>
            </a:prstGeom>
            <a:solidFill>
              <a:srgbClr val="879BBB"/>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39" name="Google Shape;2539;p172"/>
            <p:cNvSpPr txBox="1"/>
            <p:nvPr/>
          </p:nvSpPr>
          <p:spPr>
            <a:xfrm>
              <a:off x="6107754" y="5971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540" name="Google Shape;2540;p172"/>
          <p:cNvGrpSpPr/>
          <p:nvPr/>
        </p:nvGrpSpPr>
        <p:grpSpPr>
          <a:xfrm>
            <a:off x="7289800" y="5971275"/>
            <a:ext cx="1269900" cy="528900"/>
            <a:chOff x="7289800" y="5971275"/>
            <a:chExt cx="1269900" cy="528900"/>
          </a:xfrm>
        </p:grpSpPr>
        <p:sp>
          <p:nvSpPr>
            <p:cNvPr id="2541" name="Google Shape;2541;p172"/>
            <p:cNvSpPr/>
            <p:nvPr/>
          </p:nvSpPr>
          <p:spPr>
            <a:xfrm>
              <a:off x="7289800" y="6038850"/>
              <a:ext cx="1269900" cy="406500"/>
            </a:xfrm>
            <a:prstGeom prst="rect">
              <a:avLst/>
            </a:prstGeom>
            <a:solidFill>
              <a:srgbClr val="879BBB"/>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42" name="Google Shape;2542;p172"/>
            <p:cNvSpPr txBox="1"/>
            <p:nvPr/>
          </p:nvSpPr>
          <p:spPr>
            <a:xfrm>
              <a:off x="7584351" y="5971275"/>
              <a:ext cx="6654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543" name="Google Shape;2543;p172"/>
          <p:cNvGrpSpPr/>
          <p:nvPr/>
        </p:nvGrpSpPr>
        <p:grpSpPr>
          <a:xfrm>
            <a:off x="4610100" y="6669775"/>
            <a:ext cx="1269900" cy="528900"/>
            <a:chOff x="0" y="2275"/>
            <a:chExt cx="1269900" cy="528900"/>
          </a:xfrm>
        </p:grpSpPr>
        <p:sp>
          <p:nvSpPr>
            <p:cNvPr id="2544" name="Google Shape;2544;p17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45" name="Google Shape;2545;p172"/>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56</a:t>
              </a:r>
              <a:endParaRPr/>
            </a:p>
          </p:txBody>
        </p:sp>
      </p:grpSp>
      <p:grpSp>
        <p:nvGrpSpPr>
          <p:cNvPr id="2546" name="Google Shape;2546;p172"/>
          <p:cNvGrpSpPr/>
          <p:nvPr/>
        </p:nvGrpSpPr>
        <p:grpSpPr>
          <a:xfrm>
            <a:off x="5943600" y="6669775"/>
            <a:ext cx="1269900" cy="528900"/>
            <a:chOff x="0" y="2275"/>
            <a:chExt cx="1269900" cy="528900"/>
          </a:xfrm>
        </p:grpSpPr>
        <p:sp>
          <p:nvSpPr>
            <p:cNvPr id="2547" name="Google Shape;2547;p17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48" name="Google Shape;2548;p172"/>
            <p:cNvSpPr txBox="1"/>
            <p:nvPr/>
          </p:nvSpPr>
          <p:spPr>
            <a:xfrm>
              <a:off x="151455"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99</a:t>
              </a:r>
              <a:endParaRPr/>
            </a:p>
          </p:txBody>
        </p:sp>
      </p:grpSp>
      <p:grpSp>
        <p:nvGrpSpPr>
          <p:cNvPr id="2549" name="Google Shape;2549;p172"/>
          <p:cNvGrpSpPr/>
          <p:nvPr/>
        </p:nvGrpSpPr>
        <p:grpSpPr>
          <a:xfrm>
            <a:off x="7277100" y="6669775"/>
            <a:ext cx="1269900" cy="528900"/>
            <a:chOff x="0" y="2275"/>
            <a:chExt cx="1269900" cy="528900"/>
          </a:xfrm>
        </p:grpSpPr>
        <p:sp>
          <p:nvSpPr>
            <p:cNvPr id="2550" name="Google Shape;2550;p17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51" name="Google Shape;2551;p172"/>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89</a:t>
              </a:r>
              <a:endParaRPr/>
            </a:p>
          </p:txBody>
        </p:sp>
      </p:grpSp>
      <p:sp>
        <p:nvSpPr>
          <p:cNvPr id="2552" name="Google Shape;2552;p172"/>
          <p:cNvSpPr txBox="1"/>
          <p:nvPr/>
        </p:nvSpPr>
        <p:spPr>
          <a:xfrm>
            <a:off x="4102099" y="5981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sp>
        <p:nvSpPr>
          <p:cNvPr id="2553" name="Google Shape;2553;p172"/>
          <p:cNvSpPr txBox="1"/>
          <p:nvPr/>
        </p:nvSpPr>
        <p:spPr>
          <a:xfrm>
            <a:off x="4102823" y="46355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521" name="Google Shape;2521;p172"/>
          <p:cNvSpPr txBox="1"/>
          <p:nvPr/>
        </p:nvSpPr>
        <p:spPr>
          <a:xfrm>
            <a:off x="4144942" y="53086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554" name="Google Shape;2554;p172"/>
          <p:cNvSpPr txBox="1"/>
          <p:nvPr/>
        </p:nvSpPr>
        <p:spPr>
          <a:xfrm>
            <a:off x="4102099" y="67183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p>
        </p:txBody>
      </p:sp>
      <p:grpSp>
        <p:nvGrpSpPr>
          <p:cNvPr id="2555" name="Google Shape;2555;p172"/>
          <p:cNvGrpSpPr/>
          <p:nvPr/>
        </p:nvGrpSpPr>
        <p:grpSpPr>
          <a:xfrm>
            <a:off x="4622800" y="7368275"/>
            <a:ext cx="1269900" cy="528900"/>
            <a:chOff x="0" y="2275"/>
            <a:chExt cx="1269900" cy="528900"/>
          </a:xfrm>
        </p:grpSpPr>
        <p:sp>
          <p:nvSpPr>
            <p:cNvPr id="2556" name="Google Shape;2556;p17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57" name="Google Shape;2557;p172"/>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558" name="Google Shape;2558;p172"/>
          <p:cNvGrpSpPr/>
          <p:nvPr/>
        </p:nvGrpSpPr>
        <p:grpSpPr>
          <a:xfrm>
            <a:off x="5956300" y="7368275"/>
            <a:ext cx="1269900" cy="528900"/>
            <a:chOff x="0" y="2275"/>
            <a:chExt cx="1269900" cy="528900"/>
          </a:xfrm>
        </p:grpSpPr>
        <p:sp>
          <p:nvSpPr>
            <p:cNvPr id="2559" name="Google Shape;2559;p17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60" name="Google Shape;2560;p172"/>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561" name="Google Shape;2561;p172"/>
          <p:cNvGrpSpPr/>
          <p:nvPr/>
        </p:nvGrpSpPr>
        <p:grpSpPr>
          <a:xfrm>
            <a:off x="7289800" y="7368275"/>
            <a:ext cx="1269900" cy="528900"/>
            <a:chOff x="0" y="2275"/>
            <a:chExt cx="1269900" cy="528900"/>
          </a:xfrm>
        </p:grpSpPr>
        <p:sp>
          <p:nvSpPr>
            <p:cNvPr id="2562" name="Google Shape;2562;p17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63" name="Google Shape;2563;p172"/>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2564" name="Google Shape;2564;p172"/>
          <p:cNvSpPr txBox="1"/>
          <p:nvPr/>
        </p:nvSpPr>
        <p:spPr>
          <a:xfrm>
            <a:off x="4102099" y="7378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p>
        </p:txBody>
      </p:sp>
      <p:grpSp>
        <p:nvGrpSpPr>
          <p:cNvPr id="2565" name="Google Shape;2565;p172"/>
          <p:cNvGrpSpPr/>
          <p:nvPr/>
        </p:nvGrpSpPr>
        <p:grpSpPr>
          <a:xfrm>
            <a:off x="4622800" y="4574275"/>
            <a:ext cx="1269900" cy="528900"/>
            <a:chOff x="0" y="2275"/>
            <a:chExt cx="1269900" cy="528900"/>
          </a:xfrm>
        </p:grpSpPr>
        <p:sp>
          <p:nvSpPr>
            <p:cNvPr id="2566" name="Google Shape;2566;p17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67" name="Google Shape;2567;p172"/>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568" name="Google Shape;2568;p172"/>
          <p:cNvGrpSpPr/>
          <p:nvPr/>
        </p:nvGrpSpPr>
        <p:grpSpPr>
          <a:xfrm>
            <a:off x="5956300" y="4574275"/>
            <a:ext cx="1269900" cy="528900"/>
            <a:chOff x="0" y="2275"/>
            <a:chExt cx="1269900" cy="528900"/>
          </a:xfrm>
        </p:grpSpPr>
        <p:sp>
          <p:nvSpPr>
            <p:cNvPr id="2569" name="Google Shape;2569;p17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70" name="Google Shape;2570;p172"/>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571" name="Google Shape;2571;p172"/>
          <p:cNvGrpSpPr/>
          <p:nvPr/>
        </p:nvGrpSpPr>
        <p:grpSpPr>
          <a:xfrm>
            <a:off x="7289800" y="4574275"/>
            <a:ext cx="1269900" cy="528900"/>
            <a:chOff x="0" y="2275"/>
            <a:chExt cx="1269900" cy="528900"/>
          </a:xfrm>
        </p:grpSpPr>
        <p:sp>
          <p:nvSpPr>
            <p:cNvPr id="2572" name="Google Shape;2572;p172"/>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73" name="Google Shape;2573;p172"/>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58" name="Google Shape;158;p2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Executando o primeiro programa</a:t>
            </a:r>
            <a:endParaRPr/>
          </a:p>
        </p:txBody>
      </p:sp>
      <p:pic>
        <p:nvPicPr>
          <p:cNvPr id="159" name="Google Shape;159;p29"/>
          <p:cNvPicPr preferRelativeResize="0"/>
          <p:nvPr/>
        </p:nvPicPr>
        <p:blipFill>
          <a:blip r:embed="rId3">
            <a:alphaModFix/>
          </a:blip>
          <a:stretch>
            <a:fillRect/>
          </a:stretch>
        </p:blipFill>
        <p:spPr>
          <a:xfrm>
            <a:off x="486075" y="2310450"/>
            <a:ext cx="12032650" cy="6768365"/>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7" name="Shape 2577"/>
        <p:cNvGrpSpPr/>
        <p:nvPr/>
      </p:nvGrpSpPr>
      <p:grpSpPr>
        <a:xfrm>
          <a:off x="0" y="0"/>
          <a:ext cx="0" cy="0"/>
          <a:chOff x="0" y="0"/>
          <a:chExt cx="0" cy="0"/>
        </a:xfrm>
      </p:grpSpPr>
      <p:sp>
        <p:nvSpPr>
          <p:cNvPr id="2578" name="Google Shape;2578;p17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579" name="Google Shape;2579;p17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Matriz</a:t>
            </a:r>
            <a:endParaRPr/>
          </a:p>
        </p:txBody>
      </p:sp>
      <p:sp>
        <p:nvSpPr>
          <p:cNvPr id="2580" name="Google Shape;2580;p173"/>
          <p:cNvSpPr txBox="1"/>
          <p:nvPr/>
        </p:nvSpPr>
        <p:spPr>
          <a:xfrm>
            <a:off x="223622" y="3022600"/>
            <a:ext cx="61596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notas[2][1]</a:t>
            </a:r>
            <a:endParaRPr/>
          </a:p>
        </p:txBody>
      </p:sp>
      <p:cxnSp>
        <p:nvCxnSpPr>
          <p:cNvPr id="2581" name="Google Shape;2581;p173"/>
          <p:cNvCxnSpPr/>
          <p:nvPr/>
        </p:nvCxnSpPr>
        <p:spPr>
          <a:xfrm rot="10800000">
            <a:off x="4159711" y="3648312"/>
            <a:ext cx="2125500" cy="452400"/>
          </a:xfrm>
          <a:prstGeom prst="straightConnector1">
            <a:avLst/>
          </a:prstGeom>
          <a:noFill/>
          <a:ln cap="flat" cmpd="sng" w="50800">
            <a:solidFill>
              <a:srgbClr val="FFFB00"/>
            </a:solidFill>
            <a:prstDash val="solid"/>
            <a:miter lim="400000"/>
            <a:headEnd len="sm" w="sm" type="stealth"/>
            <a:tailEnd len="sm" w="sm" type="none"/>
          </a:ln>
        </p:spPr>
      </p:cxnSp>
      <p:cxnSp>
        <p:nvCxnSpPr>
          <p:cNvPr id="2582" name="Google Shape;2582;p173"/>
          <p:cNvCxnSpPr/>
          <p:nvPr/>
        </p:nvCxnSpPr>
        <p:spPr>
          <a:xfrm rot="10800000">
            <a:off x="3549970" y="3635527"/>
            <a:ext cx="549600" cy="2412600"/>
          </a:xfrm>
          <a:prstGeom prst="straightConnector1">
            <a:avLst/>
          </a:prstGeom>
          <a:noFill/>
          <a:ln cap="flat" cmpd="sng" w="50800">
            <a:solidFill>
              <a:srgbClr val="FFFB00"/>
            </a:solidFill>
            <a:prstDash val="solid"/>
            <a:miter lim="400000"/>
            <a:headEnd len="sm" w="sm" type="stealth"/>
            <a:tailEnd len="sm" w="sm" type="none"/>
          </a:ln>
        </p:spPr>
      </p:cxnSp>
      <p:sp>
        <p:nvSpPr>
          <p:cNvPr id="2583" name="Google Shape;2583;p173"/>
          <p:cNvSpPr txBox="1"/>
          <p:nvPr/>
        </p:nvSpPr>
        <p:spPr>
          <a:xfrm>
            <a:off x="1479202" y="4442175"/>
            <a:ext cx="20298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sp>
        <p:nvSpPr>
          <p:cNvPr id="2584" name="Google Shape;2584;p173"/>
          <p:cNvSpPr txBox="1"/>
          <p:nvPr/>
        </p:nvSpPr>
        <p:spPr>
          <a:xfrm>
            <a:off x="5106123"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585" name="Google Shape;2585;p173"/>
          <p:cNvSpPr txBox="1"/>
          <p:nvPr/>
        </p:nvSpPr>
        <p:spPr>
          <a:xfrm>
            <a:off x="6469042" y="40132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586" name="Google Shape;2586;p173"/>
          <p:cNvSpPr txBox="1"/>
          <p:nvPr/>
        </p:nvSpPr>
        <p:spPr>
          <a:xfrm>
            <a:off x="7772399"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grpSp>
        <p:nvGrpSpPr>
          <p:cNvPr id="2587" name="Google Shape;2587;p173"/>
          <p:cNvGrpSpPr/>
          <p:nvPr/>
        </p:nvGrpSpPr>
        <p:grpSpPr>
          <a:xfrm>
            <a:off x="4622800" y="5272775"/>
            <a:ext cx="1269900" cy="528900"/>
            <a:chOff x="0" y="2275"/>
            <a:chExt cx="1269900" cy="528900"/>
          </a:xfrm>
        </p:grpSpPr>
        <p:sp>
          <p:nvSpPr>
            <p:cNvPr id="2588" name="Google Shape;2588;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89" name="Google Shape;2589;p173"/>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90</a:t>
              </a:r>
              <a:endParaRPr/>
            </a:p>
          </p:txBody>
        </p:sp>
      </p:grpSp>
      <p:grpSp>
        <p:nvGrpSpPr>
          <p:cNvPr id="2590" name="Google Shape;2590;p173"/>
          <p:cNvGrpSpPr/>
          <p:nvPr/>
        </p:nvGrpSpPr>
        <p:grpSpPr>
          <a:xfrm>
            <a:off x="5956300" y="5272775"/>
            <a:ext cx="1269900" cy="528900"/>
            <a:chOff x="0" y="2275"/>
            <a:chExt cx="1269900" cy="528900"/>
          </a:xfrm>
        </p:grpSpPr>
        <p:sp>
          <p:nvSpPr>
            <p:cNvPr id="2591" name="Google Shape;2591;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92" name="Google Shape;2592;p173"/>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593" name="Google Shape;2593;p173"/>
          <p:cNvGrpSpPr/>
          <p:nvPr/>
        </p:nvGrpSpPr>
        <p:grpSpPr>
          <a:xfrm>
            <a:off x="7289800" y="5272775"/>
            <a:ext cx="1269900" cy="528900"/>
            <a:chOff x="0" y="2275"/>
            <a:chExt cx="1269900" cy="528900"/>
          </a:xfrm>
        </p:grpSpPr>
        <p:sp>
          <p:nvSpPr>
            <p:cNvPr id="2594" name="Google Shape;2594;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95" name="Google Shape;2595;p173"/>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596" name="Google Shape;2596;p173"/>
          <p:cNvGrpSpPr/>
          <p:nvPr/>
        </p:nvGrpSpPr>
        <p:grpSpPr>
          <a:xfrm>
            <a:off x="4622800" y="5971275"/>
            <a:ext cx="1269900" cy="528900"/>
            <a:chOff x="0" y="2275"/>
            <a:chExt cx="1269900" cy="528900"/>
          </a:xfrm>
        </p:grpSpPr>
        <p:sp>
          <p:nvSpPr>
            <p:cNvPr id="2597" name="Google Shape;2597;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598" name="Google Shape;2598;p173"/>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87</a:t>
              </a:r>
              <a:endParaRPr/>
            </a:p>
          </p:txBody>
        </p:sp>
      </p:grpSp>
      <p:grpSp>
        <p:nvGrpSpPr>
          <p:cNvPr id="2599" name="Google Shape;2599;p173"/>
          <p:cNvGrpSpPr/>
          <p:nvPr/>
        </p:nvGrpSpPr>
        <p:grpSpPr>
          <a:xfrm>
            <a:off x="5956300" y="5971275"/>
            <a:ext cx="1269900" cy="528900"/>
            <a:chOff x="0" y="2275"/>
            <a:chExt cx="1269900" cy="528900"/>
          </a:xfrm>
        </p:grpSpPr>
        <p:sp>
          <p:nvSpPr>
            <p:cNvPr id="2600" name="Google Shape;2600;p173"/>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01" name="Google Shape;2601;p173"/>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602" name="Google Shape;2602;p173"/>
          <p:cNvGrpSpPr/>
          <p:nvPr/>
        </p:nvGrpSpPr>
        <p:grpSpPr>
          <a:xfrm>
            <a:off x="7289800" y="5971275"/>
            <a:ext cx="1269900" cy="528900"/>
            <a:chOff x="0" y="2275"/>
            <a:chExt cx="1269900" cy="528900"/>
          </a:xfrm>
        </p:grpSpPr>
        <p:sp>
          <p:nvSpPr>
            <p:cNvPr id="2603" name="Google Shape;2603;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04" name="Google Shape;2604;p173"/>
            <p:cNvSpPr txBox="1"/>
            <p:nvPr/>
          </p:nvSpPr>
          <p:spPr>
            <a:xfrm>
              <a:off x="294551" y="2275"/>
              <a:ext cx="6654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605" name="Google Shape;2605;p173"/>
          <p:cNvGrpSpPr/>
          <p:nvPr/>
        </p:nvGrpSpPr>
        <p:grpSpPr>
          <a:xfrm>
            <a:off x="4610100" y="6669775"/>
            <a:ext cx="1269900" cy="528900"/>
            <a:chOff x="0" y="2275"/>
            <a:chExt cx="1269900" cy="528900"/>
          </a:xfrm>
        </p:grpSpPr>
        <p:sp>
          <p:nvSpPr>
            <p:cNvPr id="2606" name="Google Shape;2606;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07" name="Google Shape;2607;p173"/>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56</a:t>
              </a:r>
              <a:endParaRPr/>
            </a:p>
          </p:txBody>
        </p:sp>
      </p:grpSp>
      <p:grpSp>
        <p:nvGrpSpPr>
          <p:cNvPr id="2608" name="Google Shape;2608;p173"/>
          <p:cNvGrpSpPr/>
          <p:nvPr/>
        </p:nvGrpSpPr>
        <p:grpSpPr>
          <a:xfrm>
            <a:off x="5943600" y="6669775"/>
            <a:ext cx="1269900" cy="528900"/>
            <a:chOff x="0" y="2275"/>
            <a:chExt cx="1269900" cy="528900"/>
          </a:xfrm>
        </p:grpSpPr>
        <p:sp>
          <p:nvSpPr>
            <p:cNvPr id="2609" name="Google Shape;2609;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10" name="Google Shape;2610;p173"/>
            <p:cNvSpPr txBox="1"/>
            <p:nvPr/>
          </p:nvSpPr>
          <p:spPr>
            <a:xfrm>
              <a:off x="151455"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99</a:t>
              </a:r>
              <a:endParaRPr/>
            </a:p>
          </p:txBody>
        </p:sp>
      </p:grpSp>
      <p:grpSp>
        <p:nvGrpSpPr>
          <p:cNvPr id="2611" name="Google Shape;2611;p173"/>
          <p:cNvGrpSpPr/>
          <p:nvPr/>
        </p:nvGrpSpPr>
        <p:grpSpPr>
          <a:xfrm>
            <a:off x="7277100" y="6669775"/>
            <a:ext cx="1269900" cy="528900"/>
            <a:chOff x="0" y="2275"/>
            <a:chExt cx="1269900" cy="528900"/>
          </a:xfrm>
        </p:grpSpPr>
        <p:sp>
          <p:nvSpPr>
            <p:cNvPr id="2612" name="Google Shape;2612;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13" name="Google Shape;2613;p173"/>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89</a:t>
              </a:r>
              <a:endParaRPr/>
            </a:p>
          </p:txBody>
        </p:sp>
      </p:grpSp>
      <p:sp>
        <p:nvSpPr>
          <p:cNvPr id="2614" name="Google Shape;2614;p173"/>
          <p:cNvSpPr txBox="1"/>
          <p:nvPr/>
        </p:nvSpPr>
        <p:spPr>
          <a:xfrm>
            <a:off x="4102099" y="5981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sp>
        <p:nvSpPr>
          <p:cNvPr id="2615" name="Google Shape;2615;p173"/>
          <p:cNvSpPr txBox="1"/>
          <p:nvPr/>
        </p:nvSpPr>
        <p:spPr>
          <a:xfrm>
            <a:off x="4102823" y="46355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616" name="Google Shape;2616;p173"/>
          <p:cNvSpPr txBox="1"/>
          <p:nvPr/>
        </p:nvSpPr>
        <p:spPr>
          <a:xfrm>
            <a:off x="4144942" y="53086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617" name="Google Shape;2617;p173"/>
          <p:cNvSpPr txBox="1"/>
          <p:nvPr/>
        </p:nvSpPr>
        <p:spPr>
          <a:xfrm>
            <a:off x="4102099" y="67183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p>
        </p:txBody>
      </p:sp>
      <p:grpSp>
        <p:nvGrpSpPr>
          <p:cNvPr id="2618" name="Google Shape;2618;p173"/>
          <p:cNvGrpSpPr/>
          <p:nvPr/>
        </p:nvGrpSpPr>
        <p:grpSpPr>
          <a:xfrm>
            <a:off x="4622800" y="7368275"/>
            <a:ext cx="1269900" cy="528900"/>
            <a:chOff x="0" y="2275"/>
            <a:chExt cx="1269900" cy="528900"/>
          </a:xfrm>
        </p:grpSpPr>
        <p:sp>
          <p:nvSpPr>
            <p:cNvPr id="2619" name="Google Shape;2619;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20" name="Google Shape;2620;p173"/>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621" name="Google Shape;2621;p173"/>
          <p:cNvGrpSpPr/>
          <p:nvPr/>
        </p:nvGrpSpPr>
        <p:grpSpPr>
          <a:xfrm>
            <a:off x="5956300" y="7368275"/>
            <a:ext cx="1269900" cy="528900"/>
            <a:chOff x="0" y="2275"/>
            <a:chExt cx="1269900" cy="528900"/>
          </a:xfrm>
        </p:grpSpPr>
        <p:sp>
          <p:nvSpPr>
            <p:cNvPr id="2622" name="Google Shape;2622;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23" name="Google Shape;2623;p173"/>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624" name="Google Shape;2624;p173"/>
          <p:cNvGrpSpPr/>
          <p:nvPr/>
        </p:nvGrpSpPr>
        <p:grpSpPr>
          <a:xfrm>
            <a:off x="7289800" y="7368275"/>
            <a:ext cx="1269900" cy="528900"/>
            <a:chOff x="0" y="2275"/>
            <a:chExt cx="1269900" cy="528900"/>
          </a:xfrm>
        </p:grpSpPr>
        <p:sp>
          <p:nvSpPr>
            <p:cNvPr id="2625" name="Google Shape;2625;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26" name="Google Shape;2626;p173"/>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2627" name="Google Shape;2627;p173"/>
          <p:cNvSpPr txBox="1"/>
          <p:nvPr/>
        </p:nvSpPr>
        <p:spPr>
          <a:xfrm>
            <a:off x="4102099" y="7378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p>
        </p:txBody>
      </p:sp>
      <p:grpSp>
        <p:nvGrpSpPr>
          <p:cNvPr id="2628" name="Google Shape;2628;p173"/>
          <p:cNvGrpSpPr/>
          <p:nvPr/>
        </p:nvGrpSpPr>
        <p:grpSpPr>
          <a:xfrm>
            <a:off x="4622800" y="4574275"/>
            <a:ext cx="1269900" cy="528900"/>
            <a:chOff x="0" y="2275"/>
            <a:chExt cx="1269900" cy="528900"/>
          </a:xfrm>
        </p:grpSpPr>
        <p:sp>
          <p:nvSpPr>
            <p:cNvPr id="2629" name="Google Shape;2629;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30" name="Google Shape;2630;p173"/>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631" name="Google Shape;2631;p173"/>
          <p:cNvGrpSpPr/>
          <p:nvPr/>
        </p:nvGrpSpPr>
        <p:grpSpPr>
          <a:xfrm>
            <a:off x="5956300" y="4574275"/>
            <a:ext cx="1269900" cy="528900"/>
            <a:chOff x="0" y="2275"/>
            <a:chExt cx="1269900" cy="528900"/>
          </a:xfrm>
        </p:grpSpPr>
        <p:sp>
          <p:nvSpPr>
            <p:cNvPr id="2632" name="Google Shape;2632;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33" name="Google Shape;2633;p173"/>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634" name="Google Shape;2634;p173"/>
          <p:cNvGrpSpPr/>
          <p:nvPr/>
        </p:nvGrpSpPr>
        <p:grpSpPr>
          <a:xfrm>
            <a:off x="7289800" y="4574275"/>
            <a:ext cx="1269900" cy="528900"/>
            <a:chOff x="0" y="2275"/>
            <a:chExt cx="1269900" cy="528900"/>
          </a:xfrm>
        </p:grpSpPr>
        <p:sp>
          <p:nvSpPr>
            <p:cNvPr id="2635" name="Google Shape;2635;p173"/>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36" name="Google Shape;2636;p173"/>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0" name="Shape 2640"/>
        <p:cNvGrpSpPr/>
        <p:nvPr/>
      </p:nvGrpSpPr>
      <p:grpSpPr>
        <a:xfrm>
          <a:off x="0" y="0"/>
          <a:ext cx="0" cy="0"/>
          <a:chOff x="0" y="0"/>
          <a:chExt cx="0" cy="0"/>
        </a:xfrm>
      </p:grpSpPr>
      <p:sp>
        <p:nvSpPr>
          <p:cNvPr id="2641" name="Google Shape;2641;p17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642" name="Google Shape;2642;p17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Matriz</a:t>
            </a:r>
            <a:endParaRPr/>
          </a:p>
        </p:txBody>
      </p:sp>
      <p:sp>
        <p:nvSpPr>
          <p:cNvPr id="2643" name="Google Shape;2643;p174"/>
          <p:cNvSpPr txBox="1"/>
          <p:nvPr/>
        </p:nvSpPr>
        <p:spPr>
          <a:xfrm>
            <a:off x="223622" y="3022600"/>
            <a:ext cx="61596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400"/>
              <a:buFont typeface="Short Stack"/>
              <a:buNone/>
            </a:pPr>
            <a:r>
              <a:rPr b="0" i="0" lang="pt-BR" sz="3400" u="none" cap="none" strike="noStrike">
                <a:solidFill>
                  <a:srgbClr val="FFFB00"/>
                </a:solidFill>
                <a:latin typeface="Short Stack"/>
                <a:ea typeface="Short Stack"/>
                <a:cs typeface="Short Stack"/>
                <a:sym typeface="Short Stack"/>
              </a:rPr>
              <a:t>notas[4][2]</a:t>
            </a:r>
            <a:endParaRPr/>
          </a:p>
        </p:txBody>
      </p:sp>
      <p:cxnSp>
        <p:nvCxnSpPr>
          <p:cNvPr id="2644" name="Google Shape;2644;p174"/>
          <p:cNvCxnSpPr/>
          <p:nvPr/>
        </p:nvCxnSpPr>
        <p:spPr>
          <a:xfrm rot="10800000">
            <a:off x="4159733" y="3648285"/>
            <a:ext cx="3481500" cy="487500"/>
          </a:xfrm>
          <a:prstGeom prst="straightConnector1">
            <a:avLst/>
          </a:prstGeom>
          <a:noFill/>
          <a:ln cap="flat" cmpd="sng" w="50800">
            <a:solidFill>
              <a:srgbClr val="FFFB00"/>
            </a:solidFill>
            <a:prstDash val="solid"/>
            <a:miter lim="400000"/>
            <a:headEnd len="sm" w="sm" type="stealth"/>
            <a:tailEnd len="sm" w="sm" type="none"/>
          </a:ln>
        </p:spPr>
      </p:cxnSp>
      <p:cxnSp>
        <p:nvCxnSpPr>
          <p:cNvPr id="2645" name="Google Shape;2645;p174"/>
          <p:cNvCxnSpPr/>
          <p:nvPr/>
        </p:nvCxnSpPr>
        <p:spPr>
          <a:xfrm rot="10800000">
            <a:off x="3550051" y="3635633"/>
            <a:ext cx="513900" cy="3815100"/>
          </a:xfrm>
          <a:prstGeom prst="straightConnector1">
            <a:avLst/>
          </a:prstGeom>
          <a:noFill/>
          <a:ln cap="flat" cmpd="sng" w="50800">
            <a:solidFill>
              <a:srgbClr val="FFFB00"/>
            </a:solidFill>
            <a:prstDash val="solid"/>
            <a:miter lim="400000"/>
            <a:headEnd len="sm" w="sm" type="stealth"/>
            <a:tailEnd len="sm" w="sm" type="none"/>
          </a:ln>
        </p:spPr>
      </p:cxnSp>
      <p:sp>
        <p:nvSpPr>
          <p:cNvPr id="2646" name="Google Shape;2646;p174"/>
          <p:cNvSpPr txBox="1"/>
          <p:nvPr/>
        </p:nvSpPr>
        <p:spPr>
          <a:xfrm>
            <a:off x="1479202" y="4442175"/>
            <a:ext cx="2029800" cy="780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rPr b="0" i="0" lang="pt-BR" sz="4200" u="none" cap="none" strike="noStrike">
                <a:solidFill>
                  <a:srgbClr val="FFFFFF"/>
                </a:solidFill>
                <a:latin typeface="Short Stack"/>
                <a:ea typeface="Short Stack"/>
                <a:cs typeface="Short Stack"/>
                <a:sym typeface="Short Stack"/>
              </a:rPr>
              <a:t>notas</a:t>
            </a:r>
            <a:endParaRPr/>
          </a:p>
        </p:txBody>
      </p:sp>
      <p:sp>
        <p:nvSpPr>
          <p:cNvPr id="2647" name="Google Shape;2647;p174"/>
          <p:cNvSpPr txBox="1"/>
          <p:nvPr/>
        </p:nvSpPr>
        <p:spPr>
          <a:xfrm>
            <a:off x="5106123"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648" name="Google Shape;2648;p174"/>
          <p:cNvSpPr txBox="1"/>
          <p:nvPr/>
        </p:nvSpPr>
        <p:spPr>
          <a:xfrm>
            <a:off x="6469042" y="40132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649" name="Google Shape;2649;p174"/>
          <p:cNvSpPr txBox="1"/>
          <p:nvPr/>
        </p:nvSpPr>
        <p:spPr>
          <a:xfrm>
            <a:off x="7772399" y="40132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grpSp>
        <p:nvGrpSpPr>
          <p:cNvPr id="2650" name="Google Shape;2650;p174"/>
          <p:cNvGrpSpPr/>
          <p:nvPr/>
        </p:nvGrpSpPr>
        <p:grpSpPr>
          <a:xfrm>
            <a:off x="4622800" y="5272775"/>
            <a:ext cx="1269900" cy="528900"/>
            <a:chOff x="0" y="2275"/>
            <a:chExt cx="1269900" cy="528900"/>
          </a:xfrm>
        </p:grpSpPr>
        <p:sp>
          <p:nvSpPr>
            <p:cNvPr id="2651" name="Google Shape;2651;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52" name="Google Shape;2652;p174"/>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90</a:t>
              </a:r>
              <a:endParaRPr/>
            </a:p>
          </p:txBody>
        </p:sp>
      </p:grpSp>
      <p:grpSp>
        <p:nvGrpSpPr>
          <p:cNvPr id="2653" name="Google Shape;2653;p174"/>
          <p:cNvGrpSpPr/>
          <p:nvPr/>
        </p:nvGrpSpPr>
        <p:grpSpPr>
          <a:xfrm>
            <a:off x="5956300" y="5272775"/>
            <a:ext cx="1269900" cy="528900"/>
            <a:chOff x="0" y="2275"/>
            <a:chExt cx="1269900" cy="528900"/>
          </a:xfrm>
        </p:grpSpPr>
        <p:sp>
          <p:nvSpPr>
            <p:cNvPr id="2654" name="Google Shape;2654;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55" name="Google Shape;2655;p174"/>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656" name="Google Shape;2656;p174"/>
          <p:cNvGrpSpPr/>
          <p:nvPr/>
        </p:nvGrpSpPr>
        <p:grpSpPr>
          <a:xfrm>
            <a:off x="7289800" y="5272775"/>
            <a:ext cx="1269900" cy="528900"/>
            <a:chOff x="0" y="2275"/>
            <a:chExt cx="1269900" cy="528900"/>
          </a:xfrm>
        </p:grpSpPr>
        <p:sp>
          <p:nvSpPr>
            <p:cNvPr id="2657" name="Google Shape;2657;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58" name="Google Shape;2658;p174"/>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659" name="Google Shape;2659;p174"/>
          <p:cNvGrpSpPr/>
          <p:nvPr/>
        </p:nvGrpSpPr>
        <p:grpSpPr>
          <a:xfrm>
            <a:off x="4622800" y="5971275"/>
            <a:ext cx="1269900" cy="528900"/>
            <a:chOff x="0" y="2275"/>
            <a:chExt cx="1269900" cy="528900"/>
          </a:xfrm>
        </p:grpSpPr>
        <p:sp>
          <p:nvSpPr>
            <p:cNvPr id="2660" name="Google Shape;2660;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61" name="Google Shape;2661;p174"/>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87</a:t>
              </a:r>
              <a:endParaRPr/>
            </a:p>
          </p:txBody>
        </p:sp>
      </p:grpSp>
      <p:grpSp>
        <p:nvGrpSpPr>
          <p:cNvPr id="2662" name="Google Shape;2662;p174"/>
          <p:cNvGrpSpPr/>
          <p:nvPr/>
        </p:nvGrpSpPr>
        <p:grpSpPr>
          <a:xfrm>
            <a:off x="7289800" y="5971275"/>
            <a:ext cx="1269900" cy="528900"/>
            <a:chOff x="0" y="2275"/>
            <a:chExt cx="1269900" cy="528900"/>
          </a:xfrm>
        </p:grpSpPr>
        <p:sp>
          <p:nvSpPr>
            <p:cNvPr id="2663" name="Google Shape;2663;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64" name="Google Shape;2664;p174"/>
            <p:cNvSpPr txBox="1"/>
            <p:nvPr/>
          </p:nvSpPr>
          <p:spPr>
            <a:xfrm>
              <a:off x="294551" y="2275"/>
              <a:ext cx="6654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665" name="Google Shape;2665;p174"/>
          <p:cNvGrpSpPr/>
          <p:nvPr/>
        </p:nvGrpSpPr>
        <p:grpSpPr>
          <a:xfrm>
            <a:off x="4610100" y="6669775"/>
            <a:ext cx="1269900" cy="528900"/>
            <a:chOff x="0" y="2275"/>
            <a:chExt cx="1269900" cy="528900"/>
          </a:xfrm>
        </p:grpSpPr>
        <p:sp>
          <p:nvSpPr>
            <p:cNvPr id="2666" name="Google Shape;2666;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67" name="Google Shape;2667;p174"/>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56</a:t>
              </a:r>
              <a:endParaRPr/>
            </a:p>
          </p:txBody>
        </p:sp>
      </p:grpSp>
      <p:grpSp>
        <p:nvGrpSpPr>
          <p:cNvPr id="2668" name="Google Shape;2668;p174"/>
          <p:cNvGrpSpPr/>
          <p:nvPr/>
        </p:nvGrpSpPr>
        <p:grpSpPr>
          <a:xfrm>
            <a:off x="5943600" y="6669775"/>
            <a:ext cx="1269900" cy="528900"/>
            <a:chOff x="0" y="2275"/>
            <a:chExt cx="1269900" cy="528900"/>
          </a:xfrm>
        </p:grpSpPr>
        <p:sp>
          <p:nvSpPr>
            <p:cNvPr id="2669" name="Google Shape;2669;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70" name="Google Shape;2670;p174"/>
            <p:cNvSpPr txBox="1"/>
            <p:nvPr/>
          </p:nvSpPr>
          <p:spPr>
            <a:xfrm>
              <a:off x="151455"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99</a:t>
              </a:r>
              <a:endParaRPr/>
            </a:p>
          </p:txBody>
        </p:sp>
      </p:grpSp>
      <p:grpSp>
        <p:nvGrpSpPr>
          <p:cNvPr id="2671" name="Google Shape;2671;p174"/>
          <p:cNvGrpSpPr/>
          <p:nvPr/>
        </p:nvGrpSpPr>
        <p:grpSpPr>
          <a:xfrm>
            <a:off x="7277100" y="6669775"/>
            <a:ext cx="1269900" cy="528900"/>
            <a:chOff x="0" y="2275"/>
            <a:chExt cx="1269900" cy="528900"/>
          </a:xfrm>
        </p:grpSpPr>
        <p:sp>
          <p:nvSpPr>
            <p:cNvPr id="2672" name="Google Shape;2672;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73" name="Google Shape;2673;p174"/>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89</a:t>
              </a:r>
              <a:endParaRPr/>
            </a:p>
          </p:txBody>
        </p:sp>
      </p:grpSp>
      <p:sp>
        <p:nvSpPr>
          <p:cNvPr id="2674" name="Google Shape;2674;p174"/>
          <p:cNvSpPr txBox="1"/>
          <p:nvPr/>
        </p:nvSpPr>
        <p:spPr>
          <a:xfrm>
            <a:off x="4102099" y="5981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2</a:t>
            </a:r>
            <a:endParaRPr/>
          </a:p>
        </p:txBody>
      </p:sp>
      <p:sp>
        <p:nvSpPr>
          <p:cNvPr id="2675" name="Google Shape;2675;p174"/>
          <p:cNvSpPr txBox="1"/>
          <p:nvPr/>
        </p:nvSpPr>
        <p:spPr>
          <a:xfrm>
            <a:off x="4102823" y="46355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0</a:t>
            </a:r>
            <a:endParaRPr/>
          </a:p>
        </p:txBody>
      </p:sp>
      <p:sp>
        <p:nvSpPr>
          <p:cNvPr id="2676" name="Google Shape;2676;p174"/>
          <p:cNvSpPr txBox="1"/>
          <p:nvPr/>
        </p:nvSpPr>
        <p:spPr>
          <a:xfrm>
            <a:off x="4144942" y="5308600"/>
            <a:ext cx="2274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1</a:t>
            </a:r>
            <a:endParaRPr/>
          </a:p>
        </p:txBody>
      </p:sp>
      <p:sp>
        <p:nvSpPr>
          <p:cNvPr id="2677" name="Google Shape;2677;p174"/>
          <p:cNvSpPr txBox="1"/>
          <p:nvPr/>
        </p:nvSpPr>
        <p:spPr>
          <a:xfrm>
            <a:off x="4102099" y="67183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3</a:t>
            </a:r>
            <a:endParaRPr/>
          </a:p>
        </p:txBody>
      </p:sp>
      <p:grpSp>
        <p:nvGrpSpPr>
          <p:cNvPr id="2678" name="Google Shape;2678;p174"/>
          <p:cNvGrpSpPr/>
          <p:nvPr/>
        </p:nvGrpSpPr>
        <p:grpSpPr>
          <a:xfrm>
            <a:off x="4622800" y="7368275"/>
            <a:ext cx="1269900" cy="528900"/>
            <a:chOff x="0" y="2275"/>
            <a:chExt cx="1269900" cy="528900"/>
          </a:xfrm>
        </p:grpSpPr>
        <p:sp>
          <p:nvSpPr>
            <p:cNvPr id="2679" name="Google Shape;2679;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80" name="Google Shape;2680;p174"/>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681" name="Google Shape;2681;p174"/>
          <p:cNvGrpSpPr/>
          <p:nvPr/>
        </p:nvGrpSpPr>
        <p:grpSpPr>
          <a:xfrm>
            <a:off x="5956300" y="7368275"/>
            <a:ext cx="1269900" cy="528900"/>
            <a:chOff x="0" y="2275"/>
            <a:chExt cx="1269900" cy="528900"/>
          </a:xfrm>
        </p:grpSpPr>
        <p:sp>
          <p:nvSpPr>
            <p:cNvPr id="2682" name="Google Shape;2682;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83" name="Google Shape;2683;p174"/>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684" name="Google Shape;2684;p174"/>
          <p:cNvGrpSpPr/>
          <p:nvPr/>
        </p:nvGrpSpPr>
        <p:grpSpPr>
          <a:xfrm>
            <a:off x="7289800" y="7368275"/>
            <a:ext cx="1269900" cy="528900"/>
            <a:chOff x="0" y="2275"/>
            <a:chExt cx="1269900" cy="528900"/>
          </a:xfrm>
        </p:grpSpPr>
        <p:sp>
          <p:nvSpPr>
            <p:cNvPr id="2685" name="Google Shape;2685;p174"/>
            <p:cNvSpPr/>
            <p:nvPr/>
          </p:nvSpPr>
          <p:spPr>
            <a:xfrm>
              <a:off x="0" y="69850"/>
              <a:ext cx="1269900" cy="406500"/>
            </a:xfrm>
            <a:prstGeom prst="rect">
              <a:avLst/>
            </a:prstGeom>
            <a:solidFill>
              <a:srgbClr val="FF2F92"/>
            </a:solid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86" name="Google Shape;2686;p174"/>
            <p:cNvSpPr txBox="1"/>
            <p:nvPr/>
          </p:nvSpPr>
          <p:spPr>
            <a:xfrm>
              <a:off x="232703"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
        <p:nvSpPr>
          <p:cNvPr id="2687" name="Google Shape;2687;p174"/>
          <p:cNvSpPr txBox="1"/>
          <p:nvPr/>
        </p:nvSpPr>
        <p:spPr>
          <a:xfrm>
            <a:off x="4102099" y="7378700"/>
            <a:ext cx="287700" cy="495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2400"/>
              <a:buFont typeface="Short Stack"/>
              <a:buNone/>
            </a:pPr>
            <a:r>
              <a:rPr b="0" i="0" lang="pt-BR" sz="2400" u="none" cap="none" strike="noStrike">
                <a:solidFill>
                  <a:srgbClr val="FFFB00"/>
                </a:solidFill>
                <a:latin typeface="Short Stack"/>
                <a:ea typeface="Short Stack"/>
                <a:cs typeface="Short Stack"/>
                <a:sym typeface="Short Stack"/>
              </a:rPr>
              <a:t>4</a:t>
            </a:r>
            <a:endParaRPr/>
          </a:p>
        </p:txBody>
      </p:sp>
      <p:grpSp>
        <p:nvGrpSpPr>
          <p:cNvPr id="2688" name="Google Shape;2688;p174"/>
          <p:cNvGrpSpPr/>
          <p:nvPr/>
        </p:nvGrpSpPr>
        <p:grpSpPr>
          <a:xfrm>
            <a:off x="4622800" y="4574275"/>
            <a:ext cx="1269900" cy="528900"/>
            <a:chOff x="0" y="2275"/>
            <a:chExt cx="1269900" cy="528900"/>
          </a:xfrm>
        </p:grpSpPr>
        <p:sp>
          <p:nvSpPr>
            <p:cNvPr id="2689" name="Google Shape;2689;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90" name="Google Shape;2690;p174"/>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75</a:t>
              </a:r>
              <a:endParaRPr/>
            </a:p>
          </p:txBody>
        </p:sp>
      </p:grpSp>
      <p:grpSp>
        <p:nvGrpSpPr>
          <p:cNvPr id="2691" name="Google Shape;2691;p174"/>
          <p:cNvGrpSpPr/>
          <p:nvPr/>
        </p:nvGrpSpPr>
        <p:grpSpPr>
          <a:xfrm>
            <a:off x="5956300" y="4574275"/>
            <a:ext cx="1269900" cy="528900"/>
            <a:chOff x="0" y="2275"/>
            <a:chExt cx="1269900" cy="528900"/>
          </a:xfrm>
        </p:grpSpPr>
        <p:sp>
          <p:nvSpPr>
            <p:cNvPr id="2692" name="Google Shape;2692;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93" name="Google Shape;2693;p174"/>
            <p:cNvSpPr txBox="1"/>
            <p:nvPr/>
          </p:nvSpPr>
          <p:spPr>
            <a:xfrm>
              <a:off x="232702" y="2275"/>
              <a:ext cx="7890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grpSp>
        <p:nvGrpSpPr>
          <p:cNvPr id="2694" name="Google Shape;2694;p174"/>
          <p:cNvGrpSpPr/>
          <p:nvPr/>
        </p:nvGrpSpPr>
        <p:grpSpPr>
          <a:xfrm>
            <a:off x="7289800" y="4574275"/>
            <a:ext cx="1269900" cy="528900"/>
            <a:chOff x="0" y="2275"/>
            <a:chExt cx="1269900" cy="528900"/>
          </a:xfrm>
        </p:grpSpPr>
        <p:sp>
          <p:nvSpPr>
            <p:cNvPr id="2695" name="Google Shape;2695;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96" name="Google Shape;2696;p174"/>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70</a:t>
              </a:r>
              <a:endParaRPr/>
            </a:p>
          </p:txBody>
        </p:sp>
      </p:grpSp>
      <p:grpSp>
        <p:nvGrpSpPr>
          <p:cNvPr id="2697" name="Google Shape;2697;p174"/>
          <p:cNvGrpSpPr/>
          <p:nvPr/>
        </p:nvGrpSpPr>
        <p:grpSpPr>
          <a:xfrm>
            <a:off x="5956300" y="5971275"/>
            <a:ext cx="1269900" cy="528900"/>
            <a:chOff x="0" y="2275"/>
            <a:chExt cx="1269900" cy="528900"/>
          </a:xfrm>
        </p:grpSpPr>
        <p:sp>
          <p:nvSpPr>
            <p:cNvPr id="2698" name="Google Shape;2698;p174"/>
            <p:cNvSpPr/>
            <p:nvPr/>
          </p:nvSpPr>
          <p:spPr>
            <a:xfrm>
              <a:off x="0" y="69850"/>
              <a:ext cx="1269900" cy="406500"/>
            </a:xfrm>
            <a:prstGeom prst="rect">
              <a:avLst/>
            </a:prstGeom>
            <a:blipFill rotWithShape="1">
              <a:blip r:embed="rId3">
                <a:alphaModFix/>
              </a:blip>
              <a:tile algn="tl" flip="none" tx="0" sx="99997" ty="0" sy="99997"/>
            </a:blipFill>
            <a:ln cap="flat" cmpd="sng" w="25400">
              <a:solidFill>
                <a:srgbClr val="FFFFFF"/>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200"/>
                <a:buFont typeface="Short Stack"/>
                <a:buNone/>
              </a:pPr>
              <a:r>
                <a:t/>
              </a:r>
              <a:endParaRPr b="0" i="0" sz="4200" u="none" cap="none" strike="noStrike">
                <a:solidFill>
                  <a:srgbClr val="FFFFFF"/>
                </a:solidFill>
                <a:latin typeface="Short Stack"/>
                <a:ea typeface="Short Stack"/>
                <a:cs typeface="Short Stack"/>
                <a:sym typeface="Short Stack"/>
              </a:endParaRPr>
            </a:p>
          </p:txBody>
        </p:sp>
        <p:sp>
          <p:nvSpPr>
            <p:cNvPr id="2699" name="Google Shape;2699;p174"/>
            <p:cNvSpPr txBox="1"/>
            <p:nvPr/>
          </p:nvSpPr>
          <p:spPr>
            <a:xfrm>
              <a:off x="151454" y="2275"/>
              <a:ext cx="951600" cy="5289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700"/>
                <a:buFont typeface="Short Stack"/>
                <a:buNone/>
              </a:pPr>
              <a:r>
                <a:rPr b="0" i="0" lang="pt-BR" sz="2700" u="none" cap="none" strike="noStrike">
                  <a:solidFill>
                    <a:srgbClr val="FFFFFF"/>
                  </a:solidFill>
                  <a:latin typeface="Short Stack"/>
                  <a:ea typeface="Short Stack"/>
                  <a:cs typeface="Short Stack"/>
                  <a:sym typeface="Short Stack"/>
                </a:rPr>
                <a:t>80</a:t>
              </a:r>
              <a:endParaRPr/>
            </a:p>
          </p:txBody>
        </p:sp>
      </p:gr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3" name="Shape 2703"/>
        <p:cNvGrpSpPr/>
        <p:nvPr/>
      </p:nvGrpSpPr>
      <p:grpSpPr>
        <a:xfrm>
          <a:off x="0" y="0"/>
          <a:ext cx="0" cy="0"/>
          <a:chOff x="0" y="0"/>
          <a:chExt cx="0" cy="0"/>
        </a:xfrm>
      </p:grpSpPr>
      <p:sp>
        <p:nvSpPr>
          <p:cNvPr id="2704" name="Google Shape;2704;p17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705" name="Google Shape;2705;p17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Declaração de matrizes</a:t>
            </a:r>
            <a:endParaRPr/>
          </a:p>
        </p:txBody>
      </p:sp>
      <p:sp>
        <p:nvSpPr>
          <p:cNvPr id="2706" name="Google Shape;2706;p175"/>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Como toda variável, antes de ser usada uma matriz deve ser declarada</a:t>
            </a:r>
            <a:br>
              <a:rPr lang="pt-BR"/>
            </a:br>
            <a:endParaRPr/>
          </a:p>
          <a:p>
            <a:pPr indent="-431800" lvl="0" marL="457200" rtl="0" algn="l">
              <a:spcBef>
                <a:spcPts val="0"/>
              </a:spcBef>
              <a:spcAft>
                <a:spcPts val="0"/>
              </a:spcAft>
              <a:buSzPts val="3200"/>
              <a:buChar char="໑"/>
            </a:pPr>
            <a:r>
              <a:rPr lang="pt-BR"/>
              <a:t>A declaração de uma matriz informa o nome da matriz, o tipo dos elementos e a quantidade de elementos da matriz em cada dimensão</a:t>
            </a:r>
            <a:endParaRPr/>
          </a:p>
          <a:p>
            <a:pPr indent="0" lvl="0" marL="0" rtl="0" algn="l">
              <a:spcBef>
                <a:spcPts val="3000"/>
              </a:spcBef>
              <a:spcAft>
                <a:spcPts val="0"/>
              </a:spcAft>
              <a:buNone/>
            </a:pPr>
            <a:r>
              <a:t/>
            </a:r>
            <a:endParaRPr/>
          </a:p>
          <a:p>
            <a:pPr indent="0" lvl="0" marL="0" rtl="0" algn="ctr">
              <a:spcBef>
                <a:spcPts val="3000"/>
              </a:spcBef>
              <a:spcAft>
                <a:spcPts val="3000"/>
              </a:spcAft>
              <a:buNone/>
            </a:pPr>
            <a:r>
              <a:rPr lang="pt-BR">
                <a:latin typeface="Courier"/>
                <a:ea typeface="Courier"/>
                <a:cs typeface="Courier"/>
                <a:sym typeface="Courier"/>
              </a:rPr>
              <a:t>int notas</a:t>
            </a:r>
            <a:r>
              <a:rPr lang="pt-BR">
                <a:solidFill>
                  <a:srgbClr val="FFFB00"/>
                </a:solidFill>
                <a:latin typeface="Courier"/>
                <a:ea typeface="Courier"/>
                <a:cs typeface="Courier"/>
                <a:sym typeface="Courier"/>
              </a:rPr>
              <a:t>[100]</a:t>
            </a:r>
            <a:r>
              <a:rPr lang="pt-BR">
                <a:latin typeface="Courier"/>
                <a:ea typeface="Courier"/>
                <a:cs typeface="Courier"/>
                <a:sym typeface="Courier"/>
              </a:rPr>
              <a:t>[20];</a:t>
            </a:r>
            <a:endParaRPr>
              <a:latin typeface="Courier"/>
              <a:ea typeface="Courier"/>
              <a:cs typeface="Courier"/>
              <a:sym typeface="Courier"/>
            </a:endParaRPr>
          </a:p>
        </p:txBody>
      </p:sp>
      <p:cxnSp>
        <p:nvCxnSpPr>
          <p:cNvPr id="2707" name="Google Shape;2707;p175"/>
          <p:cNvCxnSpPr/>
          <p:nvPr/>
        </p:nvCxnSpPr>
        <p:spPr>
          <a:xfrm>
            <a:off x="7119350" y="7873650"/>
            <a:ext cx="0" cy="457200"/>
          </a:xfrm>
          <a:prstGeom prst="straightConnector1">
            <a:avLst/>
          </a:prstGeom>
          <a:noFill/>
          <a:ln cap="flat" cmpd="sng" w="50800">
            <a:solidFill>
              <a:srgbClr val="FFFB00"/>
            </a:solidFill>
            <a:prstDash val="solid"/>
            <a:miter lim="400000"/>
            <a:headEnd len="sm" w="sm" type="stealth"/>
            <a:tailEnd len="sm" w="sm" type="none"/>
          </a:ln>
        </p:spPr>
      </p:cxnSp>
      <p:sp>
        <p:nvSpPr>
          <p:cNvPr id="2708" name="Google Shape;2708;p175"/>
          <p:cNvSpPr txBox="1"/>
          <p:nvPr/>
        </p:nvSpPr>
        <p:spPr>
          <a:xfrm>
            <a:off x="125276" y="8210550"/>
            <a:ext cx="12649500" cy="11430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300"/>
              <a:buFont typeface="Short Stack"/>
              <a:buNone/>
            </a:pPr>
            <a:r>
              <a:rPr b="0" i="0" lang="pt-BR" sz="3300" u="none" cap="none" strike="noStrike">
                <a:solidFill>
                  <a:srgbClr val="FFFB00"/>
                </a:solidFill>
                <a:latin typeface="Short Stack"/>
                <a:ea typeface="Short Stack"/>
                <a:cs typeface="Short Stack"/>
                <a:sym typeface="Short Stack"/>
              </a:rPr>
              <a:t>Número de elementos da </a:t>
            </a:r>
            <a:r>
              <a:rPr lang="pt-BR" sz="3300">
                <a:solidFill>
                  <a:srgbClr val="FFFB00"/>
                </a:solidFill>
                <a:latin typeface="Short Stack"/>
                <a:ea typeface="Short Stack"/>
                <a:cs typeface="Short Stack"/>
                <a:sym typeface="Short Stack"/>
              </a:rPr>
              <a:t>primeira </a:t>
            </a:r>
            <a:r>
              <a:rPr b="0" i="0" lang="pt-BR" sz="3300" u="none" cap="none" strike="noStrike">
                <a:solidFill>
                  <a:srgbClr val="FFFB00"/>
                </a:solidFill>
                <a:latin typeface="Short Stack"/>
                <a:ea typeface="Short Stack"/>
                <a:cs typeface="Short Stack"/>
                <a:sym typeface="Short Stack"/>
              </a:rPr>
              <a:t>dimensão</a:t>
            </a:r>
            <a:endParaRPr/>
          </a:p>
          <a:p>
            <a:pPr indent="0" lvl="0" marL="0" marR="0" rtl="0" algn="ctr">
              <a:lnSpc>
                <a:spcPct val="100000"/>
              </a:lnSpc>
              <a:spcBef>
                <a:spcPts val="0"/>
              </a:spcBef>
              <a:spcAft>
                <a:spcPts val="0"/>
              </a:spcAft>
              <a:buClr>
                <a:srgbClr val="FFFB00"/>
              </a:buClr>
              <a:buSzPts val="3300"/>
              <a:buFont typeface="Short Stack"/>
              <a:buNone/>
            </a:pPr>
            <a:r>
              <a:rPr b="0" i="0" lang="pt-BR" sz="3300" u="none" cap="none" strike="noStrike">
                <a:solidFill>
                  <a:srgbClr val="FFFB00"/>
                </a:solidFill>
                <a:latin typeface="Short Stack"/>
                <a:ea typeface="Short Stack"/>
                <a:cs typeface="Short Stack"/>
                <a:sym typeface="Short Stack"/>
              </a:rPr>
              <a:t>(fixo na declaração, não muda depois de declarado)</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2" name="Shape 2712"/>
        <p:cNvGrpSpPr/>
        <p:nvPr/>
      </p:nvGrpSpPr>
      <p:grpSpPr>
        <a:xfrm>
          <a:off x="0" y="0"/>
          <a:ext cx="0" cy="0"/>
          <a:chOff x="0" y="0"/>
          <a:chExt cx="0" cy="0"/>
        </a:xfrm>
      </p:grpSpPr>
      <p:sp>
        <p:nvSpPr>
          <p:cNvPr id="2713" name="Google Shape;2713;p17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714" name="Google Shape;2714;p17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Declaração de matrizes</a:t>
            </a:r>
            <a:endParaRPr/>
          </a:p>
        </p:txBody>
      </p:sp>
      <p:sp>
        <p:nvSpPr>
          <p:cNvPr id="2715" name="Google Shape;2715;p176"/>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Como toda variável, antes de ser usada uma matriz deve ser declarada</a:t>
            </a:r>
            <a:br>
              <a:rPr lang="pt-BR"/>
            </a:br>
            <a:endParaRPr/>
          </a:p>
          <a:p>
            <a:pPr indent="-431800" lvl="0" marL="457200" rtl="0" algn="l">
              <a:spcBef>
                <a:spcPts val="0"/>
              </a:spcBef>
              <a:spcAft>
                <a:spcPts val="0"/>
              </a:spcAft>
              <a:buSzPts val="3200"/>
              <a:buChar char="໑"/>
            </a:pPr>
            <a:r>
              <a:rPr lang="pt-BR"/>
              <a:t>A declaração de uma matriz informa o nome da matriz, o tipo dos elementos e a quantidade de elementos da matriz em cada dimensão</a:t>
            </a:r>
            <a:endParaRPr/>
          </a:p>
          <a:p>
            <a:pPr indent="0" lvl="0" marL="0" rtl="0" algn="l">
              <a:spcBef>
                <a:spcPts val="3000"/>
              </a:spcBef>
              <a:spcAft>
                <a:spcPts val="0"/>
              </a:spcAft>
              <a:buNone/>
            </a:pPr>
            <a:r>
              <a:t/>
            </a:r>
            <a:endParaRPr/>
          </a:p>
          <a:p>
            <a:pPr indent="0" lvl="0" marL="0" rtl="0" algn="ctr">
              <a:spcBef>
                <a:spcPts val="3000"/>
              </a:spcBef>
              <a:spcAft>
                <a:spcPts val="3000"/>
              </a:spcAft>
              <a:buNone/>
            </a:pPr>
            <a:r>
              <a:rPr lang="pt-BR">
                <a:latin typeface="Courier"/>
                <a:ea typeface="Courier"/>
                <a:cs typeface="Courier"/>
                <a:sym typeface="Courier"/>
              </a:rPr>
              <a:t>int notas</a:t>
            </a:r>
            <a:r>
              <a:rPr lang="pt-BR">
                <a:solidFill>
                  <a:srgbClr val="FFFFFF"/>
                </a:solidFill>
                <a:latin typeface="Courier"/>
                <a:ea typeface="Courier"/>
                <a:cs typeface="Courier"/>
                <a:sym typeface="Courier"/>
              </a:rPr>
              <a:t>[100]</a:t>
            </a:r>
            <a:r>
              <a:rPr lang="pt-BR">
                <a:solidFill>
                  <a:srgbClr val="FFFB00"/>
                </a:solidFill>
                <a:latin typeface="Courier"/>
                <a:ea typeface="Courier"/>
                <a:cs typeface="Courier"/>
                <a:sym typeface="Courier"/>
              </a:rPr>
              <a:t>[20]</a:t>
            </a:r>
            <a:r>
              <a:rPr lang="pt-BR">
                <a:latin typeface="Courier"/>
                <a:ea typeface="Courier"/>
                <a:cs typeface="Courier"/>
                <a:sym typeface="Courier"/>
              </a:rPr>
              <a:t>;</a:t>
            </a:r>
            <a:endParaRPr>
              <a:latin typeface="Courier"/>
              <a:ea typeface="Courier"/>
              <a:cs typeface="Courier"/>
              <a:sym typeface="Courier"/>
            </a:endParaRPr>
          </a:p>
        </p:txBody>
      </p:sp>
      <p:cxnSp>
        <p:nvCxnSpPr>
          <p:cNvPr id="2716" name="Google Shape;2716;p176"/>
          <p:cNvCxnSpPr/>
          <p:nvPr/>
        </p:nvCxnSpPr>
        <p:spPr>
          <a:xfrm>
            <a:off x="8186150" y="7873650"/>
            <a:ext cx="0" cy="457200"/>
          </a:xfrm>
          <a:prstGeom prst="straightConnector1">
            <a:avLst/>
          </a:prstGeom>
          <a:noFill/>
          <a:ln cap="flat" cmpd="sng" w="50800">
            <a:solidFill>
              <a:srgbClr val="FFFB00"/>
            </a:solidFill>
            <a:prstDash val="solid"/>
            <a:miter lim="400000"/>
            <a:headEnd len="sm" w="sm" type="stealth"/>
            <a:tailEnd len="sm" w="sm" type="none"/>
          </a:ln>
        </p:spPr>
      </p:cxnSp>
      <p:sp>
        <p:nvSpPr>
          <p:cNvPr id="2717" name="Google Shape;2717;p176"/>
          <p:cNvSpPr txBox="1"/>
          <p:nvPr/>
        </p:nvSpPr>
        <p:spPr>
          <a:xfrm>
            <a:off x="125276" y="8210550"/>
            <a:ext cx="12649500" cy="11430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3300"/>
              <a:buFont typeface="Short Stack"/>
              <a:buNone/>
            </a:pPr>
            <a:r>
              <a:rPr b="0" i="0" lang="pt-BR" sz="3300" u="none" cap="none" strike="noStrike">
                <a:solidFill>
                  <a:srgbClr val="FFFB00"/>
                </a:solidFill>
                <a:latin typeface="Short Stack"/>
                <a:ea typeface="Short Stack"/>
                <a:cs typeface="Short Stack"/>
                <a:sym typeface="Short Stack"/>
              </a:rPr>
              <a:t>Número de elementos da </a:t>
            </a:r>
            <a:r>
              <a:rPr lang="pt-BR" sz="3300">
                <a:solidFill>
                  <a:srgbClr val="FFFB00"/>
                </a:solidFill>
                <a:latin typeface="Short Stack"/>
                <a:ea typeface="Short Stack"/>
                <a:cs typeface="Short Stack"/>
                <a:sym typeface="Short Stack"/>
              </a:rPr>
              <a:t>segunda </a:t>
            </a:r>
            <a:r>
              <a:rPr b="0" i="0" lang="pt-BR" sz="3300" u="none" cap="none" strike="noStrike">
                <a:solidFill>
                  <a:srgbClr val="FFFB00"/>
                </a:solidFill>
                <a:latin typeface="Short Stack"/>
                <a:ea typeface="Short Stack"/>
                <a:cs typeface="Short Stack"/>
                <a:sym typeface="Short Stack"/>
              </a:rPr>
              <a:t>dimensão</a:t>
            </a:r>
            <a:endParaRPr/>
          </a:p>
          <a:p>
            <a:pPr indent="0" lvl="0" marL="0" marR="0" rtl="0" algn="ctr">
              <a:lnSpc>
                <a:spcPct val="100000"/>
              </a:lnSpc>
              <a:spcBef>
                <a:spcPts val="0"/>
              </a:spcBef>
              <a:spcAft>
                <a:spcPts val="0"/>
              </a:spcAft>
              <a:buClr>
                <a:srgbClr val="FFFB00"/>
              </a:buClr>
              <a:buSzPts val="3300"/>
              <a:buFont typeface="Short Stack"/>
              <a:buNone/>
            </a:pPr>
            <a:r>
              <a:rPr b="0" i="0" lang="pt-BR" sz="3300" u="none" cap="none" strike="noStrike">
                <a:solidFill>
                  <a:srgbClr val="FFFB00"/>
                </a:solidFill>
                <a:latin typeface="Short Stack"/>
                <a:ea typeface="Short Stack"/>
                <a:cs typeface="Short Stack"/>
                <a:sym typeface="Short Stack"/>
              </a:rPr>
              <a:t>(fixo na declaração, não muda depois de declarado)</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1" name="Shape 2721"/>
        <p:cNvGrpSpPr/>
        <p:nvPr/>
      </p:nvGrpSpPr>
      <p:grpSpPr>
        <a:xfrm>
          <a:off x="0" y="0"/>
          <a:ext cx="0" cy="0"/>
          <a:chOff x="0" y="0"/>
          <a:chExt cx="0" cy="0"/>
        </a:xfrm>
      </p:grpSpPr>
      <p:sp>
        <p:nvSpPr>
          <p:cNvPr id="2722" name="Google Shape;2722;p17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723" name="Google Shape;2723;p17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Uso de matrizes</a:t>
            </a:r>
            <a:endParaRPr/>
          </a:p>
        </p:txBody>
      </p:sp>
      <p:sp>
        <p:nvSpPr>
          <p:cNvPr id="2724" name="Google Shape;2724;p177"/>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Exemplos:</a:t>
            </a:r>
            <a:br>
              <a:rPr lang="pt-BR"/>
            </a:br>
            <a:br>
              <a:rPr lang="pt-BR"/>
            </a:br>
            <a:r>
              <a:rPr lang="pt-BR">
                <a:latin typeface="Courier"/>
                <a:ea typeface="Courier"/>
                <a:cs typeface="Courier"/>
                <a:sym typeface="Courier"/>
              </a:rPr>
              <a:t>notas[0][1] = 0;</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notas[0][0]++;</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notas[1][2] = notas[2][1];</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scanf("%d", &amp;notas[i][j]);</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if (notas[i][j] &gt; media)</a:t>
            </a:r>
            <a:br>
              <a:rPr lang="pt-BR">
                <a:latin typeface="Courier"/>
                <a:ea typeface="Courier"/>
                <a:cs typeface="Courier"/>
                <a:sym typeface="Courier"/>
              </a:rPr>
            </a:br>
            <a:r>
              <a:rPr lang="pt-BR">
                <a:latin typeface="Courier"/>
                <a:ea typeface="Courier"/>
                <a:cs typeface="Courier"/>
                <a:sym typeface="Courier"/>
              </a:rPr>
              <a:t>    printf("%d\n", notas[i][j]);</a:t>
            </a:r>
            <a:endParaRPr>
              <a:latin typeface="Courier"/>
              <a:ea typeface="Courier"/>
              <a:cs typeface="Courier"/>
              <a:sym typeface="Courie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8" name="Shape 2728"/>
        <p:cNvGrpSpPr/>
        <p:nvPr/>
      </p:nvGrpSpPr>
      <p:grpSpPr>
        <a:xfrm>
          <a:off x="0" y="0"/>
          <a:ext cx="0" cy="0"/>
          <a:chOff x="0" y="0"/>
          <a:chExt cx="0" cy="0"/>
        </a:xfrm>
      </p:grpSpPr>
      <p:sp>
        <p:nvSpPr>
          <p:cNvPr id="2729" name="Google Shape;2729;p17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730" name="Google Shape;2730;p17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Uso de matrizes</a:t>
            </a:r>
            <a:endParaRPr/>
          </a:p>
        </p:txBody>
      </p:sp>
      <p:sp>
        <p:nvSpPr>
          <p:cNvPr id="2731" name="Google Shape;2731;p178"/>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Exemplos:</a:t>
            </a:r>
            <a:br>
              <a:rPr lang="pt-BR"/>
            </a:br>
            <a:br>
              <a:rPr lang="pt-BR"/>
            </a:br>
            <a:r>
              <a:rPr lang="pt-BR">
                <a:latin typeface="Courier"/>
                <a:ea typeface="Courier"/>
                <a:cs typeface="Courier"/>
                <a:sym typeface="Courier"/>
              </a:rPr>
              <a:t>int i, j, notas[100][3];</a:t>
            </a:r>
            <a:br>
              <a:rPr lang="pt-BR">
                <a:latin typeface="Courier"/>
                <a:ea typeface="Courier"/>
                <a:cs typeface="Courier"/>
                <a:sym typeface="Courier"/>
              </a:rPr>
            </a:b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for (i = 0; i &lt; 100; i++) </a:t>
            </a:r>
            <a:br>
              <a:rPr lang="pt-BR">
                <a:latin typeface="Courier"/>
                <a:ea typeface="Courier"/>
                <a:cs typeface="Courier"/>
                <a:sym typeface="Courier"/>
              </a:rPr>
            </a:br>
            <a:r>
              <a:rPr lang="pt-BR">
                <a:latin typeface="Courier"/>
                <a:ea typeface="Courier"/>
                <a:cs typeface="Courier"/>
                <a:sym typeface="Courier"/>
              </a:rPr>
              <a:t>    for (j = 0; j &lt; 3; j++) </a:t>
            </a:r>
            <a:br>
              <a:rPr lang="pt-BR">
                <a:latin typeface="Courier"/>
                <a:ea typeface="Courier"/>
                <a:cs typeface="Courier"/>
                <a:sym typeface="Courier"/>
              </a:rPr>
            </a:br>
            <a:r>
              <a:rPr lang="pt-BR">
                <a:latin typeface="Courier"/>
                <a:ea typeface="Courier"/>
                <a:cs typeface="Courier"/>
                <a:sym typeface="Courier"/>
              </a:rPr>
              <a:t>        scanf("%d", &amp;notas[i][j]);</a:t>
            </a:r>
            <a:endParaRPr>
              <a:latin typeface="Courier"/>
              <a:ea typeface="Courier"/>
              <a:cs typeface="Courier"/>
              <a:sym typeface="Courie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179"/>
          <p:cNvSpPr txBox="1"/>
          <p:nvPr>
            <p:ph idx="1" type="body"/>
          </p:nvPr>
        </p:nvSpPr>
        <p:spPr>
          <a:xfrm>
            <a:off x="571425" y="1984900"/>
            <a:ext cx="11862000" cy="7425900"/>
          </a:xfrm>
          <a:prstGeom prst="rect">
            <a:avLst/>
          </a:prstGeom>
          <a:noFill/>
          <a:ln>
            <a:noFill/>
          </a:ln>
        </p:spPr>
        <p:txBody>
          <a:bodyPr anchorCtr="0" anchor="ctr" bIns="0" lIns="0" spcFirstLastPara="1" rIns="0" wrap="square" tIns="0">
            <a:noAutofit/>
          </a:bodyPr>
          <a:lstStyle/>
          <a:p>
            <a:pPr indent="-419100" lvl="0" marL="457200" rtl="0" algn="l">
              <a:spcBef>
                <a:spcPts val="0"/>
              </a:spcBef>
              <a:spcAft>
                <a:spcPts val="0"/>
              </a:spcAft>
              <a:buClr>
                <a:schemeClr val="lt1"/>
              </a:buClr>
              <a:buSzPts val="3000"/>
              <a:buChar char="໑"/>
            </a:pPr>
            <a:r>
              <a:rPr lang="pt-BR" sz="3000">
                <a:solidFill>
                  <a:schemeClr val="lt1"/>
                </a:solidFill>
              </a:rPr>
              <a:t>Escreva um programa que:</a:t>
            </a:r>
            <a:endParaRPr sz="3000">
              <a:solidFill>
                <a:schemeClr val="lt1"/>
              </a:solidFill>
            </a:endParaRPr>
          </a:p>
          <a:p>
            <a:pPr indent="-419100" lvl="1" marL="914400" rtl="0" algn="l">
              <a:spcBef>
                <a:spcPts val="1000"/>
              </a:spcBef>
              <a:spcAft>
                <a:spcPts val="0"/>
              </a:spcAft>
              <a:buClr>
                <a:schemeClr val="lt1"/>
              </a:buClr>
              <a:buSzPts val="3000"/>
              <a:buChar char="໑"/>
            </a:pPr>
            <a:r>
              <a:rPr lang="pt-BR" sz="3000">
                <a:solidFill>
                  <a:schemeClr val="lt1"/>
                </a:solidFill>
              </a:rPr>
              <a:t>Leia uma linha contendo dois inteiro M e N (máximo 10).</a:t>
            </a:r>
            <a:endParaRPr sz="3000">
              <a:solidFill>
                <a:schemeClr val="lt1"/>
              </a:solidFill>
            </a:endParaRPr>
          </a:p>
          <a:p>
            <a:pPr indent="-419100" lvl="1" marL="914400" rtl="0" algn="l">
              <a:spcBef>
                <a:spcPts val="1000"/>
              </a:spcBef>
              <a:spcAft>
                <a:spcPts val="0"/>
              </a:spcAft>
              <a:buClr>
                <a:schemeClr val="lt1"/>
              </a:buClr>
              <a:buSzPts val="3000"/>
              <a:buChar char="໑"/>
            </a:pPr>
            <a:r>
              <a:rPr lang="pt-BR" sz="3000">
                <a:solidFill>
                  <a:schemeClr val="lt1"/>
                </a:solidFill>
              </a:rPr>
              <a:t>A seguir leia M linhas com N inteiros cada uma.</a:t>
            </a:r>
            <a:endParaRPr sz="3000">
              <a:solidFill>
                <a:schemeClr val="lt1"/>
              </a:solidFill>
            </a:endParaRPr>
          </a:p>
          <a:p>
            <a:pPr indent="-419100" lvl="1" marL="914400" rtl="0" algn="l">
              <a:spcBef>
                <a:spcPts val="1000"/>
              </a:spcBef>
              <a:spcAft>
                <a:spcPts val="0"/>
              </a:spcAft>
              <a:buClr>
                <a:schemeClr val="lt1"/>
              </a:buClr>
              <a:buSzPts val="3000"/>
              <a:buChar char="໑"/>
            </a:pPr>
            <a:r>
              <a:rPr lang="pt-BR" sz="3000">
                <a:solidFill>
                  <a:schemeClr val="lt1"/>
                </a:solidFill>
              </a:rPr>
              <a:t>Imprima o número de</a:t>
            </a:r>
            <a:br>
              <a:rPr lang="pt-BR" sz="3000">
                <a:solidFill>
                  <a:schemeClr val="lt1"/>
                </a:solidFill>
              </a:rPr>
            </a:br>
            <a:r>
              <a:rPr lang="pt-BR" sz="3000">
                <a:solidFill>
                  <a:schemeClr val="lt1"/>
                </a:solidFill>
              </a:rPr>
              <a:t>movimentos necessários</a:t>
            </a:r>
            <a:br>
              <a:rPr lang="pt-BR" sz="3000">
                <a:solidFill>
                  <a:schemeClr val="lt1"/>
                </a:solidFill>
              </a:rPr>
            </a:br>
            <a:r>
              <a:rPr lang="pt-BR" sz="3000">
                <a:solidFill>
                  <a:schemeClr val="lt1"/>
                </a:solidFill>
              </a:rPr>
              <a:t>para chegar até o fim do</a:t>
            </a:r>
            <a:br>
              <a:rPr lang="pt-BR" sz="3000">
                <a:solidFill>
                  <a:schemeClr val="lt1"/>
                </a:solidFill>
              </a:rPr>
            </a:br>
            <a:r>
              <a:rPr lang="pt-BR" sz="3000">
                <a:solidFill>
                  <a:schemeClr val="lt1"/>
                </a:solidFill>
              </a:rPr>
              <a:t>caminho.</a:t>
            </a:r>
            <a:endParaRPr sz="3000">
              <a:solidFill>
                <a:schemeClr val="lt1"/>
              </a:solidFill>
            </a:endParaRPr>
          </a:p>
          <a:p>
            <a:pPr indent="-419100" lvl="1" marL="914400" rtl="0" algn="l">
              <a:spcBef>
                <a:spcPts val="1000"/>
              </a:spcBef>
              <a:spcAft>
                <a:spcPts val="1000"/>
              </a:spcAft>
              <a:buClr>
                <a:schemeClr val="lt1"/>
              </a:buClr>
              <a:buSzPts val="3000"/>
              <a:buChar char="໑"/>
            </a:pPr>
            <a:r>
              <a:rPr lang="pt-BR" sz="3000">
                <a:solidFill>
                  <a:schemeClr val="lt1"/>
                </a:solidFill>
              </a:rPr>
              <a:t>Assuma que o</a:t>
            </a:r>
            <a:br>
              <a:rPr lang="pt-BR" sz="3000">
                <a:solidFill>
                  <a:schemeClr val="lt1"/>
                </a:solidFill>
              </a:rPr>
            </a:br>
            <a:r>
              <a:rPr lang="pt-BR" sz="3000">
                <a:solidFill>
                  <a:schemeClr val="lt1"/>
                </a:solidFill>
              </a:rPr>
              <a:t>caminho sempre</a:t>
            </a:r>
            <a:br>
              <a:rPr lang="pt-BR" sz="3000">
                <a:solidFill>
                  <a:schemeClr val="lt1"/>
                </a:solidFill>
              </a:rPr>
            </a:br>
            <a:r>
              <a:rPr lang="pt-BR" sz="3000">
                <a:solidFill>
                  <a:schemeClr val="lt1"/>
                </a:solidFill>
              </a:rPr>
              <a:t>começa no canto</a:t>
            </a:r>
            <a:br>
              <a:rPr lang="pt-BR" sz="3000">
                <a:solidFill>
                  <a:schemeClr val="lt1"/>
                </a:solidFill>
              </a:rPr>
            </a:br>
            <a:r>
              <a:rPr lang="pt-BR" sz="3000">
                <a:solidFill>
                  <a:schemeClr val="lt1"/>
                </a:solidFill>
              </a:rPr>
              <a:t>superior esquerdo</a:t>
            </a:r>
            <a:br>
              <a:rPr lang="pt-BR" sz="3000">
                <a:solidFill>
                  <a:schemeClr val="lt1"/>
                </a:solidFill>
              </a:rPr>
            </a:br>
            <a:r>
              <a:rPr lang="pt-BR" sz="3000">
                <a:solidFill>
                  <a:schemeClr val="lt1"/>
                </a:solidFill>
              </a:rPr>
              <a:t>do mapa.</a:t>
            </a:r>
            <a:endParaRPr b="1" sz="2200">
              <a:solidFill>
                <a:srgbClr val="8EFA00"/>
              </a:solidFill>
              <a:latin typeface="Courier New"/>
              <a:ea typeface="Courier New"/>
              <a:cs typeface="Courier New"/>
              <a:sym typeface="Courier New"/>
            </a:endParaRPr>
          </a:p>
        </p:txBody>
      </p:sp>
      <p:sp>
        <p:nvSpPr>
          <p:cNvPr id="2737" name="Google Shape;2737;p17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1 - Siga Mapa</a:t>
            </a:r>
            <a:br>
              <a:rPr lang="pt-BR"/>
            </a:br>
            <a:r>
              <a:rPr lang="pt-BR"/>
              <a:t>(agora sim!)</a:t>
            </a:r>
            <a:endParaRPr/>
          </a:p>
        </p:txBody>
      </p:sp>
      <p:sp>
        <p:nvSpPr>
          <p:cNvPr id="2738" name="Google Shape;2738;p17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739" name="Google Shape;2739;p179"/>
          <p:cNvSpPr txBox="1"/>
          <p:nvPr/>
        </p:nvSpPr>
        <p:spPr>
          <a:xfrm>
            <a:off x="7106950" y="4453600"/>
            <a:ext cx="4990500" cy="510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None/>
            </a:pPr>
            <a:r>
              <a:rPr b="1" lang="pt-BR" sz="3200">
                <a:solidFill>
                  <a:srgbClr val="8EFA00"/>
                </a:solidFill>
                <a:latin typeface="Courier New"/>
                <a:ea typeface="Courier New"/>
                <a:cs typeface="Courier New"/>
                <a:sym typeface="Courier New"/>
              </a:rPr>
              <a:t>1</a:t>
            </a:r>
            <a:r>
              <a:rPr b="1" lang="pt-BR" sz="3200">
                <a:solidFill>
                  <a:schemeClr val="lt1"/>
                </a:solidFill>
                <a:latin typeface="Courier New"/>
                <a:ea typeface="Courier New"/>
                <a:cs typeface="Courier New"/>
                <a:sym typeface="Courier New"/>
              </a:rPr>
              <a:t> 0 0 0 0 0 1 0</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1 0 0 0 0 1 0 0</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1 0 </a:t>
            </a:r>
            <a:r>
              <a:rPr b="1" lang="pt-BR" sz="3200">
                <a:solidFill>
                  <a:srgbClr val="FFFB00"/>
                </a:solidFill>
                <a:latin typeface="Courier New"/>
                <a:ea typeface="Courier New"/>
                <a:cs typeface="Courier New"/>
                <a:sym typeface="Courier New"/>
              </a:rPr>
              <a:t>1</a:t>
            </a:r>
            <a:r>
              <a:rPr b="1" lang="pt-BR" sz="3200">
                <a:solidFill>
                  <a:schemeClr val="lt1"/>
                </a:solidFill>
                <a:latin typeface="Courier New"/>
                <a:ea typeface="Courier New"/>
                <a:cs typeface="Courier New"/>
                <a:sym typeface="Courier New"/>
              </a:rPr>
              <a:t> 0 0 0 0 0</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1 0 1 0 0 0 0 0</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1 0 1 1 1 1 1 0</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1 0 0 0 0 0 1 1</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1 0 0 0 0 0 0 1</a:t>
            </a:r>
            <a:br>
              <a:rPr lang="pt-BR" sz="3200">
                <a:solidFill>
                  <a:schemeClr val="lt1"/>
                </a:solidFill>
                <a:latin typeface="Short Stack"/>
                <a:ea typeface="Short Stack"/>
                <a:cs typeface="Short Stack"/>
                <a:sym typeface="Short Stack"/>
              </a:rPr>
            </a:br>
            <a:r>
              <a:rPr b="1" lang="pt-BR" sz="3200">
                <a:solidFill>
                  <a:schemeClr val="lt1"/>
                </a:solidFill>
                <a:latin typeface="Courier New"/>
                <a:ea typeface="Courier New"/>
                <a:cs typeface="Courier New"/>
                <a:sym typeface="Courier New"/>
              </a:rPr>
              <a:t>1 1 1 1 1 1 1 1</a:t>
            </a:r>
            <a:endParaRPr b="1" sz="3200">
              <a:solidFill>
                <a:srgbClr val="00F900"/>
              </a:solidFill>
              <a:latin typeface="Courier New"/>
              <a:ea typeface="Courier New"/>
              <a:cs typeface="Courier New"/>
              <a:sym typeface="Courier New"/>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18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745" name="Google Shape;2745;p18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2 - Jogo da Velha</a:t>
            </a:r>
            <a:endParaRPr/>
          </a:p>
        </p:txBody>
      </p:sp>
      <p:sp>
        <p:nvSpPr>
          <p:cNvPr id="2746" name="Google Shape;2746;p180"/>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3 linhas contendo três inteiros (separados por espaço) com valores 0 ou 1, representando O e X no jogo da velha.</a:t>
            </a:r>
            <a:br>
              <a:rPr lang="pt-BR"/>
            </a:br>
            <a:endParaRPr/>
          </a:p>
          <a:p>
            <a:pPr indent="-431800" lvl="1" marL="1371600" rtl="0" algn="l">
              <a:spcBef>
                <a:spcPts val="1000"/>
              </a:spcBef>
              <a:spcAft>
                <a:spcPts val="0"/>
              </a:spcAft>
              <a:buSzPts val="3200"/>
              <a:buChar char="໑"/>
            </a:pPr>
            <a:r>
              <a:rPr lang="pt-BR"/>
              <a:t>Verifique se O ou X ganhou ou se deu empate.</a:t>
            </a:r>
            <a:br>
              <a:rPr lang="pt-BR"/>
            </a:br>
            <a:endParaRPr/>
          </a:p>
          <a:p>
            <a:pPr indent="-431800" lvl="1" marL="1371600" rtl="0" algn="l">
              <a:spcBef>
                <a:spcPts val="1000"/>
              </a:spcBef>
              <a:spcAft>
                <a:spcPts val="1000"/>
              </a:spcAft>
              <a:buSzPts val="3200"/>
              <a:buChar char="໑"/>
            </a:pPr>
            <a:r>
              <a:rPr lang="pt-BR"/>
              <a:t>Imprima uma linha contendo 'X' se o 1 ganhou, 'O' se o 0 ganhou ou 'V' se deu velha.</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0" name="Shape 2750"/>
        <p:cNvGrpSpPr/>
        <p:nvPr/>
      </p:nvGrpSpPr>
      <p:grpSpPr>
        <a:xfrm>
          <a:off x="0" y="0"/>
          <a:ext cx="0" cy="0"/>
          <a:chOff x="0" y="0"/>
          <a:chExt cx="0" cy="0"/>
        </a:xfrm>
      </p:grpSpPr>
      <p:sp>
        <p:nvSpPr>
          <p:cNvPr id="2751" name="Google Shape;2751;p18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752" name="Google Shape;2752;p18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000"/>
              <a:t>Tarefa 3 - Média de Cada Aluno</a:t>
            </a:r>
            <a:endParaRPr sz="5000"/>
          </a:p>
        </p:txBody>
      </p:sp>
      <p:sp>
        <p:nvSpPr>
          <p:cNvPr id="2753" name="Google Shape;2753;p181"/>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um inteiro N (máximo 100).</a:t>
            </a:r>
            <a:endParaRPr/>
          </a:p>
          <a:p>
            <a:pPr indent="-431800" lvl="1" marL="1371600" rtl="0" algn="l">
              <a:spcBef>
                <a:spcPts val="1000"/>
              </a:spcBef>
              <a:spcAft>
                <a:spcPts val="0"/>
              </a:spcAft>
              <a:buSzPts val="3200"/>
              <a:buChar char="໑"/>
            </a:pPr>
            <a:r>
              <a:rPr lang="pt-BR"/>
              <a:t>A seguir leia N linhas com </a:t>
            </a:r>
            <a:r>
              <a:rPr lang="pt-BR"/>
              <a:t>3</a:t>
            </a:r>
            <a:r>
              <a:rPr lang="pt-BR"/>
              <a:t> inteiros (separados por espaço), representando as notas de três provas (P1, P2 e P3) de um aluno (inteiros de 0 a 100).</a:t>
            </a:r>
            <a:endParaRPr/>
          </a:p>
          <a:p>
            <a:pPr indent="-431800" lvl="1" marL="1371600" rtl="0" algn="l">
              <a:spcBef>
                <a:spcPts val="1000"/>
              </a:spcBef>
              <a:spcAft>
                <a:spcPts val="1000"/>
              </a:spcAft>
              <a:buSzPts val="3200"/>
              <a:buChar char="໑"/>
            </a:pPr>
            <a:r>
              <a:rPr lang="pt-BR"/>
              <a:t>Para cada aluno, imprima uma linha contendo a média do aluno considerando as três provas.</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7" name="Shape 2757"/>
        <p:cNvGrpSpPr/>
        <p:nvPr/>
      </p:nvGrpSpPr>
      <p:grpSpPr>
        <a:xfrm>
          <a:off x="0" y="0"/>
          <a:ext cx="0" cy="0"/>
          <a:chOff x="0" y="0"/>
          <a:chExt cx="0" cy="0"/>
        </a:xfrm>
      </p:grpSpPr>
      <p:sp>
        <p:nvSpPr>
          <p:cNvPr id="2758" name="Google Shape;2758;p18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759" name="Google Shape;2759;p18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000"/>
              <a:t>Tarefa 3 - Média de Cada Aluno</a:t>
            </a:r>
            <a:endParaRPr sz="5000"/>
          </a:p>
        </p:txBody>
      </p:sp>
      <p:sp>
        <p:nvSpPr>
          <p:cNvPr id="2760" name="Google Shape;2760;p182"/>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marR="0" rtl="0" algn="l">
              <a:lnSpc>
                <a:spcPct val="100000"/>
              </a:lnSpc>
              <a:spcBef>
                <a:spcPts val="0"/>
              </a:spcBef>
              <a:spcAft>
                <a:spcPts val="0"/>
              </a:spcAft>
              <a:buSzPts val="3200"/>
              <a:buChar char="໑"/>
            </a:pPr>
            <a:r>
              <a:rPr lang="pt-BR"/>
              <a:t>Não precisa armazenar, então não precisa usar vetor ou matriz!</a:t>
            </a:r>
            <a:br>
              <a:rPr lang="pt-BR"/>
            </a:br>
            <a:endParaRPr/>
          </a:p>
          <a:p>
            <a:pPr indent="-431800" lvl="0" marL="457200" marR="0" rtl="0" algn="l">
              <a:lnSpc>
                <a:spcPct val="100000"/>
              </a:lnSpc>
              <a:spcBef>
                <a:spcPts val="1000"/>
              </a:spcBef>
              <a:spcAft>
                <a:spcPts val="1000"/>
              </a:spcAft>
              <a:buSzPts val="3200"/>
              <a:buChar char="໑"/>
            </a:pPr>
            <a:r>
              <a:rPr lang="pt-BR">
                <a:solidFill>
                  <a:srgbClr val="FF2F92"/>
                </a:solidFill>
              </a:rPr>
              <a:t>Cuidado</a:t>
            </a:r>
            <a:r>
              <a:rPr lang="pt-BR"/>
              <a:t>: somente armazene valores se for necessário.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65" name="Google Shape;165;p3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500"/>
              <a:t>Mais sobre o comando printf</a:t>
            </a:r>
            <a:endParaRPr sz="5500"/>
          </a:p>
        </p:txBody>
      </p:sp>
      <p:sp>
        <p:nvSpPr>
          <p:cNvPr id="166" name="Google Shape;166;p30"/>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Comando </a:t>
            </a:r>
            <a:r>
              <a:rPr lang="pt-BR">
                <a:solidFill>
                  <a:srgbClr val="FFFB00"/>
                </a:solidFill>
              </a:rPr>
              <a:t>printf</a:t>
            </a:r>
            <a:r>
              <a:rPr lang="pt-BR"/>
              <a:t> é utilizado para imprimir os resultados do programa</a:t>
            </a:r>
            <a:br>
              <a:rPr lang="pt-BR"/>
            </a:br>
            <a:endParaRPr/>
          </a:p>
          <a:p>
            <a:pPr indent="-431800" lvl="0" marL="457200" rtl="0" algn="l">
              <a:spcBef>
                <a:spcPts val="0"/>
              </a:spcBef>
              <a:spcAft>
                <a:spcPts val="0"/>
              </a:spcAft>
              <a:buSzPts val="3200"/>
              <a:buChar char="໑"/>
            </a:pPr>
            <a:r>
              <a:rPr lang="pt-BR"/>
              <a:t>A cadeia a ser impressa deve ser colocada entre </a:t>
            </a:r>
            <a:r>
              <a:rPr lang="pt-BR">
                <a:solidFill>
                  <a:srgbClr val="FFFB00"/>
                </a:solidFill>
              </a:rPr>
              <a:t>aspas duplas</a:t>
            </a:r>
            <a:r>
              <a:rPr lang="pt-BR"/>
              <a:t>:</a:t>
            </a:r>
            <a:br>
              <a:rPr lang="pt-BR"/>
            </a:br>
            <a:br>
              <a:rPr lang="pt-BR"/>
            </a:br>
            <a:r>
              <a:rPr lang="pt-BR">
                <a:latin typeface="Courier"/>
                <a:ea typeface="Courier"/>
                <a:cs typeface="Courier"/>
                <a:sym typeface="Courier"/>
              </a:rPr>
              <a:t>printf("uma cadeia de caracteres\n");</a:t>
            </a:r>
            <a:br>
              <a:rPr lang="pt-BR"/>
            </a:br>
            <a:endParaRPr/>
          </a:p>
          <a:p>
            <a:pPr indent="-431800" lvl="0" marL="457200" rtl="0" algn="l">
              <a:spcBef>
                <a:spcPts val="0"/>
              </a:spcBef>
              <a:spcAft>
                <a:spcPts val="0"/>
              </a:spcAft>
              <a:buSzPts val="3200"/>
              <a:buChar char="໑"/>
            </a:pPr>
            <a:r>
              <a:rPr lang="pt-BR">
                <a:solidFill>
                  <a:srgbClr val="FFFB00"/>
                </a:solidFill>
              </a:rPr>
              <a:t>\n</a:t>
            </a:r>
            <a:r>
              <a:rPr lang="pt-BR"/>
              <a:t> faz uma nova linha ser impressa</a:t>
            </a:r>
            <a:br>
              <a:rPr lang="pt-BR"/>
            </a:br>
            <a:br>
              <a:rPr lang="pt-BR"/>
            </a:br>
            <a:r>
              <a:rPr lang="pt-BR">
                <a:latin typeface="Courier"/>
                <a:ea typeface="Courier"/>
                <a:cs typeface="Courier"/>
                <a:sym typeface="Courier"/>
              </a:rPr>
              <a:t>printf("Uma linha\nE outra linha\n");</a:t>
            </a:r>
            <a:endParaRPr>
              <a:latin typeface="Courier"/>
              <a:ea typeface="Courier"/>
              <a:cs typeface="Courier"/>
              <a:sym typeface="Courie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4" name="Shape 2764"/>
        <p:cNvGrpSpPr/>
        <p:nvPr/>
      </p:nvGrpSpPr>
      <p:grpSpPr>
        <a:xfrm>
          <a:off x="0" y="0"/>
          <a:ext cx="0" cy="0"/>
          <a:chOff x="0" y="0"/>
          <a:chExt cx="0" cy="0"/>
        </a:xfrm>
      </p:grpSpPr>
      <p:sp>
        <p:nvSpPr>
          <p:cNvPr id="2765" name="Google Shape;2765;p18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766" name="Google Shape;2766;p18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000"/>
              <a:t>Tarefa 4 - Aprovado/Reprovado</a:t>
            </a:r>
            <a:endParaRPr sz="5000"/>
          </a:p>
        </p:txBody>
      </p:sp>
      <p:sp>
        <p:nvSpPr>
          <p:cNvPr id="2767" name="Google Shape;2767;p183"/>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um inteiro N, (máximo 100).</a:t>
            </a:r>
            <a:endParaRPr/>
          </a:p>
          <a:p>
            <a:pPr indent="-431800" lvl="1" marL="1371600" rtl="0" algn="l">
              <a:spcBef>
                <a:spcPts val="1000"/>
              </a:spcBef>
              <a:spcAft>
                <a:spcPts val="0"/>
              </a:spcAft>
              <a:buSzPts val="3200"/>
              <a:buChar char="໑"/>
            </a:pPr>
            <a:r>
              <a:rPr lang="pt-BR"/>
              <a:t>A seguir leia N linhas com </a:t>
            </a:r>
            <a:r>
              <a:rPr lang="pt-BR"/>
              <a:t>3</a:t>
            </a:r>
            <a:r>
              <a:rPr lang="pt-BR"/>
              <a:t> inteiros (separados por espaço), representando as notas de três provas (P1, P2 e P3) de um aluno (inteiros de 0 a 100).</a:t>
            </a:r>
            <a:endParaRPr/>
          </a:p>
          <a:p>
            <a:pPr indent="-431800" lvl="1" marL="1371600" rtl="0" algn="l">
              <a:spcBef>
                <a:spcPts val="1000"/>
              </a:spcBef>
              <a:spcAft>
                <a:spcPts val="1000"/>
              </a:spcAft>
              <a:buSzPts val="3200"/>
              <a:buChar char="໑"/>
            </a:pPr>
            <a:r>
              <a:rPr lang="pt-BR"/>
              <a:t>Para cada aluno, imprima uma linha contendo a palavra "Aprovado" se sua Nota (média das três provas) é maior do que a Nota Média da turma (média das Notas dos alunos), ou "Reprovado" caso contrário.</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1" name="Shape 2771"/>
        <p:cNvGrpSpPr/>
        <p:nvPr/>
      </p:nvGrpSpPr>
      <p:grpSpPr>
        <a:xfrm>
          <a:off x="0" y="0"/>
          <a:ext cx="0" cy="0"/>
          <a:chOff x="0" y="0"/>
          <a:chExt cx="0" cy="0"/>
        </a:xfrm>
      </p:grpSpPr>
      <p:sp>
        <p:nvSpPr>
          <p:cNvPr id="2772" name="Google Shape;2772;p18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773" name="Google Shape;2773;p18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000"/>
              <a:t>Tarefa 4 - Aprovado/Reprovado</a:t>
            </a:r>
            <a:endParaRPr sz="5000"/>
          </a:p>
        </p:txBody>
      </p:sp>
      <p:sp>
        <p:nvSpPr>
          <p:cNvPr id="2774" name="Google Shape;2774;p184"/>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marR="0" rtl="0" algn="l">
              <a:lnSpc>
                <a:spcPct val="100000"/>
              </a:lnSpc>
              <a:spcBef>
                <a:spcPts val="0"/>
              </a:spcBef>
              <a:spcAft>
                <a:spcPts val="0"/>
              </a:spcAft>
              <a:buSzPts val="3200"/>
              <a:buChar char="໑"/>
            </a:pPr>
            <a:r>
              <a:rPr lang="pt-BR"/>
              <a:t>Também não precisa armazenar todas as notas, basta armazenar todas as médias</a:t>
            </a:r>
            <a:endParaRPr/>
          </a:p>
          <a:p>
            <a:pPr indent="-431800" lvl="1" marL="1371600" marR="0" rtl="0" algn="l">
              <a:lnSpc>
                <a:spcPct val="100000"/>
              </a:lnSpc>
              <a:spcBef>
                <a:spcPts val="1000"/>
              </a:spcBef>
              <a:spcAft>
                <a:spcPts val="1000"/>
              </a:spcAft>
              <a:buSzPts val="3200"/>
              <a:buChar char="໑"/>
            </a:pPr>
            <a:r>
              <a:rPr lang="pt-BR"/>
              <a:t>Usar um vetor de médias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72" name="Google Shape;172;p3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500"/>
              <a:t>Mais sobre o comando printf</a:t>
            </a:r>
            <a:endParaRPr sz="5500"/>
          </a:p>
        </p:txBody>
      </p:sp>
      <p:sp>
        <p:nvSpPr>
          <p:cNvPr id="173" name="Google Shape;173;p31"/>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SzPts val="3000"/>
              <a:buFont typeface="Short Stack"/>
              <a:buChar char="໑"/>
            </a:pPr>
            <a:r>
              <a:rPr lang="pt-BR" sz="3000"/>
              <a:t>A cadeia do comando printf é chamada da "cadeia formatadora", porque ela também serve para </a:t>
            </a:r>
            <a:r>
              <a:rPr lang="pt-BR" sz="3000">
                <a:solidFill>
                  <a:srgbClr val="FFFB00"/>
                </a:solidFill>
              </a:rPr>
              <a:t>formatar</a:t>
            </a:r>
            <a:r>
              <a:rPr lang="pt-BR" sz="3000"/>
              <a:t> (indicar o formato) de valores a serem impressos</a:t>
            </a:r>
            <a:br>
              <a:rPr lang="pt-BR" sz="3000"/>
            </a:br>
            <a:endParaRPr sz="3000"/>
          </a:p>
          <a:p>
            <a:pPr indent="-419100" lvl="0" marL="457200" rtl="0" algn="l">
              <a:spcBef>
                <a:spcPts val="0"/>
              </a:spcBef>
              <a:spcAft>
                <a:spcPts val="0"/>
              </a:spcAft>
              <a:buSzPts val="3000"/>
              <a:buFont typeface="Short Stack"/>
              <a:buChar char="໑"/>
            </a:pPr>
            <a:r>
              <a:rPr lang="pt-BR" sz="3000"/>
              <a:t>Por exemplo, usamos </a:t>
            </a:r>
            <a:r>
              <a:rPr lang="pt-BR" sz="3000">
                <a:solidFill>
                  <a:srgbClr val="FFFB00"/>
                </a:solidFill>
              </a:rPr>
              <a:t>%d</a:t>
            </a:r>
            <a:r>
              <a:rPr lang="pt-BR" sz="3000"/>
              <a:t> para indicar que um valor </a:t>
            </a:r>
            <a:r>
              <a:rPr lang="pt-BR" sz="3000">
                <a:solidFill>
                  <a:srgbClr val="FFFB00"/>
                </a:solidFill>
              </a:rPr>
              <a:t>inteiro</a:t>
            </a:r>
            <a:r>
              <a:rPr lang="pt-BR" sz="3000"/>
              <a:t> deve ser impresso</a:t>
            </a:r>
            <a:endParaRPr sz="3000"/>
          </a:p>
          <a:p>
            <a:pPr indent="-419100" lvl="1" marL="1371600" rtl="0" algn="l">
              <a:spcBef>
                <a:spcPts val="0"/>
              </a:spcBef>
              <a:spcAft>
                <a:spcPts val="0"/>
              </a:spcAft>
              <a:buSzPts val="3000"/>
              <a:buFont typeface="Short Stack"/>
              <a:buChar char="໑"/>
            </a:pPr>
            <a:r>
              <a:rPr lang="pt-BR" sz="3000"/>
              <a:t>Usamos d porque são números inteiros na base decimal, ou seja, números com dígitos de 0 a 9. Não confundir com números decimais!</a:t>
            </a:r>
            <a:br>
              <a:rPr lang="pt-BR" sz="3000"/>
            </a:br>
            <a:endParaRPr sz="3000"/>
          </a:p>
          <a:p>
            <a:pPr indent="-419100" lvl="0" marL="457200" rtl="0" algn="l">
              <a:spcBef>
                <a:spcPts val="0"/>
              </a:spcBef>
              <a:spcAft>
                <a:spcPts val="0"/>
              </a:spcAft>
              <a:buSzPts val="3000"/>
              <a:buFont typeface="Short Stack"/>
              <a:buChar char="໑"/>
            </a:pPr>
            <a:r>
              <a:rPr lang="pt-BR" sz="3000"/>
              <a:t>O valor a ser impresso é colocado após a cadeia formatadora, separado por uma vírgula:</a:t>
            </a:r>
            <a:br>
              <a:rPr lang="pt-BR" sz="3000"/>
            </a:br>
            <a:br>
              <a:rPr lang="pt-BR" sz="3000"/>
            </a:br>
            <a:r>
              <a:rPr lang="pt-BR" sz="3000">
                <a:latin typeface="Courier"/>
                <a:ea typeface="Courier"/>
                <a:cs typeface="Courier"/>
                <a:sym typeface="Courier"/>
              </a:rPr>
              <a:t>printf("resultado: %d\n", 100+100);</a:t>
            </a:r>
            <a:endParaRPr sz="3000">
              <a:latin typeface="Courier"/>
              <a:ea typeface="Courier"/>
              <a:cs typeface="Courier"/>
              <a:sym typeface="Couri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179" name="Google Shape;179;p3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500"/>
              <a:t>Mais sobre o comando printf</a:t>
            </a:r>
            <a:endParaRPr sz="5500"/>
          </a:p>
        </p:txBody>
      </p:sp>
      <p:sp>
        <p:nvSpPr>
          <p:cNvPr id="180" name="Google Shape;180;p32"/>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Font typeface="Short Stack"/>
              <a:buChar char="໑"/>
            </a:pPr>
            <a:r>
              <a:rPr lang="pt-BR"/>
              <a:t>Podemos usar a cadeia formatadora de um comando printf para imprimir mais de um valor</a:t>
            </a:r>
            <a:br>
              <a:rPr lang="pt-BR"/>
            </a:br>
            <a:endParaRPr/>
          </a:p>
          <a:p>
            <a:pPr indent="-431800" lvl="0" marL="457200" rtl="0" algn="l">
              <a:spcBef>
                <a:spcPts val="0"/>
              </a:spcBef>
              <a:spcAft>
                <a:spcPts val="0"/>
              </a:spcAft>
              <a:buSzPts val="3200"/>
              <a:buFont typeface="Short Stack"/>
              <a:buChar char="໑"/>
            </a:pPr>
            <a:r>
              <a:rPr lang="pt-BR"/>
              <a:t>Nesse caso, a </a:t>
            </a:r>
            <a:r>
              <a:rPr lang="pt-BR">
                <a:solidFill>
                  <a:srgbClr val="FFFB00"/>
                </a:solidFill>
              </a:rPr>
              <a:t>lista de valores</a:t>
            </a:r>
            <a:r>
              <a:rPr lang="pt-BR"/>
              <a:t> deve vir após a cadeia formatadora, cada valor (ou expressão) separado por uma vírgula:</a:t>
            </a:r>
            <a:br>
              <a:rPr lang="pt-BR"/>
            </a:br>
            <a:br>
              <a:rPr lang="pt-BR"/>
            </a:br>
            <a:r>
              <a:rPr lang="pt-BR" sz="3000">
                <a:latin typeface="Courier"/>
                <a:ea typeface="Courier"/>
                <a:cs typeface="Courier"/>
                <a:sym typeface="Courier"/>
              </a:rPr>
              <a:t>printf("%d + %d e' igual a %d\n", 10, 10, 10+10);</a:t>
            </a:r>
            <a:br>
              <a:rPr lang="pt-BR">
                <a:latin typeface="Courier"/>
                <a:ea typeface="Courier"/>
                <a:cs typeface="Courier"/>
                <a:sym typeface="Courier"/>
              </a:rPr>
            </a:br>
            <a:br>
              <a:rPr lang="pt-BR">
                <a:latin typeface="Courier"/>
                <a:ea typeface="Courier"/>
                <a:cs typeface="Courier"/>
                <a:sym typeface="Courier"/>
              </a:rPr>
            </a:br>
            <a:endParaRPr>
              <a:latin typeface="Courier"/>
              <a:ea typeface="Courier"/>
              <a:cs typeface="Courier"/>
              <a:sym typeface="Courier"/>
            </a:endParaRPr>
          </a:p>
          <a:p>
            <a:pPr indent="-431800" lvl="0" marL="457200" rtl="0" algn="l">
              <a:spcBef>
                <a:spcPts val="0"/>
              </a:spcBef>
              <a:spcAft>
                <a:spcPts val="0"/>
              </a:spcAft>
              <a:buSzPts val="3200"/>
              <a:buFont typeface="Short Stack"/>
              <a:buChar char="໑"/>
            </a:pPr>
            <a:r>
              <a:rPr lang="pt-BR"/>
              <a:t>Note que o número de %d na cadeia formatadora deve ser igual ao número de valores da </a:t>
            </a:r>
            <a:r>
              <a:rPr lang="pt-BR">
                <a:solidFill>
                  <a:srgbClr val="FFFB00"/>
                </a:solidFill>
              </a:rPr>
              <a:t>lista de valores</a:t>
            </a:r>
            <a:endParaRPr>
              <a:solidFill>
                <a:srgbClr val="FFFB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Objetivos</a:t>
            </a:r>
            <a:endParaRPr/>
          </a:p>
        </p:txBody>
      </p:sp>
      <p:sp>
        <p:nvSpPr>
          <p:cNvPr id="64" name="Google Shape;64;p15"/>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Aprender a resolver problemas usando o computador</a:t>
            </a:r>
            <a:endParaRPr/>
          </a:p>
          <a:p>
            <a:pPr indent="-431800" lvl="0" marL="457200" rtl="0" algn="l">
              <a:spcBef>
                <a:spcPts val="3000"/>
              </a:spcBef>
              <a:spcAft>
                <a:spcPts val="0"/>
              </a:spcAft>
              <a:buSzPts val="3200"/>
              <a:buChar char="໑"/>
            </a:pPr>
            <a:r>
              <a:rPr lang="pt-BR"/>
              <a:t>Passos para resolver um problema:</a:t>
            </a:r>
            <a:endParaRPr/>
          </a:p>
          <a:p>
            <a:pPr indent="-431800" lvl="1" marL="1371600" rtl="0" algn="l">
              <a:spcBef>
                <a:spcPts val="3000"/>
              </a:spcBef>
              <a:spcAft>
                <a:spcPts val="0"/>
              </a:spcAft>
              <a:buSzPts val="3200"/>
              <a:buChar char="໑"/>
            </a:pPr>
            <a:r>
              <a:rPr lang="pt-BR">
                <a:solidFill>
                  <a:srgbClr val="FFFB00"/>
                </a:solidFill>
              </a:rPr>
              <a:t>Entender</a:t>
            </a:r>
            <a:r>
              <a:rPr lang="pt-BR"/>
              <a:t> o problema corretamente</a:t>
            </a:r>
            <a:endParaRPr/>
          </a:p>
          <a:p>
            <a:pPr indent="-431800" lvl="1" marL="1371600" rtl="0" algn="l">
              <a:spcBef>
                <a:spcPts val="3000"/>
              </a:spcBef>
              <a:spcAft>
                <a:spcPts val="0"/>
              </a:spcAft>
              <a:buSzPts val="3200"/>
              <a:buChar char="໑"/>
            </a:pPr>
            <a:r>
              <a:rPr lang="pt-BR"/>
              <a:t>Encontrar uma </a:t>
            </a:r>
            <a:r>
              <a:rPr lang="pt-BR">
                <a:solidFill>
                  <a:srgbClr val="FFFB00"/>
                </a:solidFill>
              </a:rPr>
              <a:t>solução</a:t>
            </a:r>
            <a:r>
              <a:rPr lang="pt-BR"/>
              <a:t> eficiente</a:t>
            </a:r>
            <a:endParaRPr/>
          </a:p>
          <a:p>
            <a:pPr indent="-431800" lvl="1" marL="1371600" rtl="0" algn="l">
              <a:spcBef>
                <a:spcPts val="3000"/>
              </a:spcBef>
              <a:spcAft>
                <a:spcPts val="0"/>
              </a:spcAft>
              <a:buSzPts val="3200"/>
              <a:buChar char="໑"/>
            </a:pPr>
            <a:r>
              <a:rPr lang="pt-BR"/>
              <a:t>Escrever a solução em uma </a:t>
            </a:r>
            <a:r>
              <a:rPr lang="pt-BR">
                <a:solidFill>
                  <a:srgbClr val="FFFB00"/>
                </a:solidFill>
              </a:rPr>
              <a:t>linguagem de programação</a:t>
            </a:r>
            <a:endParaRPr>
              <a:solidFill>
                <a:srgbClr val="FFFB00"/>
              </a:solidFill>
            </a:endParaRPr>
          </a:p>
          <a:p>
            <a:pPr indent="-431800" lvl="0" marL="457200" rtl="0" algn="l">
              <a:spcBef>
                <a:spcPts val="3000"/>
              </a:spcBef>
              <a:spcAft>
                <a:spcPts val="3000"/>
              </a:spcAft>
              <a:buSzPts val="3200"/>
              <a:buChar char="໑"/>
            </a:pPr>
            <a:r>
              <a:rPr lang="pt-BR"/>
              <a:t>Vamos passar um bom tempo aprendendo a linguagem C++, mas essa </a:t>
            </a:r>
            <a:r>
              <a:rPr lang="pt-BR">
                <a:solidFill>
                  <a:srgbClr val="FF2F92"/>
                </a:solidFill>
              </a:rPr>
              <a:t>NÃO</a:t>
            </a:r>
            <a:r>
              <a:rPr lang="pt-BR"/>
              <a:t> </a:t>
            </a:r>
            <a:r>
              <a:rPr lang="pt-BR"/>
              <a:t>é a</a:t>
            </a:r>
            <a:r>
              <a:rPr lang="pt-BR"/>
              <a:t> parte mais importante do curso. A linguagem é uma </a:t>
            </a:r>
            <a:r>
              <a:rPr lang="pt-BR">
                <a:solidFill>
                  <a:srgbClr val="FFFB00"/>
                </a:solidFill>
              </a:rPr>
              <a:t>ferramenta</a:t>
            </a:r>
            <a:endParaRPr>
              <a:solidFill>
                <a:srgbClr val="FFFB00"/>
              </a:solidFill>
            </a:endParaRPr>
          </a:p>
        </p:txBody>
      </p:sp>
      <p:sp>
        <p:nvSpPr>
          <p:cNvPr id="65" name="Google Shape;65;p1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500"/>
              <a:t>Mais sobre o comando printf</a:t>
            </a:r>
            <a:endParaRPr sz="5500"/>
          </a:p>
        </p:txBody>
      </p:sp>
      <p:sp>
        <p:nvSpPr>
          <p:cNvPr id="186" name="Google Shape;186;p33"/>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914400" rtl="0" algn="l">
              <a:spcBef>
                <a:spcPts val="0"/>
              </a:spcBef>
              <a:spcAft>
                <a:spcPts val="0"/>
              </a:spcAft>
              <a:buSzPts val="3200"/>
              <a:buChar char="໑"/>
            </a:pPr>
            <a:r>
              <a:rPr lang="pt-BR" sz="3200">
                <a:solidFill>
                  <a:schemeClr val="lt1"/>
                </a:solidFill>
              </a:rPr>
              <a:t>Também podemos escrever números com casas decimais</a:t>
            </a:r>
            <a:endParaRPr sz="3200">
              <a:solidFill>
                <a:srgbClr val="FFFB00"/>
              </a:solidFill>
            </a:endParaRPr>
          </a:p>
          <a:p>
            <a:pPr indent="0" lvl="0" marL="0" rtl="0" algn="l">
              <a:spcBef>
                <a:spcPts val="0"/>
              </a:spcBef>
              <a:spcAft>
                <a:spcPts val="0"/>
              </a:spcAft>
              <a:buNone/>
            </a:pPr>
            <a:r>
              <a:t/>
            </a:r>
            <a:endParaRPr sz="3200">
              <a:solidFill>
                <a:srgbClr val="FFFB00"/>
              </a:solidFill>
            </a:endParaRPr>
          </a:p>
          <a:p>
            <a:pPr indent="457200" lvl="0" marL="457200" rtl="0" algn="l">
              <a:spcBef>
                <a:spcPts val="1400"/>
              </a:spcBef>
              <a:spcAft>
                <a:spcPts val="0"/>
              </a:spcAft>
              <a:buNone/>
            </a:pPr>
            <a:r>
              <a:rPr lang="pt-BR" sz="2600">
                <a:solidFill>
                  <a:schemeClr val="lt1"/>
                </a:solidFill>
                <a:latin typeface="Courier"/>
                <a:ea typeface="Courier"/>
                <a:cs typeface="Courier"/>
                <a:sym typeface="Courier"/>
              </a:rPr>
              <a:t>printf("%f + %f e' igual a %f\n", 1.5, 2.0, 3.5);</a:t>
            </a:r>
            <a:endParaRPr sz="2600">
              <a:solidFill>
                <a:schemeClr val="lt1"/>
              </a:solidFill>
              <a:latin typeface="Courier"/>
              <a:ea typeface="Courier"/>
              <a:cs typeface="Courier"/>
              <a:sym typeface="Courier"/>
            </a:endParaRPr>
          </a:p>
          <a:p>
            <a:pPr indent="457200" lvl="0" marL="457200" rtl="0" algn="l">
              <a:spcBef>
                <a:spcPts val="1400"/>
              </a:spcBef>
              <a:spcAft>
                <a:spcPts val="0"/>
              </a:spcAft>
              <a:buNone/>
            </a:pPr>
            <a:r>
              <a:t/>
            </a:r>
            <a:endParaRPr sz="2600">
              <a:solidFill>
                <a:schemeClr val="lt1"/>
              </a:solidFill>
              <a:latin typeface="Courier"/>
              <a:ea typeface="Courier"/>
              <a:cs typeface="Courier"/>
              <a:sym typeface="Courier"/>
            </a:endParaRPr>
          </a:p>
          <a:p>
            <a:pPr indent="-431800" lvl="0" marL="914400" rtl="0" algn="l">
              <a:spcBef>
                <a:spcPts val="0"/>
              </a:spcBef>
              <a:spcAft>
                <a:spcPts val="0"/>
              </a:spcAft>
              <a:buClr>
                <a:schemeClr val="lt1"/>
              </a:buClr>
              <a:buSzPts val="3200"/>
              <a:buChar char="໑"/>
            </a:pPr>
            <a:r>
              <a:rPr lang="pt-BR" sz="3200">
                <a:solidFill>
                  <a:schemeClr val="lt1"/>
                </a:solidFill>
              </a:rPr>
              <a:t>O </a:t>
            </a:r>
            <a:r>
              <a:rPr lang="pt-BR" sz="3200">
                <a:solidFill>
                  <a:srgbClr val="FFFB00"/>
                </a:solidFill>
              </a:rPr>
              <a:t>%f</a:t>
            </a:r>
            <a:r>
              <a:rPr lang="pt-BR" sz="3200">
                <a:solidFill>
                  <a:schemeClr val="lt1"/>
                </a:solidFill>
              </a:rPr>
              <a:t> irá imprimir valores de </a:t>
            </a:r>
            <a:r>
              <a:rPr lang="pt-BR" sz="3200">
                <a:solidFill>
                  <a:srgbClr val="FFFB00"/>
                </a:solidFill>
              </a:rPr>
              <a:t>ponto flutuante</a:t>
            </a:r>
            <a:r>
              <a:rPr lang="pt-BR" sz="3200">
                <a:solidFill>
                  <a:schemeClr val="lt1"/>
                </a:solidFill>
              </a:rPr>
              <a:t> com 6 casas decimais, para mudar isso podemos colocar o número de casas na cadeira formatadora:</a:t>
            </a:r>
            <a:endParaRPr sz="3200">
              <a:solidFill>
                <a:schemeClr val="lt1"/>
              </a:solidFill>
            </a:endParaRPr>
          </a:p>
          <a:p>
            <a:pPr indent="0" lvl="0" marL="0" rtl="0" algn="l">
              <a:spcBef>
                <a:spcPts val="0"/>
              </a:spcBef>
              <a:spcAft>
                <a:spcPts val="0"/>
              </a:spcAft>
              <a:buNone/>
            </a:pPr>
            <a:r>
              <a:t/>
            </a:r>
            <a:endParaRPr sz="3200">
              <a:solidFill>
                <a:schemeClr val="lt1"/>
              </a:solidFill>
            </a:endParaRPr>
          </a:p>
          <a:p>
            <a:pPr indent="457200" lvl="0" marL="457200" rtl="0" algn="l">
              <a:spcBef>
                <a:spcPts val="1400"/>
              </a:spcBef>
              <a:spcAft>
                <a:spcPts val="0"/>
              </a:spcAft>
              <a:buNone/>
            </a:pPr>
            <a:r>
              <a:rPr lang="pt-BR" sz="2600">
                <a:solidFill>
                  <a:schemeClr val="lt1"/>
                </a:solidFill>
                <a:latin typeface="Courier"/>
                <a:ea typeface="Courier"/>
                <a:cs typeface="Courier"/>
                <a:sym typeface="Courier"/>
              </a:rPr>
              <a:t>printf("%.2f tem duas casas decimais\n", 1.126);</a:t>
            </a:r>
            <a:endParaRPr sz="2600">
              <a:solidFill>
                <a:schemeClr val="lt1"/>
              </a:solidFill>
              <a:latin typeface="Courier"/>
              <a:ea typeface="Courier"/>
              <a:cs typeface="Courier"/>
              <a:sym typeface="Courier"/>
            </a:endParaRPr>
          </a:p>
          <a:p>
            <a:pPr indent="457200" lvl="0" marL="457200" rtl="0" algn="l">
              <a:spcBef>
                <a:spcPts val="1400"/>
              </a:spcBef>
              <a:spcAft>
                <a:spcPts val="0"/>
              </a:spcAft>
              <a:buNone/>
            </a:pPr>
            <a:r>
              <a:rPr lang="pt-BR" sz="2600">
                <a:solidFill>
                  <a:schemeClr val="lt1"/>
                </a:solidFill>
                <a:latin typeface="Courier"/>
                <a:ea typeface="Courier"/>
                <a:cs typeface="Courier"/>
                <a:sym typeface="Courier"/>
              </a:rPr>
              <a:t>printf("%.2f tem duas casas decimais\n", 1.124);</a:t>
            </a:r>
            <a:endParaRPr sz="2600">
              <a:solidFill>
                <a:schemeClr val="lt1"/>
              </a:solidFill>
              <a:latin typeface="Courier"/>
              <a:ea typeface="Courier"/>
              <a:cs typeface="Courier"/>
              <a:sym typeface="Courier"/>
            </a:endParaRPr>
          </a:p>
          <a:p>
            <a:pPr indent="457200" lvl="0" marL="457200" rtl="0" algn="l">
              <a:spcBef>
                <a:spcPts val="1400"/>
              </a:spcBef>
              <a:spcAft>
                <a:spcPts val="0"/>
              </a:spcAft>
              <a:buClr>
                <a:schemeClr val="dk1"/>
              </a:buClr>
              <a:buSzPts val="1100"/>
              <a:buFont typeface="Arial"/>
              <a:buNone/>
            </a:pPr>
            <a:r>
              <a:rPr lang="pt-BR" sz="2600">
                <a:solidFill>
                  <a:schemeClr val="lt1"/>
                </a:solidFill>
                <a:latin typeface="Courier"/>
                <a:ea typeface="Courier"/>
                <a:cs typeface="Courier"/>
                <a:sym typeface="Courier"/>
              </a:rPr>
              <a:t>printf("%.4f tem quatro casas decimais\n", 1.1);</a:t>
            </a:r>
            <a:endParaRPr sz="2600">
              <a:solidFill>
                <a:schemeClr val="lt1"/>
              </a:solidFill>
              <a:latin typeface="Courier"/>
              <a:ea typeface="Courier"/>
              <a:cs typeface="Courier"/>
              <a:sym typeface="Courier"/>
            </a:endParaRPr>
          </a:p>
        </p:txBody>
      </p:sp>
      <p:sp>
        <p:nvSpPr>
          <p:cNvPr id="187" name="Google Shape;187;p3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93" name="Google Shape;193;p3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Variáveis</a:t>
            </a:r>
            <a:endParaRPr/>
          </a:p>
        </p:txBody>
      </p:sp>
      <p:sp>
        <p:nvSpPr>
          <p:cNvPr id="194" name="Google Shape;194;p34"/>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Em programação, uma variável é um nome associado a um valor</a:t>
            </a:r>
            <a:br>
              <a:rPr lang="pt-BR"/>
            </a:br>
            <a:endParaRPr/>
          </a:p>
          <a:p>
            <a:pPr indent="-431800" lvl="0" marL="457200" rtl="0" algn="l">
              <a:spcBef>
                <a:spcPts val="1000"/>
              </a:spcBef>
              <a:spcAft>
                <a:spcPts val="0"/>
              </a:spcAft>
              <a:buSzPts val="3200"/>
              <a:buChar char="໑"/>
            </a:pPr>
            <a:r>
              <a:rPr lang="pt-BR"/>
              <a:t>Uma variável é composta por</a:t>
            </a:r>
            <a:endParaRPr/>
          </a:p>
          <a:p>
            <a:pPr indent="-431800" lvl="1" marL="1371600" rtl="0" algn="l">
              <a:spcBef>
                <a:spcPts val="1000"/>
              </a:spcBef>
              <a:spcAft>
                <a:spcPts val="0"/>
              </a:spcAft>
              <a:buSzPts val="3200"/>
              <a:buChar char="໑"/>
            </a:pPr>
            <a:r>
              <a:rPr lang="pt-BR"/>
              <a:t>um nome</a:t>
            </a:r>
            <a:endParaRPr/>
          </a:p>
          <a:p>
            <a:pPr indent="-431800" lvl="1" marL="1371600" rtl="0" algn="l">
              <a:spcBef>
                <a:spcPts val="1000"/>
              </a:spcBef>
              <a:spcAft>
                <a:spcPts val="0"/>
              </a:spcAft>
              <a:buSzPts val="3200"/>
              <a:buChar char="໑"/>
            </a:pPr>
            <a:r>
              <a:rPr lang="pt-BR"/>
              <a:t>um tipo</a:t>
            </a:r>
            <a:endParaRPr/>
          </a:p>
          <a:p>
            <a:pPr indent="-431800" lvl="1" marL="1371600" rtl="0" algn="l">
              <a:spcBef>
                <a:spcPts val="1000"/>
              </a:spcBef>
              <a:spcAft>
                <a:spcPts val="1000"/>
              </a:spcAft>
              <a:buSzPts val="3200"/>
              <a:buChar char="໑"/>
            </a:pPr>
            <a:r>
              <a:rPr lang="pt-BR"/>
              <a:t>um valor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00" name="Google Shape;200;p3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Nomes de variáveis</a:t>
            </a:r>
            <a:endParaRPr/>
          </a:p>
        </p:txBody>
      </p:sp>
      <p:sp>
        <p:nvSpPr>
          <p:cNvPr id="201" name="Google Shape;201;p35"/>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Devem ser formados por combinações de </a:t>
            </a:r>
            <a:r>
              <a:rPr lang="pt-BR">
                <a:solidFill>
                  <a:srgbClr val="FFFB00"/>
                </a:solidFill>
              </a:rPr>
              <a:t>letras maiúsculas</a:t>
            </a:r>
            <a:r>
              <a:rPr lang="pt-BR"/>
              <a:t> (A-Z), </a:t>
            </a:r>
            <a:r>
              <a:rPr lang="pt-BR">
                <a:solidFill>
                  <a:srgbClr val="FFFB00"/>
                </a:solidFill>
              </a:rPr>
              <a:t>minúsculas</a:t>
            </a:r>
            <a:r>
              <a:rPr lang="pt-BR"/>
              <a:t> (a-z), </a:t>
            </a:r>
            <a:r>
              <a:rPr lang="pt-BR">
                <a:solidFill>
                  <a:srgbClr val="FFFB00"/>
                </a:solidFill>
              </a:rPr>
              <a:t>dígitos</a:t>
            </a:r>
            <a:r>
              <a:rPr lang="pt-BR"/>
              <a:t> (0-9) e o </a:t>
            </a:r>
            <a:r>
              <a:rPr lang="pt-BR">
                <a:solidFill>
                  <a:srgbClr val="FFFB00"/>
                </a:solidFill>
              </a:rPr>
              <a:t>caractere sublinhado</a:t>
            </a:r>
            <a:r>
              <a:rPr lang="pt-BR"/>
              <a:t> ( _ )</a:t>
            </a:r>
            <a:br>
              <a:rPr lang="pt-BR"/>
            </a:br>
            <a:endParaRPr/>
          </a:p>
          <a:p>
            <a:pPr indent="-431800" lvl="0" marL="457200" rtl="0" algn="l">
              <a:spcBef>
                <a:spcPts val="1000"/>
              </a:spcBef>
              <a:spcAft>
                <a:spcPts val="0"/>
              </a:spcAft>
              <a:buSzPts val="3200"/>
              <a:buChar char="໑"/>
            </a:pPr>
            <a:r>
              <a:rPr lang="pt-BR">
                <a:solidFill>
                  <a:srgbClr val="FF2F92"/>
                </a:solidFill>
              </a:rPr>
              <a:t>Não</a:t>
            </a:r>
            <a:r>
              <a:rPr lang="pt-BR"/>
              <a:t> podem começar com dígitos</a:t>
            </a:r>
            <a:br>
              <a:rPr lang="pt-BR"/>
            </a:br>
            <a:endParaRPr/>
          </a:p>
          <a:p>
            <a:pPr indent="-431800" lvl="0" marL="457200" rtl="0" algn="l">
              <a:spcBef>
                <a:spcPts val="1000"/>
              </a:spcBef>
              <a:spcAft>
                <a:spcPts val="0"/>
              </a:spcAft>
              <a:buSzPts val="3200"/>
              <a:buChar char="໑"/>
            </a:pPr>
            <a:r>
              <a:rPr lang="pt-BR">
                <a:solidFill>
                  <a:srgbClr val="FF2F92"/>
                </a:solidFill>
              </a:rPr>
              <a:t>Não</a:t>
            </a:r>
            <a:r>
              <a:rPr lang="pt-BR"/>
              <a:t> podem conter acentuação</a:t>
            </a:r>
            <a:br>
              <a:rPr lang="pt-BR"/>
            </a:br>
            <a:endParaRPr/>
          </a:p>
          <a:p>
            <a:pPr indent="-431800" lvl="0" marL="457200" rtl="0" algn="l">
              <a:spcBef>
                <a:spcPts val="1000"/>
              </a:spcBef>
              <a:spcAft>
                <a:spcPts val="1000"/>
              </a:spcAft>
              <a:buSzPts val="3200"/>
              <a:buChar char="໑"/>
            </a:pPr>
            <a:r>
              <a:rPr lang="pt-BR">
                <a:solidFill>
                  <a:srgbClr val="FF2F92"/>
                </a:solidFill>
              </a:rPr>
              <a:t>Não</a:t>
            </a:r>
            <a:r>
              <a:rPr lang="pt-BR"/>
              <a:t> podem ser uma palavra reservada da linguagem de programação (uma variável não pode se chamar, por exemplo, printf)</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07" name="Google Shape;207;p3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Nomes de variáveis</a:t>
            </a:r>
            <a:endParaRPr/>
          </a:p>
        </p:txBody>
      </p:sp>
      <p:sp>
        <p:nvSpPr>
          <p:cNvPr id="208" name="Google Shape;208;p36"/>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Exemplos:</a:t>
            </a:r>
            <a:endParaRPr/>
          </a:p>
          <a:p>
            <a:pPr indent="-431800" lvl="1" marL="1371600" rtl="0" algn="l">
              <a:spcBef>
                <a:spcPts val="1000"/>
              </a:spcBef>
              <a:spcAft>
                <a:spcPts val="0"/>
              </a:spcAft>
              <a:buSzPts val="3200"/>
              <a:buChar char="໑"/>
            </a:pPr>
            <a:r>
              <a:rPr lang="pt-BR"/>
              <a:t>nomes </a:t>
            </a:r>
            <a:r>
              <a:rPr lang="pt-BR">
                <a:solidFill>
                  <a:srgbClr val="00F900"/>
                </a:solidFill>
              </a:rPr>
              <a:t>corretos</a:t>
            </a:r>
            <a:r>
              <a:rPr lang="pt-BR"/>
              <a:t>: var1, var2, media, ValorMaximo</a:t>
            </a:r>
            <a:br>
              <a:rPr lang="pt-BR"/>
            </a:br>
            <a:endParaRPr/>
          </a:p>
          <a:p>
            <a:pPr indent="-431800" lvl="1" marL="1371600" rtl="0" algn="l">
              <a:spcBef>
                <a:spcPts val="1000"/>
              </a:spcBef>
              <a:spcAft>
                <a:spcPts val="0"/>
              </a:spcAft>
              <a:buSzPts val="3200"/>
              <a:buChar char="໑"/>
            </a:pPr>
            <a:r>
              <a:rPr lang="pt-BR"/>
              <a:t>nomes </a:t>
            </a:r>
            <a:r>
              <a:rPr lang="pt-BR">
                <a:solidFill>
                  <a:srgbClr val="FF2F92"/>
                </a:solidFill>
              </a:rPr>
              <a:t>incorretos</a:t>
            </a:r>
            <a:r>
              <a:rPr lang="pt-BR"/>
              <a:t>: Média, printf, 2var</a:t>
            </a:r>
            <a:br>
              <a:rPr lang="pt-BR"/>
            </a:br>
            <a:br>
              <a:rPr lang="pt-BR"/>
            </a:br>
            <a:endParaRPr/>
          </a:p>
          <a:p>
            <a:pPr indent="-431800" lvl="0" marL="457200" rtl="0" algn="l">
              <a:spcBef>
                <a:spcPts val="1000"/>
              </a:spcBef>
              <a:spcAft>
                <a:spcPts val="0"/>
              </a:spcAft>
              <a:buSzPts val="3200"/>
              <a:buChar char="໑"/>
            </a:pPr>
            <a:r>
              <a:rPr lang="pt-BR">
                <a:solidFill>
                  <a:srgbClr val="FFFB00"/>
                </a:solidFill>
              </a:rPr>
              <a:t>Atenção</a:t>
            </a:r>
            <a:r>
              <a:rPr lang="pt-BR"/>
              <a:t>: letras maiúsculas e minúsculas fazem diferença</a:t>
            </a:r>
            <a:endParaRPr/>
          </a:p>
          <a:p>
            <a:pPr indent="-431800" lvl="1" marL="1371600" rtl="0" algn="l">
              <a:spcBef>
                <a:spcPts val="1000"/>
              </a:spcBef>
              <a:spcAft>
                <a:spcPts val="1000"/>
              </a:spcAft>
              <a:buSzPts val="3200"/>
              <a:buChar char="໑"/>
            </a:pPr>
            <a:r>
              <a:rPr lang="pt-BR"/>
              <a:t>variável </a:t>
            </a:r>
            <a:r>
              <a:rPr lang="pt-BR">
                <a:solidFill>
                  <a:srgbClr val="FFFB00"/>
                </a:solidFill>
              </a:rPr>
              <a:t>maxVal</a:t>
            </a:r>
            <a:r>
              <a:rPr lang="pt-BR"/>
              <a:t> é diferente da variável </a:t>
            </a:r>
            <a:r>
              <a:rPr lang="pt-BR">
                <a:solidFill>
                  <a:srgbClr val="FFFB00"/>
                </a:solidFill>
              </a:rPr>
              <a:t>MaxVal</a:t>
            </a:r>
            <a:endParaRPr>
              <a:solidFill>
                <a:srgbClr val="FFFB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14" name="Google Shape;214;p3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6400"/>
              <a:t>Criando variáveis em C++</a:t>
            </a:r>
            <a:endParaRPr sz="6400"/>
          </a:p>
        </p:txBody>
      </p:sp>
      <p:sp>
        <p:nvSpPr>
          <p:cNvPr id="215" name="Google Shape;215;p37"/>
          <p:cNvSpPr txBox="1"/>
          <p:nvPr>
            <p:ph idx="1" type="body"/>
          </p:nvPr>
        </p:nvSpPr>
        <p:spPr>
          <a:xfrm>
            <a:off x="571425" y="1984900"/>
            <a:ext cx="5766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Para criar uma variável em C++, é necessário </a:t>
            </a:r>
            <a:r>
              <a:rPr lang="pt-BR">
                <a:solidFill>
                  <a:srgbClr val="FFFB00"/>
                </a:solidFill>
              </a:rPr>
              <a:t>declarar</a:t>
            </a:r>
            <a:r>
              <a:rPr lang="pt-BR"/>
              <a:t> a variável, indicando o seu </a:t>
            </a:r>
            <a:r>
              <a:rPr lang="pt-BR">
                <a:solidFill>
                  <a:srgbClr val="00FDFF"/>
                </a:solidFill>
              </a:rPr>
              <a:t>nome</a:t>
            </a:r>
            <a:r>
              <a:rPr lang="pt-BR"/>
              <a:t> e o seu </a:t>
            </a:r>
            <a:r>
              <a:rPr lang="pt-BR">
                <a:solidFill>
                  <a:srgbClr val="00FDFF"/>
                </a:solidFill>
              </a:rPr>
              <a:t>tipo</a:t>
            </a:r>
            <a:br>
              <a:rPr lang="pt-BR"/>
            </a:br>
            <a:endParaRPr/>
          </a:p>
          <a:p>
            <a:pPr indent="-431800" lvl="0" marL="457200" rtl="0" algn="l">
              <a:spcBef>
                <a:spcPts val="1000"/>
              </a:spcBef>
              <a:spcAft>
                <a:spcPts val="1000"/>
              </a:spcAft>
              <a:buSzPts val="3200"/>
              <a:buChar char="໑"/>
            </a:pPr>
            <a:r>
              <a:rPr lang="pt-BR"/>
              <a:t>A variável criada somente pode armazenar </a:t>
            </a:r>
            <a:r>
              <a:rPr lang="pt-BR">
                <a:solidFill>
                  <a:srgbClr val="FFFB00"/>
                </a:solidFill>
              </a:rPr>
              <a:t>valores</a:t>
            </a:r>
            <a:r>
              <a:rPr lang="pt-BR"/>
              <a:t> do </a:t>
            </a:r>
            <a:r>
              <a:rPr lang="pt-BR">
                <a:solidFill>
                  <a:srgbClr val="FFFB00"/>
                </a:solidFill>
              </a:rPr>
              <a:t>tipo</a:t>
            </a:r>
            <a:r>
              <a:rPr lang="pt-BR"/>
              <a:t> declarado</a:t>
            </a:r>
            <a:endParaRPr/>
          </a:p>
        </p:txBody>
      </p:sp>
      <p:sp>
        <p:nvSpPr>
          <p:cNvPr id="216" name="Google Shape;216;p37"/>
          <p:cNvSpPr txBox="1"/>
          <p:nvPr>
            <p:ph idx="2" type="body"/>
          </p:nvPr>
        </p:nvSpPr>
        <p:spPr>
          <a:xfrm>
            <a:off x="6819825" y="1984900"/>
            <a:ext cx="5766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5000"/>
              </a:spcAft>
              <a:buSzPts val="3200"/>
              <a:buChar char="໑"/>
            </a:pPr>
            <a:r>
              <a:rPr lang="pt-BR"/>
              <a:t>Exemplos:</a:t>
            </a:r>
            <a:br>
              <a:rPr lang="pt-BR"/>
            </a:br>
            <a:br>
              <a:rPr lang="pt-BR"/>
            </a:br>
            <a:r>
              <a:rPr lang="pt-BR">
                <a:latin typeface="Courier"/>
                <a:ea typeface="Courier"/>
                <a:cs typeface="Courier"/>
                <a:sym typeface="Courier"/>
              </a:rPr>
              <a:t>int nota1;</a:t>
            </a:r>
            <a:br>
              <a:rPr lang="pt-BR">
                <a:latin typeface="Courier"/>
                <a:ea typeface="Courier"/>
                <a:cs typeface="Courier"/>
                <a:sym typeface="Courier"/>
              </a:rPr>
            </a:br>
            <a:r>
              <a:rPr lang="pt-BR">
                <a:latin typeface="Courier"/>
                <a:ea typeface="Courier"/>
                <a:cs typeface="Courier"/>
                <a:sym typeface="Courier"/>
              </a:rPr>
              <a:t>int nota2;</a:t>
            </a:r>
            <a:br>
              <a:rPr lang="pt-BR">
                <a:latin typeface="Courier"/>
                <a:ea typeface="Courier"/>
                <a:cs typeface="Courier"/>
                <a:sym typeface="Courier"/>
              </a:rPr>
            </a:br>
            <a:r>
              <a:rPr lang="pt-BR">
                <a:latin typeface="Courier"/>
                <a:ea typeface="Courier"/>
                <a:cs typeface="Courier"/>
                <a:sym typeface="Courier"/>
              </a:rPr>
              <a:t>float media;</a:t>
            </a:r>
            <a:br>
              <a:rPr lang="pt-BR">
                <a:latin typeface="Courier"/>
                <a:ea typeface="Courier"/>
                <a:cs typeface="Courier"/>
                <a:sym typeface="Courier"/>
              </a:rPr>
            </a:br>
            <a:r>
              <a:rPr lang="pt-BR">
                <a:latin typeface="Courier"/>
                <a:ea typeface="Courier"/>
                <a:cs typeface="Courier"/>
                <a:sym typeface="Courier"/>
              </a:rPr>
              <a:t>int a, b, c;</a:t>
            </a:r>
            <a:endParaRPr>
              <a:latin typeface="Courier"/>
              <a:ea typeface="Courier"/>
              <a:cs typeface="Courier"/>
              <a:sym typeface="Couri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1270000" y="3606750"/>
            <a:ext cx="10464900" cy="25401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7200"/>
              <a:buFont typeface="Short Stack"/>
              <a:buNone/>
            </a:pPr>
            <a:r>
              <a:rPr b="0" i="0" lang="pt-BR" sz="7200" u="none" cap="none" strike="noStrike">
                <a:solidFill>
                  <a:srgbClr val="FFFFFF"/>
                </a:solidFill>
                <a:latin typeface="Short Stack"/>
                <a:ea typeface="Short Stack"/>
                <a:cs typeface="Short Stack"/>
                <a:sym typeface="Short Stack"/>
              </a:rPr>
              <a:t>Comando de atribuição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27" name="Google Shape;227;p3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de atribuição</a:t>
            </a:r>
            <a:endParaRPr/>
          </a:p>
        </p:txBody>
      </p:sp>
      <p:sp>
        <p:nvSpPr>
          <p:cNvPr id="228" name="Google Shape;228;p39"/>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O comando de atribuição é utilizado para armazenar um valor em uma variável</a:t>
            </a:r>
            <a:br>
              <a:rPr lang="pt-BR"/>
            </a:br>
            <a:br>
              <a:rPr lang="pt-BR"/>
            </a:br>
            <a:endParaRPr/>
          </a:p>
          <a:p>
            <a:pPr indent="-431800" lvl="0" marL="457200" rtl="0" algn="l">
              <a:spcBef>
                <a:spcPts val="1000"/>
              </a:spcBef>
              <a:spcAft>
                <a:spcPts val="0"/>
              </a:spcAft>
              <a:buSzPts val="3200"/>
              <a:buChar char="໑"/>
            </a:pPr>
            <a:r>
              <a:rPr lang="pt-BR"/>
              <a:t>O formato geral do comando é:</a:t>
            </a:r>
            <a:br>
              <a:rPr lang="pt-BR"/>
            </a:br>
            <a:br>
              <a:rPr lang="pt-BR"/>
            </a:br>
            <a:r>
              <a:rPr lang="pt-BR">
                <a:solidFill>
                  <a:srgbClr val="00FDFF"/>
                </a:solidFill>
              </a:rPr>
              <a:t>nome_de_variavel</a:t>
            </a:r>
            <a:r>
              <a:rPr lang="pt-BR"/>
              <a:t> </a:t>
            </a:r>
            <a:r>
              <a:rPr lang="pt-BR">
                <a:solidFill>
                  <a:srgbClr val="FFFB00"/>
                </a:solidFill>
              </a:rPr>
              <a:t>=</a:t>
            </a:r>
            <a:r>
              <a:rPr lang="pt-BR"/>
              <a:t> </a:t>
            </a:r>
            <a:r>
              <a:rPr lang="pt-BR">
                <a:solidFill>
                  <a:srgbClr val="00F900"/>
                </a:solidFill>
              </a:rPr>
              <a:t>expressao</a:t>
            </a:r>
            <a:r>
              <a:rPr lang="pt-BR"/>
              <a:t> ;</a:t>
            </a:r>
            <a:br>
              <a:rPr lang="pt-BR"/>
            </a:br>
            <a:br>
              <a:rPr lang="pt-BR"/>
            </a:br>
            <a:endParaRPr/>
          </a:p>
          <a:p>
            <a:pPr indent="-431800" lvl="0" marL="457200" rtl="0" algn="l">
              <a:spcBef>
                <a:spcPts val="1000"/>
              </a:spcBef>
              <a:spcAft>
                <a:spcPts val="1000"/>
              </a:spcAft>
              <a:buSzPts val="3200"/>
              <a:buChar char="໑"/>
            </a:pPr>
            <a:r>
              <a:rPr lang="pt-BR"/>
              <a:t>A partir da atribuição, a variável contém o valor atribuído e pode ser utilizada em qualquer expressão (inclusive em outras atribuições)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34" name="Google Shape;234;p4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de atribuição</a:t>
            </a:r>
            <a:endParaRPr/>
          </a:p>
        </p:txBody>
      </p:sp>
      <p:sp>
        <p:nvSpPr>
          <p:cNvPr id="235" name="Google Shape;235;p40"/>
          <p:cNvSpPr txBox="1"/>
          <p:nvPr>
            <p:ph idx="1" type="body"/>
          </p:nvPr>
        </p:nvSpPr>
        <p:spPr>
          <a:xfrm>
            <a:off x="571425" y="1984900"/>
            <a:ext cx="11862000" cy="12222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Exemplos:</a:t>
            </a:r>
            <a:endParaRPr/>
          </a:p>
        </p:txBody>
      </p:sp>
      <p:sp>
        <p:nvSpPr>
          <p:cNvPr id="236" name="Google Shape;236;p40"/>
          <p:cNvSpPr txBox="1"/>
          <p:nvPr>
            <p:ph idx="1" type="body"/>
          </p:nvPr>
        </p:nvSpPr>
        <p:spPr>
          <a:xfrm>
            <a:off x="571425" y="3873075"/>
            <a:ext cx="6656100" cy="4537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1400"/>
              </a:spcBef>
              <a:spcAft>
                <a:spcPts val="0"/>
              </a:spcAft>
              <a:buClr>
                <a:schemeClr val="dk1"/>
              </a:buClr>
              <a:buSzPts val="1100"/>
              <a:buFont typeface="Arial"/>
              <a:buNone/>
            </a:pPr>
            <a:r>
              <a:rPr lang="pt-BR" sz="2800">
                <a:latin typeface="Courier"/>
                <a:ea typeface="Courier"/>
                <a:cs typeface="Courier"/>
                <a:sym typeface="Courier"/>
              </a:rPr>
              <a:t>int x, y, z;</a:t>
            </a:r>
            <a:endParaRPr sz="2800">
              <a:latin typeface="Courier"/>
              <a:ea typeface="Courier"/>
              <a:cs typeface="Courier"/>
              <a:sym typeface="Courier"/>
            </a:endParaRPr>
          </a:p>
          <a:p>
            <a:pPr indent="0" lvl="0" marL="0" marR="0" rtl="0" algn="l">
              <a:lnSpc>
                <a:spcPct val="100000"/>
              </a:lnSpc>
              <a:spcBef>
                <a:spcPts val="1400"/>
              </a:spcBef>
              <a:spcAft>
                <a:spcPts val="0"/>
              </a:spcAft>
              <a:buClr>
                <a:schemeClr val="dk1"/>
              </a:buClr>
              <a:buSzPts val="1100"/>
              <a:buFont typeface="Arial"/>
              <a:buNone/>
            </a:pPr>
            <a:r>
              <a:t/>
            </a:r>
            <a:endParaRPr sz="2800">
              <a:latin typeface="Courier"/>
              <a:ea typeface="Courier"/>
              <a:cs typeface="Courier"/>
              <a:sym typeface="Courier"/>
            </a:endParaRPr>
          </a:p>
          <a:p>
            <a:pPr indent="0" lvl="0" marL="0" marR="0" rtl="0" algn="l">
              <a:lnSpc>
                <a:spcPct val="100000"/>
              </a:lnSpc>
              <a:spcBef>
                <a:spcPts val="1400"/>
              </a:spcBef>
              <a:spcAft>
                <a:spcPts val="0"/>
              </a:spcAft>
              <a:buClr>
                <a:schemeClr val="dk1"/>
              </a:buClr>
              <a:buSzPts val="1100"/>
              <a:buFont typeface="Arial"/>
              <a:buNone/>
            </a:pPr>
            <a:r>
              <a:rPr lang="pt-BR" sz="2800">
                <a:latin typeface="Courier"/>
                <a:ea typeface="Courier"/>
                <a:cs typeface="Courier"/>
                <a:sym typeface="Courier"/>
              </a:rPr>
              <a:t>x = -10;</a:t>
            </a:r>
            <a:endParaRPr sz="2800">
              <a:latin typeface="Courier"/>
              <a:ea typeface="Courier"/>
              <a:cs typeface="Courier"/>
              <a:sym typeface="Courier"/>
            </a:endParaRPr>
          </a:p>
          <a:p>
            <a:pPr indent="0" lvl="0" marL="0" marR="0" rtl="0" algn="l">
              <a:lnSpc>
                <a:spcPct val="100000"/>
              </a:lnSpc>
              <a:spcBef>
                <a:spcPts val="1400"/>
              </a:spcBef>
              <a:spcAft>
                <a:spcPts val="0"/>
              </a:spcAft>
              <a:buClr>
                <a:schemeClr val="dk1"/>
              </a:buClr>
              <a:buSzPts val="1100"/>
              <a:buFont typeface="Arial"/>
              <a:buNone/>
            </a:pPr>
            <a:r>
              <a:rPr lang="pt-BR" sz="2800">
                <a:latin typeface="Courier"/>
                <a:ea typeface="Courier"/>
                <a:cs typeface="Courier"/>
                <a:sym typeface="Courier"/>
              </a:rPr>
              <a:t>y = 20;</a:t>
            </a:r>
            <a:endParaRPr sz="2800">
              <a:latin typeface="Courier"/>
              <a:ea typeface="Courier"/>
              <a:cs typeface="Courier"/>
              <a:sym typeface="Courier"/>
            </a:endParaRPr>
          </a:p>
          <a:p>
            <a:pPr indent="0" lvl="0" marL="0" marR="0" rtl="0" algn="l">
              <a:lnSpc>
                <a:spcPct val="100000"/>
              </a:lnSpc>
              <a:spcBef>
                <a:spcPts val="1400"/>
              </a:spcBef>
              <a:spcAft>
                <a:spcPts val="0"/>
              </a:spcAft>
              <a:buClr>
                <a:schemeClr val="dk1"/>
              </a:buClr>
              <a:buSzPts val="1100"/>
              <a:buFont typeface="Arial"/>
              <a:buNone/>
            </a:pPr>
            <a:r>
              <a:rPr lang="pt-BR" sz="2800">
                <a:latin typeface="Courier"/>
                <a:ea typeface="Courier"/>
                <a:cs typeface="Courier"/>
                <a:sym typeface="Courier"/>
              </a:rPr>
              <a:t>z = x + y;</a:t>
            </a:r>
            <a:endParaRPr sz="2800">
              <a:latin typeface="Courier"/>
              <a:ea typeface="Courier"/>
              <a:cs typeface="Courier"/>
              <a:sym typeface="Courier"/>
            </a:endParaRPr>
          </a:p>
          <a:p>
            <a:pPr indent="0" lvl="0" marL="0" marR="0" rtl="0" algn="l">
              <a:lnSpc>
                <a:spcPct val="100000"/>
              </a:lnSpc>
              <a:spcBef>
                <a:spcPts val="1400"/>
              </a:spcBef>
              <a:spcAft>
                <a:spcPts val="0"/>
              </a:spcAft>
              <a:buClr>
                <a:schemeClr val="dk1"/>
              </a:buClr>
              <a:buSzPts val="1100"/>
              <a:buFont typeface="Arial"/>
              <a:buNone/>
            </a:pPr>
            <a:r>
              <a:rPr lang="pt-BR" sz="2800">
                <a:latin typeface="Courier"/>
                <a:ea typeface="Courier"/>
                <a:cs typeface="Courier"/>
                <a:sym typeface="Courier"/>
              </a:rPr>
              <a:t>z = z + 1;</a:t>
            </a:r>
            <a:endParaRPr sz="2800">
              <a:latin typeface="Courier"/>
              <a:ea typeface="Courier"/>
              <a:cs typeface="Courier"/>
              <a:sym typeface="Courier"/>
            </a:endParaRPr>
          </a:p>
          <a:p>
            <a:pPr indent="0" lvl="0" marL="0" marR="0" rtl="0" algn="l">
              <a:lnSpc>
                <a:spcPct val="100000"/>
              </a:lnSpc>
              <a:spcBef>
                <a:spcPts val="1400"/>
              </a:spcBef>
              <a:spcAft>
                <a:spcPts val="0"/>
              </a:spcAft>
              <a:buClr>
                <a:schemeClr val="dk1"/>
              </a:buClr>
              <a:buSzPts val="1100"/>
              <a:buFont typeface="Arial"/>
              <a:buNone/>
            </a:pPr>
            <a:r>
              <a:rPr lang="pt-BR" sz="2800">
                <a:latin typeface="Courier"/>
                <a:ea typeface="Courier"/>
                <a:cs typeface="Courier"/>
                <a:sym typeface="Courier"/>
              </a:rPr>
              <a:t>printf("%d %d %d\n", x, y, z);</a:t>
            </a:r>
            <a:endParaRPr sz="2800">
              <a:latin typeface="Courier"/>
              <a:ea typeface="Courier"/>
              <a:cs typeface="Courier"/>
              <a:sym typeface="Courier"/>
            </a:endParaRPr>
          </a:p>
          <a:p>
            <a:pPr indent="0" lvl="1" marL="0" marR="0" rtl="0" algn="l">
              <a:lnSpc>
                <a:spcPct val="100000"/>
              </a:lnSpc>
              <a:spcBef>
                <a:spcPts val="1400"/>
              </a:spcBef>
              <a:spcAft>
                <a:spcPts val="0"/>
              </a:spcAft>
              <a:buClr>
                <a:srgbClr val="FFFFFF"/>
              </a:buClr>
              <a:buSzPts val="2800"/>
              <a:buFont typeface="Gill Sans"/>
              <a:buNone/>
            </a:pPr>
            <a:r>
              <a:t/>
            </a:r>
            <a:endParaRPr sz="2800">
              <a:latin typeface="Courier"/>
              <a:ea typeface="Courier"/>
              <a:cs typeface="Courier"/>
              <a:sym typeface="Courier"/>
            </a:endParaRPr>
          </a:p>
        </p:txBody>
      </p:sp>
      <p:sp>
        <p:nvSpPr>
          <p:cNvPr id="237" name="Google Shape;237;p40"/>
          <p:cNvSpPr txBox="1"/>
          <p:nvPr>
            <p:ph idx="4294967295" type="body"/>
          </p:nvPr>
        </p:nvSpPr>
        <p:spPr>
          <a:xfrm>
            <a:off x="7658025" y="3873075"/>
            <a:ext cx="4968600" cy="4537800"/>
          </a:xfrm>
          <a:prstGeom prst="rect">
            <a:avLst/>
          </a:prstGeom>
        </p:spPr>
        <p:txBody>
          <a:bodyPr anchorCtr="0" anchor="ctr" bIns="91425" lIns="91425" spcFirstLastPara="1" rIns="91425" wrap="square" tIns="91425">
            <a:noAutofit/>
          </a:bodyPr>
          <a:lstStyle/>
          <a:p>
            <a:pPr indent="0" lvl="0" marL="0" rtl="0" algn="l">
              <a:spcBef>
                <a:spcPts val="1400"/>
              </a:spcBef>
              <a:spcAft>
                <a:spcPts val="0"/>
              </a:spcAft>
              <a:buClr>
                <a:schemeClr val="lt1"/>
              </a:buClr>
              <a:buSzPts val="2800"/>
              <a:buFont typeface="Gill Sans"/>
              <a:buNone/>
            </a:pPr>
            <a:r>
              <a:rPr lang="pt-BR" sz="2800">
                <a:solidFill>
                  <a:schemeClr val="lt1"/>
                </a:solidFill>
                <a:latin typeface="Courier"/>
                <a:ea typeface="Courier"/>
                <a:cs typeface="Courier"/>
                <a:sym typeface="Courier"/>
              </a:rPr>
              <a:t>int a, b;</a:t>
            </a:r>
            <a:endParaRPr>
              <a:solidFill>
                <a:schemeClr val="lt1"/>
              </a:solidFill>
            </a:endParaRPr>
          </a:p>
          <a:p>
            <a:pPr indent="0" lvl="0" marL="0" rtl="0" algn="l">
              <a:spcBef>
                <a:spcPts val="1400"/>
              </a:spcBef>
              <a:spcAft>
                <a:spcPts val="0"/>
              </a:spcAft>
              <a:buClr>
                <a:schemeClr val="lt1"/>
              </a:buClr>
              <a:buSzPts val="2800"/>
              <a:buFont typeface="Gill Sans"/>
              <a:buNone/>
            </a:pPr>
            <a:r>
              <a:rPr lang="pt-BR" sz="2800">
                <a:solidFill>
                  <a:schemeClr val="lt1"/>
                </a:solidFill>
                <a:latin typeface="Courier"/>
                <a:ea typeface="Courier"/>
                <a:cs typeface="Courier"/>
                <a:sym typeface="Courier"/>
              </a:rPr>
              <a:t>float media;</a:t>
            </a:r>
            <a:endParaRPr>
              <a:solidFill>
                <a:schemeClr val="lt1"/>
              </a:solidFill>
            </a:endParaRPr>
          </a:p>
          <a:p>
            <a:pPr indent="457200" lvl="0" marL="0" rtl="0" algn="l">
              <a:spcBef>
                <a:spcPts val="1400"/>
              </a:spcBef>
              <a:spcAft>
                <a:spcPts val="0"/>
              </a:spcAft>
              <a:buClr>
                <a:schemeClr val="lt1"/>
              </a:buClr>
              <a:buSzPts val="2800"/>
              <a:buFont typeface="Gill Sans"/>
              <a:buNone/>
            </a:pPr>
            <a:r>
              <a:t/>
            </a:r>
            <a:endParaRPr sz="2800">
              <a:solidFill>
                <a:schemeClr val="lt1"/>
              </a:solidFill>
              <a:latin typeface="Courier"/>
              <a:ea typeface="Courier"/>
              <a:cs typeface="Courier"/>
              <a:sym typeface="Courier"/>
            </a:endParaRPr>
          </a:p>
          <a:p>
            <a:pPr indent="0" lvl="0" marL="0" rtl="0" algn="l">
              <a:spcBef>
                <a:spcPts val="1400"/>
              </a:spcBef>
              <a:spcAft>
                <a:spcPts val="0"/>
              </a:spcAft>
              <a:buClr>
                <a:schemeClr val="lt1"/>
              </a:buClr>
              <a:buSzPts val="2800"/>
              <a:buFont typeface="Gill Sans"/>
              <a:buNone/>
            </a:pPr>
            <a:r>
              <a:rPr lang="pt-BR" sz="2800">
                <a:solidFill>
                  <a:schemeClr val="lt1"/>
                </a:solidFill>
                <a:latin typeface="Courier"/>
                <a:ea typeface="Courier"/>
                <a:cs typeface="Courier"/>
                <a:sym typeface="Courier"/>
              </a:rPr>
              <a:t>a = 89;</a:t>
            </a:r>
            <a:endParaRPr>
              <a:solidFill>
                <a:schemeClr val="lt1"/>
              </a:solidFill>
            </a:endParaRPr>
          </a:p>
          <a:p>
            <a:pPr indent="0" lvl="0" marL="0" rtl="0" algn="l">
              <a:spcBef>
                <a:spcPts val="1400"/>
              </a:spcBef>
              <a:spcAft>
                <a:spcPts val="0"/>
              </a:spcAft>
              <a:buClr>
                <a:schemeClr val="lt1"/>
              </a:buClr>
              <a:buSzPts val="2800"/>
              <a:buFont typeface="Gill Sans"/>
              <a:buNone/>
            </a:pPr>
            <a:r>
              <a:rPr lang="pt-BR" sz="2800">
                <a:solidFill>
                  <a:schemeClr val="lt1"/>
                </a:solidFill>
                <a:latin typeface="Courier"/>
                <a:ea typeface="Courier"/>
                <a:cs typeface="Courier"/>
                <a:sym typeface="Courier"/>
              </a:rPr>
              <a:t>b = 67;</a:t>
            </a:r>
            <a:endParaRPr>
              <a:solidFill>
                <a:schemeClr val="lt1"/>
              </a:solidFill>
            </a:endParaRPr>
          </a:p>
          <a:p>
            <a:pPr indent="0" lvl="0" marL="0" rtl="0" algn="l">
              <a:spcBef>
                <a:spcPts val="1400"/>
              </a:spcBef>
              <a:spcAft>
                <a:spcPts val="0"/>
              </a:spcAft>
              <a:buClr>
                <a:schemeClr val="lt1"/>
              </a:buClr>
              <a:buSzPts val="2800"/>
              <a:buFont typeface="Gill Sans"/>
              <a:buNone/>
            </a:pPr>
            <a:r>
              <a:rPr lang="pt-BR" sz="2800">
                <a:solidFill>
                  <a:schemeClr val="lt1"/>
                </a:solidFill>
                <a:latin typeface="Courier"/>
                <a:ea typeface="Courier"/>
                <a:cs typeface="Courier"/>
                <a:sym typeface="Courier"/>
              </a:rPr>
              <a:t>media = (a + b) / 2.0;</a:t>
            </a:r>
            <a:endParaRPr>
              <a:solidFill>
                <a:schemeClr val="lt1"/>
              </a:solidFill>
            </a:endParaRPr>
          </a:p>
          <a:p>
            <a:pPr indent="0" lvl="0" marL="0" rtl="0" algn="l">
              <a:spcBef>
                <a:spcPts val="1400"/>
              </a:spcBef>
              <a:spcAft>
                <a:spcPts val="0"/>
              </a:spcAft>
              <a:buNone/>
            </a:pPr>
            <a:r>
              <a:rPr lang="pt-BR" sz="2800">
                <a:solidFill>
                  <a:schemeClr val="lt1"/>
                </a:solidFill>
                <a:latin typeface="Courier"/>
                <a:ea typeface="Courier"/>
                <a:cs typeface="Courier"/>
                <a:sym typeface="Courier"/>
              </a:rPr>
              <a:t>printf("%f\n", media);</a:t>
            </a:r>
            <a:endParaRPr/>
          </a:p>
        </p:txBody>
      </p:sp>
      <p:cxnSp>
        <p:nvCxnSpPr>
          <p:cNvPr id="238" name="Google Shape;238;p40"/>
          <p:cNvCxnSpPr/>
          <p:nvPr/>
        </p:nvCxnSpPr>
        <p:spPr>
          <a:xfrm>
            <a:off x="7303641" y="4319882"/>
            <a:ext cx="0" cy="3982800"/>
          </a:xfrm>
          <a:prstGeom prst="straightConnector1">
            <a:avLst/>
          </a:prstGeom>
          <a:noFill/>
          <a:ln cap="flat" cmpd="sng" w="38100">
            <a:solidFill>
              <a:srgbClr val="FFFFFF"/>
            </a:solidFill>
            <a:prstDash val="solid"/>
            <a:miter lim="400000"/>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44" name="Google Shape;244;p4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Operações aritméticas</a:t>
            </a:r>
            <a:endParaRPr/>
          </a:p>
        </p:txBody>
      </p:sp>
      <p:sp>
        <p:nvSpPr>
          <p:cNvPr id="245" name="Google Shape;245;p41"/>
          <p:cNvSpPr txBox="1"/>
          <p:nvPr>
            <p:ph idx="1" type="body"/>
          </p:nvPr>
        </p:nvSpPr>
        <p:spPr>
          <a:xfrm>
            <a:off x="571425" y="1984900"/>
            <a:ext cx="11862000" cy="12222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Operadores aritméticos:</a:t>
            </a:r>
            <a:endParaRPr/>
          </a:p>
        </p:txBody>
      </p:sp>
      <p:graphicFrame>
        <p:nvGraphicFramePr>
          <p:cNvPr id="246" name="Google Shape;246;p41"/>
          <p:cNvGraphicFramePr/>
          <p:nvPr/>
        </p:nvGraphicFramePr>
        <p:xfrm>
          <a:off x="2741700" y="3819850"/>
          <a:ext cx="3000000" cy="3000000"/>
        </p:xfrm>
        <a:graphic>
          <a:graphicData uri="http://schemas.openxmlformats.org/drawingml/2006/table">
            <a:tbl>
              <a:tblPr firstRow="1">
                <a:noFill/>
                <a:tableStyleId>{E02AD92F-73FE-4811-9DF6-CBBE3030F26B}</a:tableStyleId>
              </a:tblPr>
              <a:tblGrid>
                <a:gridCol w="2989975"/>
                <a:gridCol w="4531425"/>
              </a:tblGrid>
              <a:tr h="800700">
                <a:tc>
                  <a:txBody>
                    <a:bodyPr/>
                    <a:lstStyle/>
                    <a:p>
                      <a:pPr indent="0" lvl="0" marL="0" marR="0" rtl="0" algn="ctr">
                        <a:lnSpc>
                          <a:spcPct val="100000"/>
                        </a:lnSpc>
                        <a:spcBef>
                          <a:spcPts val="0"/>
                        </a:spcBef>
                        <a:spcAft>
                          <a:spcPts val="0"/>
                        </a:spcAft>
                        <a:buClr>
                          <a:srgbClr val="FFFFFF"/>
                        </a:buClr>
                        <a:buSzPts val="3800"/>
                        <a:buFont typeface="Short Stack"/>
                        <a:buNone/>
                      </a:pPr>
                      <a:r>
                        <a:rPr lang="pt-BR" sz="3800" u="none" cap="none" strike="noStrike">
                          <a:solidFill>
                            <a:srgbClr val="FFFFFF"/>
                          </a:solidFill>
                          <a:latin typeface="Short Stack"/>
                          <a:ea typeface="Short Stack"/>
                          <a:cs typeface="Short Stack"/>
                          <a:sym typeface="Short Stack"/>
                        </a:rPr>
                        <a:t>operador</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800"/>
                        <a:buFont typeface="Short Stack"/>
                        <a:buNone/>
                      </a:pPr>
                      <a:r>
                        <a:rPr lang="pt-BR" sz="3800" u="none" cap="none" strike="noStrike">
                          <a:solidFill>
                            <a:srgbClr val="FFFFFF"/>
                          </a:solidFill>
                          <a:latin typeface="Short Stack"/>
                          <a:ea typeface="Short Stack"/>
                          <a:cs typeface="Short Stack"/>
                          <a:sym typeface="Short Stack"/>
                        </a:rPr>
                        <a:t>operação</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adição</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subtração</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multiplicação</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divisão</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resto da divisão</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52" name="Google Shape;252;p4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Operações aritméticas</a:t>
            </a:r>
            <a:endParaRPr/>
          </a:p>
        </p:txBody>
      </p:sp>
      <p:sp>
        <p:nvSpPr>
          <p:cNvPr id="253" name="Google Shape;253;p42"/>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Exemplos:</a:t>
            </a:r>
            <a:br>
              <a:rPr lang="pt-BR"/>
            </a:br>
            <a:br>
              <a:rPr lang="pt-BR"/>
            </a:br>
            <a:r>
              <a:rPr lang="pt-BR">
                <a:latin typeface="Courier"/>
                <a:ea typeface="Courier"/>
                <a:cs typeface="Courier"/>
                <a:sym typeface="Courier"/>
              </a:rPr>
              <a:t>a + b     // adicao de a e b</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b * 2     // b vezes 2</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conta % 5 // resto da divisao de conta por 5</a:t>
            </a:r>
            <a:endParaRPr>
              <a:latin typeface="Courier"/>
              <a:ea typeface="Courier"/>
              <a:cs typeface="Courier"/>
              <a:sym typeface="Couri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1270000" y="3606750"/>
            <a:ext cx="10464900" cy="254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Dia 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1270000" y="3606750"/>
            <a:ext cx="10464900" cy="25401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7200"/>
              <a:buFont typeface="Short Stack"/>
              <a:buNone/>
            </a:pPr>
            <a:r>
              <a:rPr b="0" i="0" lang="pt-BR" sz="7200" u="none" cap="none" strike="noStrike">
                <a:solidFill>
                  <a:srgbClr val="FFFFFF"/>
                </a:solidFill>
                <a:latin typeface="Short Stack"/>
                <a:ea typeface="Short Stack"/>
                <a:cs typeface="Short Stack"/>
                <a:sym typeface="Short Stack"/>
              </a:rPr>
              <a:t>Comando de leitura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64" name="Google Shape;264;p4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de leitura</a:t>
            </a:r>
            <a:endParaRPr/>
          </a:p>
        </p:txBody>
      </p:sp>
      <p:sp>
        <p:nvSpPr>
          <p:cNvPr id="265" name="Google Shape;265;p44"/>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O comando de leitura permite que o programa interaja com o "mundo externo"</a:t>
            </a:r>
            <a:br>
              <a:rPr lang="pt-BR"/>
            </a:br>
            <a:endParaRPr/>
          </a:p>
          <a:p>
            <a:pPr indent="-431800" lvl="0" marL="457200" rtl="0" algn="l">
              <a:spcBef>
                <a:spcPts val="1000"/>
              </a:spcBef>
              <a:spcAft>
                <a:spcPts val="0"/>
              </a:spcAft>
              <a:buSzPts val="3200"/>
              <a:buChar char="໑"/>
            </a:pPr>
            <a:r>
              <a:rPr lang="pt-BR"/>
              <a:t>É a forma de fazer </a:t>
            </a:r>
            <a:r>
              <a:rPr lang="pt-BR">
                <a:solidFill>
                  <a:srgbClr val="FFFB00"/>
                </a:solidFill>
              </a:rPr>
              <a:t>entrada de dados</a:t>
            </a:r>
            <a:r>
              <a:rPr lang="pt-BR"/>
              <a:t> para o programa</a:t>
            </a:r>
            <a:br>
              <a:rPr lang="pt-BR"/>
            </a:br>
            <a:endParaRPr/>
          </a:p>
          <a:p>
            <a:pPr indent="-431800" lvl="0" marL="457200" rtl="0" algn="l">
              <a:spcBef>
                <a:spcPts val="1000"/>
              </a:spcBef>
              <a:spcAft>
                <a:spcPts val="0"/>
              </a:spcAft>
              <a:buSzPts val="3200"/>
              <a:buChar char="໑"/>
            </a:pPr>
            <a:r>
              <a:rPr lang="pt-BR"/>
              <a:t>O formato geral do comando é:</a:t>
            </a:r>
            <a:br>
              <a:rPr lang="pt-BR"/>
            </a:br>
            <a:br>
              <a:rPr lang="pt-BR"/>
            </a:br>
            <a:r>
              <a:rPr lang="pt-BR" sz="3000">
                <a:solidFill>
                  <a:srgbClr val="00FDFF"/>
                </a:solidFill>
                <a:latin typeface="Courier"/>
                <a:ea typeface="Courier"/>
                <a:cs typeface="Courier"/>
                <a:sym typeface="Courier"/>
              </a:rPr>
              <a:t>scanf("cadeia formatadora", &amp;var1, &amp;var2, ...);</a:t>
            </a:r>
            <a:br>
              <a:rPr lang="pt-BR"/>
            </a:br>
            <a:endParaRPr/>
          </a:p>
          <a:p>
            <a:pPr indent="-431800" lvl="0" marL="457200" rtl="0" algn="l">
              <a:spcBef>
                <a:spcPts val="1000"/>
              </a:spcBef>
              <a:spcAft>
                <a:spcPts val="1000"/>
              </a:spcAft>
              <a:buSzPts val="3200"/>
              <a:buChar char="໑"/>
            </a:pPr>
            <a:r>
              <a:rPr lang="pt-BR"/>
              <a:t>O comando de leitura lê da </a:t>
            </a:r>
            <a:r>
              <a:rPr lang="pt-BR">
                <a:solidFill>
                  <a:srgbClr val="FFFB00"/>
                </a:solidFill>
              </a:rPr>
              <a:t>entrada padrão</a:t>
            </a:r>
            <a:r>
              <a:rPr lang="pt-BR"/>
              <a:t> associada ao programa (normalmente o teclado)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71" name="Google Shape;271;p4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de leitura</a:t>
            </a:r>
            <a:endParaRPr/>
          </a:p>
        </p:txBody>
      </p:sp>
      <p:sp>
        <p:nvSpPr>
          <p:cNvPr id="272" name="Google Shape;272;p45"/>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Exemplo:</a:t>
            </a:r>
            <a:br>
              <a:rPr lang="pt-BR"/>
            </a:br>
            <a:br>
              <a:rPr lang="pt-BR"/>
            </a:br>
            <a:r>
              <a:rPr lang="pt-BR">
                <a:latin typeface="Courier"/>
                <a:ea typeface="Courier"/>
                <a:cs typeface="Courier"/>
                <a:sym typeface="Courier"/>
              </a:rPr>
              <a:t>int nota1, nota2;</a:t>
            </a:r>
            <a:br>
              <a:rPr lang="pt-BR">
                <a:latin typeface="Courier"/>
                <a:ea typeface="Courier"/>
                <a:cs typeface="Courier"/>
                <a:sym typeface="Courier"/>
              </a:rPr>
            </a:br>
            <a:r>
              <a:rPr lang="pt-BR">
                <a:latin typeface="Courier"/>
                <a:ea typeface="Courier"/>
                <a:cs typeface="Courier"/>
                <a:sym typeface="Courier"/>
              </a:rPr>
              <a:t>scanf("%d %d", </a:t>
            </a:r>
            <a:r>
              <a:rPr lang="pt-BR">
                <a:solidFill>
                  <a:srgbClr val="FFFB00"/>
                </a:solidFill>
                <a:latin typeface="Courier"/>
                <a:ea typeface="Courier"/>
                <a:cs typeface="Courier"/>
                <a:sym typeface="Courier"/>
              </a:rPr>
              <a:t>&amp;</a:t>
            </a:r>
            <a:r>
              <a:rPr lang="pt-BR">
                <a:latin typeface="Courier"/>
                <a:ea typeface="Courier"/>
                <a:cs typeface="Courier"/>
                <a:sym typeface="Courier"/>
              </a:rPr>
              <a:t>nota1, </a:t>
            </a:r>
            <a:r>
              <a:rPr lang="pt-BR">
                <a:solidFill>
                  <a:srgbClr val="FFFB00"/>
                </a:solidFill>
                <a:latin typeface="Courier"/>
                <a:ea typeface="Courier"/>
                <a:cs typeface="Courier"/>
                <a:sym typeface="Courier"/>
              </a:rPr>
              <a:t>&amp;</a:t>
            </a:r>
            <a:r>
              <a:rPr lang="pt-BR">
                <a:latin typeface="Courier"/>
                <a:ea typeface="Courier"/>
                <a:cs typeface="Courier"/>
                <a:sym typeface="Courier"/>
              </a:rPr>
              <a:t>nota2);</a:t>
            </a:r>
            <a:br>
              <a:rPr lang="pt-BR"/>
            </a:br>
            <a:endParaRPr/>
          </a:p>
          <a:p>
            <a:pPr indent="-431800" lvl="0" marL="457200" rtl="0" algn="l">
              <a:spcBef>
                <a:spcPts val="1000"/>
              </a:spcBef>
              <a:spcAft>
                <a:spcPts val="0"/>
              </a:spcAft>
              <a:buSzPts val="3200"/>
              <a:buChar char="໑"/>
            </a:pPr>
            <a:r>
              <a:rPr lang="pt-BR"/>
              <a:t>O que ocorre na execução:</a:t>
            </a:r>
            <a:endParaRPr/>
          </a:p>
          <a:p>
            <a:pPr indent="-431800" lvl="1" marL="1371600" rtl="0" algn="l">
              <a:spcBef>
                <a:spcPts val="1000"/>
              </a:spcBef>
              <a:spcAft>
                <a:spcPts val="0"/>
              </a:spcAft>
              <a:buSzPts val="3200"/>
              <a:buChar char="໑"/>
            </a:pPr>
            <a:r>
              <a:rPr lang="pt-BR"/>
              <a:t>O programa espera que o usuário digite dois inteiros seguido de "</a:t>
            </a:r>
            <a:r>
              <a:rPr lang="pt-BR">
                <a:solidFill>
                  <a:srgbClr val="FFFB00"/>
                </a:solidFill>
              </a:rPr>
              <a:t>enter</a:t>
            </a:r>
            <a:r>
              <a:rPr lang="pt-BR"/>
              <a:t>".</a:t>
            </a:r>
            <a:endParaRPr/>
          </a:p>
          <a:p>
            <a:pPr indent="-431800" lvl="1" marL="1371600" rtl="0" algn="l">
              <a:spcBef>
                <a:spcPts val="1000"/>
              </a:spcBef>
              <a:spcAft>
                <a:spcPts val="0"/>
              </a:spcAft>
              <a:buSzPts val="3200"/>
              <a:buChar char="໑"/>
            </a:pPr>
            <a:r>
              <a:rPr lang="pt-BR"/>
              <a:t>O primeiro inteiro lido é atribuído à variável inteira nota1</a:t>
            </a:r>
            <a:endParaRPr/>
          </a:p>
          <a:p>
            <a:pPr indent="-431800" lvl="1" marL="1371600" rtl="0" algn="l">
              <a:spcBef>
                <a:spcPts val="1000"/>
              </a:spcBef>
              <a:spcAft>
                <a:spcPts val="1000"/>
              </a:spcAft>
              <a:buSzPts val="3200"/>
              <a:buChar char="໑"/>
            </a:pPr>
            <a:r>
              <a:rPr lang="pt-BR"/>
              <a:t>O segundo inteiro lido é atribuído à variável inteira nota2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278" name="Google Shape;278;p4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de leitura</a:t>
            </a:r>
            <a:endParaRPr/>
          </a:p>
        </p:txBody>
      </p:sp>
      <p:sp>
        <p:nvSpPr>
          <p:cNvPr id="279" name="Google Shape;279;p46"/>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marR="0" rtl="0" algn="l">
              <a:lnSpc>
                <a:spcPct val="100000"/>
              </a:lnSpc>
              <a:spcBef>
                <a:spcPts val="0"/>
              </a:spcBef>
              <a:spcAft>
                <a:spcPts val="0"/>
              </a:spcAft>
              <a:buSzPts val="3200"/>
              <a:buChar char="໑"/>
            </a:pPr>
            <a:r>
              <a:rPr lang="pt-BR"/>
              <a:t>Também podemos ler variáveis do tipo ponto flutuante usando o indicativo %f na cadeia formatadora. As variáveis de leitura devem então ser declaradas como </a:t>
            </a:r>
            <a:r>
              <a:rPr lang="pt-BR">
                <a:solidFill>
                  <a:srgbClr val="FFFB00"/>
                </a:solidFill>
              </a:rPr>
              <a:t>float</a:t>
            </a:r>
            <a:br>
              <a:rPr lang="pt-BR">
                <a:solidFill>
                  <a:srgbClr val="FFFFFF"/>
                </a:solidFill>
              </a:rPr>
            </a:br>
            <a:endParaRPr>
              <a:solidFill>
                <a:srgbClr val="FFFFFF"/>
              </a:solidFill>
            </a:endParaRPr>
          </a:p>
          <a:p>
            <a:pPr indent="-431800" lvl="0" marL="457200" marR="0" rtl="0" algn="l">
              <a:lnSpc>
                <a:spcPct val="100000"/>
              </a:lnSpc>
              <a:spcBef>
                <a:spcPts val="1000"/>
              </a:spcBef>
              <a:spcAft>
                <a:spcPts val="1000"/>
              </a:spcAft>
              <a:buSzPts val="3200"/>
              <a:buChar char="໑"/>
            </a:pPr>
            <a:r>
              <a:rPr lang="pt-BR"/>
              <a:t>Exemplo:</a:t>
            </a:r>
            <a:br>
              <a:rPr lang="pt-BR"/>
            </a:br>
            <a:br>
              <a:rPr lang="pt-BR"/>
            </a:br>
            <a:r>
              <a:rPr lang="pt-BR">
                <a:latin typeface="Courier"/>
                <a:ea typeface="Courier"/>
                <a:cs typeface="Courier"/>
                <a:sym typeface="Courier"/>
              </a:rPr>
              <a:t>float x, y;</a:t>
            </a:r>
            <a:br>
              <a:rPr lang="pt-BR">
                <a:latin typeface="Courier"/>
                <a:ea typeface="Courier"/>
                <a:cs typeface="Courier"/>
                <a:sym typeface="Courier"/>
              </a:rPr>
            </a:br>
            <a:r>
              <a:rPr lang="pt-BR">
                <a:latin typeface="Courier"/>
                <a:ea typeface="Courier"/>
                <a:cs typeface="Courier"/>
                <a:sym typeface="Courier"/>
              </a:rPr>
              <a:t>scanf("%f %f", </a:t>
            </a:r>
            <a:r>
              <a:rPr lang="pt-BR">
                <a:solidFill>
                  <a:srgbClr val="FFFB00"/>
                </a:solidFill>
                <a:latin typeface="Courier"/>
                <a:ea typeface="Courier"/>
                <a:cs typeface="Courier"/>
                <a:sym typeface="Courier"/>
              </a:rPr>
              <a:t>&amp;</a:t>
            </a:r>
            <a:r>
              <a:rPr lang="pt-BR">
                <a:latin typeface="Courier"/>
                <a:ea typeface="Courier"/>
                <a:cs typeface="Courier"/>
                <a:sym typeface="Courier"/>
              </a:rPr>
              <a:t>x, </a:t>
            </a:r>
            <a:r>
              <a:rPr lang="pt-BR">
                <a:solidFill>
                  <a:srgbClr val="FFFB00"/>
                </a:solidFill>
                <a:latin typeface="Courier"/>
                <a:ea typeface="Courier"/>
                <a:cs typeface="Courier"/>
                <a:sym typeface="Courier"/>
              </a:rPr>
              <a:t>&amp;</a:t>
            </a:r>
            <a:r>
              <a:rPr lang="pt-BR">
                <a:latin typeface="Courier"/>
                <a:ea typeface="Courier"/>
                <a:cs typeface="Courier"/>
                <a:sym typeface="Courier"/>
              </a:rPr>
              <a:t>y);</a:t>
            </a:r>
            <a:endParaRPr>
              <a:latin typeface="Courier"/>
              <a:ea typeface="Courier"/>
              <a:cs typeface="Courier"/>
              <a:sym typeface="Couri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285" name="Google Shape;285;p4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1 - Média</a:t>
            </a:r>
            <a:endParaRPr/>
          </a:p>
        </p:txBody>
      </p:sp>
      <p:sp>
        <p:nvSpPr>
          <p:cNvPr id="286" name="Google Shape;286;p47"/>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Sua professora está cansada de calcular as médias dos alunos da turma e pediu que você escreva um programa que:</a:t>
            </a:r>
            <a:br>
              <a:rPr lang="pt-BR"/>
            </a:br>
            <a:endParaRPr/>
          </a:p>
          <a:p>
            <a:pPr indent="-431800" lvl="1" marL="1371600" rtl="0" algn="l">
              <a:spcBef>
                <a:spcPts val="1000"/>
              </a:spcBef>
              <a:spcAft>
                <a:spcPts val="0"/>
              </a:spcAft>
              <a:buSzPts val="3200"/>
              <a:buChar char="໑"/>
            </a:pPr>
            <a:r>
              <a:rPr lang="pt-BR"/>
              <a:t>Leia uma linha com três inteiros, correspondendo às notas de três provas, P1, P2 e P3.</a:t>
            </a:r>
            <a:br>
              <a:rPr lang="pt-BR"/>
            </a:br>
            <a:endParaRPr/>
          </a:p>
          <a:p>
            <a:pPr indent="-431800" lvl="1" marL="1371600" rtl="0" algn="l">
              <a:spcBef>
                <a:spcPts val="1000"/>
              </a:spcBef>
              <a:spcAft>
                <a:spcPts val="1000"/>
              </a:spcAft>
              <a:buSzPts val="3200"/>
              <a:buChar char="໑"/>
            </a:pPr>
            <a:r>
              <a:rPr lang="pt-BR"/>
              <a:t>Calcule a média das notas das três provas e imprima uma linha contendo o resultado.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idx="1" type="body"/>
          </p:nvPr>
        </p:nvSpPr>
        <p:spPr>
          <a:xfrm>
            <a:off x="571425" y="1984900"/>
            <a:ext cx="11862000" cy="1421100"/>
          </a:xfrm>
          <a:prstGeom prst="rect">
            <a:avLst/>
          </a:prstGeom>
        </p:spPr>
        <p:txBody>
          <a:bodyPr anchorCtr="0" anchor="ctr" bIns="91425" lIns="91425" spcFirstLastPara="1" rIns="91425" wrap="square" tIns="91425">
            <a:noAutofit/>
          </a:bodyPr>
          <a:lstStyle/>
          <a:p>
            <a:pPr indent="-425450" lvl="0" marL="457200" rtl="0" algn="l">
              <a:spcBef>
                <a:spcPts val="0"/>
              </a:spcBef>
              <a:spcAft>
                <a:spcPts val="0"/>
              </a:spcAft>
              <a:buSzPts val="3100"/>
              <a:buChar char="໑"/>
            </a:pPr>
            <a:r>
              <a:rPr lang="pt-BR" sz="3100"/>
              <a:t>O que acontece se dividirmos </a:t>
            </a:r>
            <a:r>
              <a:rPr lang="pt-BR" sz="3100">
                <a:latin typeface="Courier"/>
                <a:ea typeface="Courier"/>
                <a:cs typeface="Courier"/>
                <a:sym typeface="Courier"/>
              </a:rPr>
              <a:t>(p1 + p2 + p3)</a:t>
            </a:r>
            <a:br>
              <a:rPr lang="pt-BR" sz="3100"/>
            </a:br>
            <a:r>
              <a:rPr lang="pt-BR" sz="3100"/>
              <a:t>por </a:t>
            </a:r>
            <a:r>
              <a:rPr lang="pt-BR" sz="3100">
                <a:latin typeface="Courier"/>
                <a:ea typeface="Courier"/>
                <a:cs typeface="Courier"/>
                <a:sym typeface="Courier"/>
              </a:rPr>
              <a:t>3</a:t>
            </a:r>
            <a:r>
              <a:rPr lang="pt-BR" sz="3100"/>
              <a:t> ao invés de </a:t>
            </a:r>
            <a:r>
              <a:rPr lang="pt-BR" sz="3100">
                <a:latin typeface="Courier"/>
                <a:ea typeface="Courier"/>
                <a:cs typeface="Courier"/>
                <a:sym typeface="Courier"/>
              </a:rPr>
              <a:t>3.0</a:t>
            </a:r>
            <a:r>
              <a:rPr lang="pt-BR" sz="3100"/>
              <a:t>?</a:t>
            </a:r>
            <a:endParaRPr sz="3100"/>
          </a:p>
        </p:txBody>
      </p:sp>
      <p:sp>
        <p:nvSpPr>
          <p:cNvPr id="292" name="Google Shape;292;p4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Solução da Tarefa Média</a:t>
            </a:r>
            <a:endParaRPr/>
          </a:p>
        </p:txBody>
      </p:sp>
      <p:sp>
        <p:nvSpPr>
          <p:cNvPr id="293" name="Google Shape;293;p4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pic>
        <p:nvPicPr>
          <p:cNvPr id="294" name="Google Shape;294;p48"/>
          <p:cNvPicPr preferRelativeResize="0"/>
          <p:nvPr/>
        </p:nvPicPr>
        <p:blipFill>
          <a:blip r:embed="rId3">
            <a:alphaModFix/>
          </a:blip>
          <a:stretch>
            <a:fillRect/>
          </a:stretch>
        </p:blipFill>
        <p:spPr>
          <a:xfrm>
            <a:off x="1604274" y="3228075"/>
            <a:ext cx="9796239" cy="61344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Precisão dupla</a:t>
            </a:r>
            <a:endParaRPr/>
          </a:p>
        </p:txBody>
      </p:sp>
      <p:sp>
        <p:nvSpPr>
          <p:cNvPr id="300" name="Google Shape;300;p49"/>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sz="3200"/>
              <a:t>O computador só guarda um certo número de casas decimais em uma variável do tipo float</a:t>
            </a:r>
            <a:endParaRPr sz="3200"/>
          </a:p>
          <a:p>
            <a:pPr indent="-431800" lvl="0" marL="457200" rtl="0" algn="l">
              <a:spcBef>
                <a:spcPts val="2000"/>
              </a:spcBef>
              <a:spcAft>
                <a:spcPts val="0"/>
              </a:spcAft>
              <a:buSzPts val="3200"/>
              <a:buChar char="໑"/>
            </a:pPr>
            <a:r>
              <a:rPr lang="pt-BR" sz="3200"/>
              <a:t>Se quisermos guardar mais casas para ter menos erros de arredondamento, podemos usar o tipo </a:t>
            </a:r>
            <a:r>
              <a:rPr lang="pt-BR" sz="3200">
                <a:solidFill>
                  <a:srgbClr val="FFFB00"/>
                </a:solidFill>
              </a:rPr>
              <a:t>double</a:t>
            </a:r>
            <a:r>
              <a:rPr lang="pt-BR" sz="3200">
                <a:solidFill>
                  <a:srgbClr val="FFFFFF"/>
                </a:solidFill>
              </a:rPr>
              <a:t> (precisão dupla)</a:t>
            </a:r>
            <a:br>
              <a:rPr lang="pt-BR" sz="3200"/>
            </a:br>
            <a:br>
              <a:rPr lang="pt-BR" sz="3200"/>
            </a:br>
            <a:r>
              <a:rPr lang="pt-BR" sz="2800">
                <a:solidFill>
                  <a:schemeClr val="lt1"/>
                </a:solidFill>
                <a:latin typeface="Courier"/>
                <a:ea typeface="Courier"/>
                <a:cs typeface="Courier"/>
                <a:sym typeface="Courier"/>
              </a:rPr>
              <a:t>float ladoF = 4.56789;</a:t>
            </a:r>
            <a:br>
              <a:rPr lang="pt-BR" sz="2800">
                <a:solidFill>
                  <a:schemeClr val="lt1"/>
                </a:solidFill>
                <a:latin typeface="Courier"/>
                <a:ea typeface="Courier"/>
                <a:cs typeface="Courier"/>
                <a:sym typeface="Courier"/>
              </a:rPr>
            </a:br>
            <a:r>
              <a:rPr lang="pt-BR" sz="2800">
                <a:solidFill>
                  <a:srgbClr val="FFFB00"/>
                </a:solidFill>
                <a:latin typeface="Courier"/>
                <a:ea typeface="Courier"/>
                <a:cs typeface="Courier"/>
                <a:sym typeface="Courier"/>
              </a:rPr>
              <a:t>double</a:t>
            </a:r>
            <a:r>
              <a:rPr lang="pt-BR" sz="2800">
                <a:solidFill>
                  <a:schemeClr val="lt1"/>
                </a:solidFill>
                <a:latin typeface="Courier"/>
                <a:ea typeface="Courier"/>
                <a:cs typeface="Courier"/>
                <a:sym typeface="Courier"/>
              </a:rPr>
              <a:t> ladoD = 4.56789;</a:t>
            </a:r>
            <a:br>
              <a:rPr lang="pt-BR" sz="2800">
                <a:solidFill>
                  <a:schemeClr val="lt1"/>
                </a:solidFill>
                <a:latin typeface="Courier"/>
                <a:ea typeface="Courier"/>
                <a:cs typeface="Courier"/>
                <a:sym typeface="Courier"/>
              </a:rPr>
            </a:br>
            <a:br>
              <a:rPr lang="pt-BR" sz="2800">
                <a:solidFill>
                  <a:schemeClr val="lt1"/>
                </a:solidFill>
                <a:latin typeface="Courier"/>
                <a:ea typeface="Courier"/>
                <a:cs typeface="Courier"/>
                <a:sym typeface="Courier"/>
              </a:rPr>
            </a:br>
            <a:r>
              <a:rPr lang="pt-BR" sz="2800">
                <a:solidFill>
                  <a:schemeClr val="lt1"/>
                </a:solidFill>
                <a:latin typeface="Courier"/>
                <a:ea typeface="Courier"/>
                <a:cs typeface="Courier"/>
                <a:sym typeface="Courier"/>
              </a:rPr>
              <a:t>printf("Area (float)  = %f\n", ladoF * ladoF);</a:t>
            </a:r>
            <a:br>
              <a:rPr lang="pt-BR" sz="2800">
                <a:solidFill>
                  <a:schemeClr val="lt1"/>
                </a:solidFill>
                <a:latin typeface="Courier"/>
                <a:ea typeface="Courier"/>
                <a:cs typeface="Courier"/>
                <a:sym typeface="Courier"/>
              </a:rPr>
            </a:br>
            <a:r>
              <a:rPr lang="pt-BR" sz="2800">
                <a:solidFill>
                  <a:schemeClr val="lt1"/>
                </a:solidFill>
                <a:latin typeface="Courier"/>
                <a:ea typeface="Courier"/>
                <a:cs typeface="Courier"/>
                <a:sym typeface="Courier"/>
              </a:rPr>
              <a:t>printf("Area (double) = </a:t>
            </a:r>
            <a:r>
              <a:rPr lang="pt-BR" sz="2800">
                <a:solidFill>
                  <a:srgbClr val="FFFB00"/>
                </a:solidFill>
                <a:latin typeface="Courier"/>
                <a:ea typeface="Courier"/>
                <a:cs typeface="Courier"/>
                <a:sym typeface="Courier"/>
              </a:rPr>
              <a:t>%lf</a:t>
            </a:r>
            <a:r>
              <a:rPr lang="pt-BR" sz="2800">
                <a:solidFill>
                  <a:schemeClr val="lt1"/>
                </a:solidFill>
                <a:latin typeface="Courier"/>
                <a:ea typeface="Courier"/>
                <a:cs typeface="Courier"/>
                <a:sym typeface="Courier"/>
              </a:rPr>
              <a:t>\n", ladoD * ladoD);</a:t>
            </a:r>
            <a:br>
              <a:rPr lang="pt-BR" sz="2800">
                <a:solidFill>
                  <a:schemeClr val="lt1"/>
                </a:solidFill>
                <a:latin typeface="Courier"/>
                <a:ea typeface="Courier"/>
                <a:cs typeface="Courier"/>
                <a:sym typeface="Courier"/>
              </a:rPr>
            </a:br>
            <a:endParaRPr sz="2800">
              <a:solidFill>
                <a:schemeClr val="lt1"/>
              </a:solidFill>
              <a:latin typeface="Courier"/>
              <a:ea typeface="Courier"/>
              <a:cs typeface="Courier"/>
              <a:sym typeface="Courier"/>
            </a:endParaRPr>
          </a:p>
          <a:p>
            <a:pPr indent="-431800" lvl="0" marL="457200" rtl="0" algn="l">
              <a:spcBef>
                <a:spcPts val="2000"/>
              </a:spcBef>
              <a:spcAft>
                <a:spcPts val="2000"/>
              </a:spcAft>
              <a:buClr>
                <a:srgbClr val="FFFFFF"/>
              </a:buClr>
              <a:buSzPts val="3200"/>
              <a:buChar char="໑"/>
            </a:pPr>
            <a:r>
              <a:rPr lang="pt-BR" sz="3200">
                <a:solidFill>
                  <a:srgbClr val="FFFFFF"/>
                </a:solidFill>
              </a:rPr>
              <a:t>Geralmente usamos float, use double </a:t>
            </a:r>
            <a:r>
              <a:rPr lang="pt-BR" sz="3200"/>
              <a:t>apenas</a:t>
            </a:r>
            <a:r>
              <a:rPr lang="pt-BR" sz="3200">
                <a:solidFill>
                  <a:srgbClr val="FFFFFF"/>
                </a:solidFill>
              </a:rPr>
              <a:t> se </a:t>
            </a:r>
            <a:r>
              <a:rPr lang="pt-BR" sz="3200"/>
              <a:t>for</a:t>
            </a:r>
            <a:r>
              <a:rPr lang="pt-BR" sz="3200">
                <a:solidFill>
                  <a:srgbClr val="FFFFFF"/>
                </a:solidFill>
              </a:rPr>
              <a:t> necess</a:t>
            </a:r>
            <a:r>
              <a:rPr lang="pt-BR" sz="3200"/>
              <a:t>ário (exemplo: </a:t>
            </a:r>
            <a:r>
              <a:rPr lang="pt-BR" sz="3200">
                <a:solidFill>
                  <a:srgbClr val="FFFFFF"/>
                </a:solidFill>
              </a:rPr>
              <a:t>enunciado pedir precisão dupla)!</a:t>
            </a:r>
            <a:endParaRPr sz="2800">
              <a:solidFill>
                <a:schemeClr val="lt1"/>
              </a:solidFill>
              <a:latin typeface="Courier"/>
              <a:ea typeface="Courier"/>
              <a:cs typeface="Courier"/>
              <a:sym typeface="Courier"/>
            </a:endParaRPr>
          </a:p>
        </p:txBody>
      </p:sp>
      <p:sp>
        <p:nvSpPr>
          <p:cNvPr id="301" name="Google Shape;301;p4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1270000" y="3606750"/>
            <a:ext cx="10464900" cy="25401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7200"/>
              <a:buFont typeface="Short Stack"/>
              <a:buNone/>
            </a:pPr>
            <a:r>
              <a:rPr b="0" i="0" lang="pt-BR" sz="7200" u="none" cap="none" strike="noStrike">
                <a:solidFill>
                  <a:srgbClr val="FFFFFF"/>
                </a:solidFill>
                <a:latin typeface="Short Stack"/>
                <a:ea typeface="Short Stack"/>
                <a:cs typeface="Short Stack"/>
                <a:sym typeface="Short Stack"/>
              </a:rPr>
              <a:t>Comandos condicionais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312" name="Google Shape;312;p5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000"/>
              <a:t>Tarefa 2 - Aprovado/Reprovado</a:t>
            </a:r>
            <a:endParaRPr sz="5000"/>
          </a:p>
        </p:txBody>
      </p:sp>
      <p:sp>
        <p:nvSpPr>
          <p:cNvPr id="313" name="Google Shape;313;p51"/>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Sua professora está cansada de calcular as médias da turma e pediu que você escreva um programa que:</a:t>
            </a:r>
            <a:endParaRPr/>
          </a:p>
          <a:p>
            <a:pPr indent="-431800" lvl="1" marL="1371600" rtl="0" algn="l">
              <a:spcBef>
                <a:spcPts val="1000"/>
              </a:spcBef>
              <a:spcAft>
                <a:spcPts val="0"/>
              </a:spcAft>
              <a:buSzPts val="3200"/>
              <a:buChar char="໑"/>
            </a:pPr>
            <a:r>
              <a:rPr lang="pt-BR"/>
              <a:t>Leia uma linha com três inteiros, correspondendo às notas de três provas, P1, P2 e P3.</a:t>
            </a:r>
            <a:br>
              <a:rPr lang="pt-BR"/>
            </a:br>
            <a:endParaRPr/>
          </a:p>
          <a:p>
            <a:pPr indent="-431800" lvl="1" marL="1371600" rtl="0" algn="l">
              <a:spcBef>
                <a:spcPts val="1000"/>
              </a:spcBef>
              <a:spcAft>
                <a:spcPts val="0"/>
              </a:spcAft>
              <a:buSzPts val="3200"/>
              <a:buChar char="໑"/>
            </a:pPr>
            <a:r>
              <a:rPr lang="pt-BR"/>
              <a:t>Calcule a média das notas das três provas e imprima uma linha com o resultado.</a:t>
            </a:r>
            <a:br>
              <a:rPr lang="pt-BR"/>
            </a:br>
            <a:endParaRPr/>
          </a:p>
          <a:p>
            <a:pPr indent="-431800" lvl="1" marL="1371600" rtl="0" algn="l">
              <a:spcBef>
                <a:spcPts val="1000"/>
              </a:spcBef>
              <a:spcAft>
                <a:spcPts val="1000"/>
              </a:spcAft>
              <a:buSzPts val="3200"/>
              <a:buChar char="໑"/>
            </a:pPr>
            <a:r>
              <a:rPr lang="pt-BR"/>
              <a:t>Se a média é maior ou igual a 5.0,  imprima uma linha contendo a palavra "Aprovado"; senão, imprima uma linha contendo a palavra "Recuperacao".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319" name="Google Shape;319;p5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Comentário</a:t>
            </a:r>
            <a:endParaRPr/>
          </a:p>
        </p:txBody>
      </p:sp>
      <p:sp>
        <p:nvSpPr>
          <p:cNvPr id="320" name="Google Shape;320;p52"/>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Precisamos de um comando que permita escolha:</a:t>
            </a:r>
            <a:br>
              <a:rPr lang="pt-BR"/>
            </a:br>
            <a:endParaRPr/>
          </a:p>
          <a:p>
            <a:pPr indent="-431800" lvl="0" marL="457200" rtl="0" algn="l">
              <a:spcBef>
                <a:spcPts val="1000"/>
              </a:spcBef>
              <a:spcAft>
                <a:spcPts val="0"/>
              </a:spcAft>
              <a:buSzPts val="3200"/>
              <a:buChar char="໑"/>
            </a:pPr>
            <a:r>
              <a:rPr lang="pt-BR">
                <a:solidFill>
                  <a:srgbClr val="FFFB00"/>
                </a:solidFill>
              </a:rPr>
              <a:t>se</a:t>
            </a:r>
            <a:r>
              <a:rPr lang="pt-BR"/>
              <a:t> </a:t>
            </a:r>
            <a:r>
              <a:rPr lang="pt-BR">
                <a:solidFill>
                  <a:srgbClr val="00F900"/>
                </a:solidFill>
              </a:rPr>
              <a:t>a média é maior ou igual a 5.0</a:t>
            </a:r>
            <a:r>
              <a:rPr lang="pt-BR"/>
              <a:t>,</a:t>
            </a:r>
            <a:endParaRPr/>
          </a:p>
          <a:p>
            <a:pPr indent="-431800" lvl="1" marL="1371600" rtl="0" algn="l">
              <a:spcBef>
                <a:spcPts val="1000"/>
              </a:spcBef>
              <a:spcAft>
                <a:spcPts val="0"/>
              </a:spcAft>
              <a:buClr>
                <a:srgbClr val="FFFFFF"/>
              </a:buClr>
              <a:buSzPts val="3200"/>
              <a:buChar char="໑"/>
            </a:pPr>
            <a:r>
              <a:rPr lang="pt-BR">
                <a:solidFill>
                  <a:srgbClr val="00FDFF"/>
                </a:solidFill>
              </a:rPr>
              <a:t>imprima uma linha contendo a palavra "Aprovado";</a:t>
            </a:r>
            <a:endParaRPr>
              <a:solidFill>
                <a:srgbClr val="00FDFF"/>
              </a:solidFill>
            </a:endParaRPr>
          </a:p>
          <a:p>
            <a:pPr indent="-431800" lvl="0" marL="457200" rtl="0" algn="l">
              <a:spcBef>
                <a:spcPts val="1000"/>
              </a:spcBef>
              <a:spcAft>
                <a:spcPts val="0"/>
              </a:spcAft>
              <a:buSzPts val="3200"/>
              <a:buChar char="໑"/>
            </a:pPr>
            <a:r>
              <a:rPr lang="pt-BR">
                <a:solidFill>
                  <a:srgbClr val="FFFB00"/>
                </a:solidFill>
              </a:rPr>
              <a:t>senão</a:t>
            </a:r>
            <a:r>
              <a:rPr lang="pt-BR"/>
              <a:t>,</a:t>
            </a:r>
            <a:endParaRPr/>
          </a:p>
          <a:p>
            <a:pPr indent="-431800" lvl="1" marL="1371600" rtl="0" algn="l">
              <a:spcBef>
                <a:spcPts val="1000"/>
              </a:spcBef>
              <a:spcAft>
                <a:spcPts val="1000"/>
              </a:spcAft>
              <a:buClr>
                <a:srgbClr val="FFFFFF"/>
              </a:buClr>
              <a:buSzPts val="3200"/>
              <a:buChar char="໑"/>
            </a:pPr>
            <a:r>
              <a:rPr lang="pt-BR">
                <a:solidFill>
                  <a:srgbClr val="00FDFF"/>
                </a:solidFill>
              </a:rPr>
              <a:t>imprima uma linha contendo a palavra "Recuperacao".</a:t>
            </a:r>
            <a:endParaRPr>
              <a:solidFill>
                <a:srgbClr val="00FD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1270000" y="3606750"/>
            <a:ext cx="10464900" cy="25401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7200"/>
              <a:buFont typeface="Short Stack"/>
              <a:buNone/>
            </a:pPr>
            <a:r>
              <a:rPr b="0" i="0" lang="pt-BR" sz="7200" u="none" cap="none" strike="noStrike">
                <a:solidFill>
                  <a:srgbClr val="FFFFFF"/>
                </a:solidFill>
                <a:latin typeface="Short Stack"/>
                <a:ea typeface="Short Stack"/>
                <a:cs typeface="Short Stack"/>
                <a:sym typeface="Short Stack"/>
              </a:rPr>
              <a:t>Algoritmo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1270000" y="3606750"/>
            <a:ext cx="10464900" cy="25401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7200"/>
              <a:buFont typeface="Short Stack"/>
              <a:buNone/>
            </a:pPr>
            <a:r>
              <a:rPr b="0" i="0" lang="pt-BR" sz="7200" u="none" cap="none" strike="noStrike">
                <a:solidFill>
                  <a:srgbClr val="FFFFFF"/>
                </a:solidFill>
                <a:latin typeface="Short Stack"/>
                <a:ea typeface="Short Stack"/>
                <a:cs typeface="Short Stack"/>
                <a:sym typeface="Short Stack"/>
              </a:rPr>
              <a:t>Comando Condicional</a:t>
            </a:r>
            <a:endParaRPr/>
          </a:p>
        </p:txBody>
      </p:sp>
      <p:sp>
        <p:nvSpPr>
          <p:cNvPr id="326" name="Google Shape;326;p53"/>
          <p:cNvSpPr txBox="1"/>
          <p:nvPr>
            <p:ph idx="4294967295"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332" name="Google Shape;332;p5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condicional</a:t>
            </a:r>
            <a:endParaRPr/>
          </a:p>
        </p:txBody>
      </p:sp>
      <p:sp>
        <p:nvSpPr>
          <p:cNvPr id="333" name="Google Shape;333;p54"/>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Formato Geral:</a:t>
            </a:r>
            <a:br>
              <a:rPr lang="pt-BR"/>
            </a:br>
            <a:br>
              <a:rPr lang="pt-BR"/>
            </a:br>
            <a:r>
              <a:rPr lang="pt-BR">
                <a:solidFill>
                  <a:srgbClr val="FFFB00"/>
                </a:solidFill>
                <a:latin typeface="Courier"/>
                <a:ea typeface="Courier"/>
                <a:cs typeface="Courier"/>
                <a:sym typeface="Courier"/>
              </a:rPr>
              <a:t>if (</a:t>
            </a:r>
            <a:r>
              <a:rPr lang="pt-BR">
                <a:latin typeface="Courier"/>
                <a:ea typeface="Courier"/>
                <a:cs typeface="Courier"/>
                <a:sym typeface="Courier"/>
              </a:rPr>
              <a:t>expressao_logica</a:t>
            </a:r>
            <a:r>
              <a:rPr lang="pt-BR">
                <a:solidFill>
                  <a:srgbClr val="FFFB00"/>
                </a:solidFill>
                <a:latin typeface="Courier"/>
                <a:ea typeface="Courier"/>
                <a:cs typeface="Courier"/>
                <a:sym typeface="Courier"/>
              </a:rPr>
              <a:t>) {</a:t>
            </a:r>
            <a:br>
              <a:rPr lang="pt-BR">
                <a:latin typeface="Courier"/>
                <a:ea typeface="Courier"/>
                <a:cs typeface="Courier"/>
                <a:sym typeface="Courier"/>
              </a:rPr>
            </a:br>
            <a:r>
              <a:rPr lang="pt-BR">
                <a:latin typeface="Courier"/>
                <a:ea typeface="Courier"/>
                <a:cs typeface="Courier"/>
                <a:sym typeface="Courier"/>
              </a:rPr>
              <a:t>    bloco_de_comandos1</a:t>
            </a:r>
            <a:br>
              <a:rPr lang="pt-BR">
                <a:latin typeface="Courier"/>
                <a:ea typeface="Courier"/>
                <a:cs typeface="Courier"/>
                <a:sym typeface="Courier"/>
              </a:rPr>
            </a:br>
            <a:r>
              <a:rPr lang="pt-BR">
                <a:solidFill>
                  <a:srgbClr val="FFFB00"/>
                </a:solidFill>
                <a:latin typeface="Courier"/>
                <a:ea typeface="Courier"/>
                <a:cs typeface="Courier"/>
                <a:sym typeface="Courier"/>
              </a:rPr>
              <a:t>}</a:t>
            </a:r>
            <a:br>
              <a:rPr lang="pt-BR">
                <a:solidFill>
                  <a:srgbClr val="FFFB00"/>
                </a:solidFill>
                <a:latin typeface="Courier"/>
                <a:ea typeface="Courier"/>
                <a:cs typeface="Courier"/>
                <a:sym typeface="Courier"/>
              </a:rPr>
            </a:br>
            <a:r>
              <a:rPr lang="pt-BR">
                <a:solidFill>
                  <a:srgbClr val="FFFB00"/>
                </a:solidFill>
                <a:latin typeface="Courier"/>
                <a:ea typeface="Courier"/>
                <a:cs typeface="Courier"/>
                <a:sym typeface="Courier"/>
              </a:rPr>
              <a:t>else {</a:t>
            </a:r>
            <a:br>
              <a:rPr lang="pt-BR">
                <a:latin typeface="Courier"/>
                <a:ea typeface="Courier"/>
                <a:cs typeface="Courier"/>
                <a:sym typeface="Courier"/>
              </a:rPr>
            </a:br>
            <a:r>
              <a:rPr lang="pt-BR">
                <a:latin typeface="Courier"/>
                <a:ea typeface="Courier"/>
                <a:cs typeface="Courier"/>
                <a:sym typeface="Courier"/>
              </a:rPr>
              <a:t>    bloco_de_comandos2</a:t>
            </a:r>
            <a:br>
              <a:rPr lang="pt-BR">
                <a:latin typeface="Courier"/>
                <a:ea typeface="Courier"/>
                <a:cs typeface="Courier"/>
                <a:sym typeface="Courier"/>
              </a:rPr>
            </a:br>
            <a:r>
              <a:rPr lang="pt-BR">
                <a:solidFill>
                  <a:srgbClr val="FFFB00"/>
                </a:solidFill>
                <a:latin typeface="Courier"/>
                <a:ea typeface="Courier"/>
                <a:cs typeface="Courier"/>
                <a:sym typeface="Courier"/>
              </a:rPr>
              <a:t>}</a:t>
            </a:r>
            <a:endParaRPr>
              <a:solidFill>
                <a:srgbClr val="FFFB00"/>
              </a:solidFill>
              <a:latin typeface="Courier"/>
              <a:ea typeface="Courier"/>
              <a:cs typeface="Courier"/>
              <a:sym typeface="Courie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339" name="Google Shape;339;p5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condicional</a:t>
            </a:r>
            <a:endParaRPr/>
          </a:p>
        </p:txBody>
      </p:sp>
      <p:sp>
        <p:nvSpPr>
          <p:cNvPr id="340" name="Google Shape;340;p55"/>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Formato Geral:</a:t>
            </a:r>
            <a:br>
              <a:rPr lang="pt-BR"/>
            </a:br>
            <a:br>
              <a:rPr lang="pt-BR"/>
            </a:br>
            <a:r>
              <a:rPr lang="pt-BR">
                <a:solidFill>
                  <a:srgbClr val="FFFB00"/>
                </a:solidFill>
                <a:latin typeface="Courier"/>
                <a:ea typeface="Courier"/>
                <a:cs typeface="Courier"/>
                <a:sym typeface="Courier"/>
              </a:rPr>
              <a:t>if (</a:t>
            </a:r>
            <a:r>
              <a:rPr lang="pt-BR">
                <a:latin typeface="Courier"/>
                <a:ea typeface="Courier"/>
                <a:cs typeface="Courier"/>
                <a:sym typeface="Courier"/>
              </a:rPr>
              <a:t>expressao_logica</a:t>
            </a:r>
            <a:r>
              <a:rPr lang="pt-BR">
                <a:solidFill>
                  <a:srgbClr val="FFFB00"/>
                </a:solidFill>
                <a:latin typeface="Courier"/>
                <a:ea typeface="Courier"/>
                <a:cs typeface="Courier"/>
                <a:sym typeface="Courier"/>
              </a:rPr>
              <a:t>) {</a:t>
            </a:r>
            <a:br>
              <a:rPr lang="pt-BR">
                <a:latin typeface="Courier"/>
                <a:ea typeface="Courier"/>
                <a:cs typeface="Courier"/>
                <a:sym typeface="Courier"/>
              </a:rPr>
            </a:br>
            <a:r>
              <a:rPr lang="pt-BR">
                <a:latin typeface="Courier"/>
                <a:ea typeface="Courier"/>
                <a:cs typeface="Courier"/>
                <a:sym typeface="Courier"/>
              </a:rPr>
              <a:t>    bloco_de_comandos1</a:t>
            </a:r>
            <a:br>
              <a:rPr lang="pt-BR">
                <a:latin typeface="Courier"/>
                <a:ea typeface="Courier"/>
                <a:cs typeface="Courier"/>
                <a:sym typeface="Courier"/>
              </a:rPr>
            </a:br>
            <a:r>
              <a:rPr lang="pt-BR">
                <a:solidFill>
                  <a:srgbClr val="FFFB00"/>
                </a:solidFill>
                <a:latin typeface="Courier"/>
                <a:ea typeface="Courier"/>
                <a:cs typeface="Courier"/>
                <a:sym typeface="Courier"/>
              </a:rPr>
              <a:t>}</a:t>
            </a:r>
            <a:br>
              <a:rPr lang="pt-BR">
                <a:solidFill>
                  <a:srgbClr val="FFFB00"/>
                </a:solidFill>
                <a:latin typeface="Courier"/>
                <a:ea typeface="Courier"/>
                <a:cs typeface="Courier"/>
                <a:sym typeface="Courier"/>
              </a:rPr>
            </a:br>
            <a:r>
              <a:rPr lang="pt-BR">
                <a:solidFill>
                  <a:srgbClr val="FFFB00"/>
                </a:solidFill>
                <a:latin typeface="Courier"/>
                <a:ea typeface="Courier"/>
                <a:cs typeface="Courier"/>
                <a:sym typeface="Courier"/>
              </a:rPr>
              <a:t>else {</a:t>
            </a:r>
            <a:br>
              <a:rPr lang="pt-BR">
                <a:latin typeface="Courier"/>
                <a:ea typeface="Courier"/>
                <a:cs typeface="Courier"/>
                <a:sym typeface="Courier"/>
              </a:rPr>
            </a:br>
            <a:r>
              <a:rPr lang="pt-BR">
                <a:latin typeface="Courier"/>
                <a:ea typeface="Courier"/>
                <a:cs typeface="Courier"/>
                <a:sym typeface="Courier"/>
              </a:rPr>
              <a:t>    bloco_de_comandos2</a:t>
            </a:r>
            <a:br>
              <a:rPr lang="pt-BR">
                <a:latin typeface="Courier"/>
                <a:ea typeface="Courier"/>
                <a:cs typeface="Courier"/>
                <a:sym typeface="Courier"/>
              </a:rPr>
            </a:br>
            <a:r>
              <a:rPr lang="pt-BR">
                <a:solidFill>
                  <a:srgbClr val="FFFB00"/>
                </a:solidFill>
                <a:latin typeface="Courier"/>
                <a:ea typeface="Courier"/>
                <a:cs typeface="Courier"/>
                <a:sym typeface="Courier"/>
              </a:rPr>
              <a:t>}</a:t>
            </a:r>
            <a:endParaRPr>
              <a:solidFill>
                <a:srgbClr val="FFFB00"/>
              </a:solidFill>
              <a:latin typeface="Courier"/>
              <a:ea typeface="Courier"/>
              <a:cs typeface="Courier"/>
              <a:sym typeface="Courier"/>
            </a:endParaRPr>
          </a:p>
        </p:txBody>
      </p:sp>
      <p:sp>
        <p:nvSpPr>
          <p:cNvPr id="341" name="Google Shape;341;p55"/>
          <p:cNvSpPr txBox="1"/>
          <p:nvPr/>
        </p:nvSpPr>
        <p:spPr>
          <a:xfrm>
            <a:off x="7597550" y="3682575"/>
            <a:ext cx="3792600" cy="12495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4200"/>
              <a:buFont typeface="Short Stack"/>
              <a:buNone/>
            </a:pPr>
            <a:r>
              <a:rPr b="0" i="0" lang="pt-BR" sz="4200" u="none" cap="none" strike="noStrike">
                <a:solidFill>
                  <a:srgbClr val="FFFB00"/>
                </a:solidFill>
                <a:latin typeface="Short Stack"/>
                <a:ea typeface="Short Stack"/>
                <a:cs typeface="Short Stack"/>
                <a:sym typeface="Short Stack"/>
              </a:rPr>
              <a:t>Palavras reservadas</a:t>
            </a:r>
            <a:endParaRPr/>
          </a:p>
        </p:txBody>
      </p:sp>
      <p:cxnSp>
        <p:nvCxnSpPr>
          <p:cNvPr id="342" name="Google Shape;342;p55"/>
          <p:cNvCxnSpPr>
            <a:endCxn id="341" idx="1"/>
          </p:cNvCxnSpPr>
          <p:nvPr/>
        </p:nvCxnSpPr>
        <p:spPr>
          <a:xfrm flipH="1" rot="10800000">
            <a:off x="1680950" y="4307325"/>
            <a:ext cx="5916600" cy="492000"/>
          </a:xfrm>
          <a:prstGeom prst="straightConnector1">
            <a:avLst/>
          </a:prstGeom>
          <a:noFill/>
          <a:ln cap="flat" cmpd="sng" w="50800">
            <a:solidFill>
              <a:srgbClr val="FFFB00"/>
            </a:solidFill>
            <a:prstDash val="solid"/>
            <a:miter lim="400000"/>
            <a:headEnd len="sm" w="sm" type="stealth"/>
            <a:tailEnd len="sm" w="sm" type="none"/>
          </a:ln>
        </p:spPr>
      </p:cxnSp>
      <p:cxnSp>
        <p:nvCxnSpPr>
          <p:cNvPr id="343" name="Google Shape;343;p55"/>
          <p:cNvCxnSpPr>
            <a:endCxn id="341" idx="1"/>
          </p:cNvCxnSpPr>
          <p:nvPr/>
        </p:nvCxnSpPr>
        <p:spPr>
          <a:xfrm flipH="1" rot="10800000">
            <a:off x="2101250" y="4307325"/>
            <a:ext cx="5496300" cy="1907700"/>
          </a:xfrm>
          <a:prstGeom prst="straightConnector1">
            <a:avLst/>
          </a:prstGeom>
          <a:noFill/>
          <a:ln cap="flat" cmpd="sng" w="50800">
            <a:solidFill>
              <a:srgbClr val="FFFB00"/>
            </a:solidFill>
            <a:prstDash val="solid"/>
            <a:miter lim="400000"/>
            <a:headEnd len="sm" w="sm" type="stealth"/>
            <a:tailEnd len="sm" w="sm"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349" name="Google Shape;349;p5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condicional</a:t>
            </a:r>
            <a:endParaRPr/>
          </a:p>
        </p:txBody>
      </p:sp>
      <p:sp>
        <p:nvSpPr>
          <p:cNvPr id="350" name="Google Shape;350;p56"/>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Formato Geral:</a:t>
            </a:r>
            <a:br>
              <a:rPr lang="pt-BR"/>
            </a:br>
            <a:br>
              <a:rPr lang="pt-BR"/>
            </a:br>
            <a:r>
              <a:rPr lang="pt-BR">
                <a:solidFill>
                  <a:srgbClr val="FFFB00"/>
                </a:solidFill>
                <a:latin typeface="Courier"/>
                <a:ea typeface="Courier"/>
                <a:cs typeface="Courier"/>
                <a:sym typeface="Courier"/>
              </a:rPr>
              <a:t>if (</a:t>
            </a:r>
            <a:r>
              <a:rPr lang="pt-BR">
                <a:latin typeface="Courier"/>
                <a:ea typeface="Courier"/>
                <a:cs typeface="Courier"/>
                <a:sym typeface="Courier"/>
              </a:rPr>
              <a:t>expressao_logica</a:t>
            </a:r>
            <a:r>
              <a:rPr lang="pt-BR">
                <a:solidFill>
                  <a:srgbClr val="FFFB00"/>
                </a:solidFill>
                <a:latin typeface="Courier"/>
                <a:ea typeface="Courier"/>
                <a:cs typeface="Courier"/>
                <a:sym typeface="Courier"/>
              </a:rPr>
              <a:t>) {</a:t>
            </a:r>
            <a:br>
              <a:rPr lang="pt-BR">
                <a:latin typeface="Courier"/>
                <a:ea typeface="Courier"/>
                <a:cs typeface="Courier"/>
                <a:sym typeface="Courier"/>
              </a:rPr>
            </a:br>
            <a:r>
              <a:rPr lang="pt-BR">
                <a:latin typeface="Courier"/>
                <a:ea typeface="Courier"/>
                <a:cs typeface="Courier"/>
                <a:sym typeface="Courier"/>
              </a:rPr>
              <a:t>    bloco_de_comandos1</a:t>
            </a:r>
            <a:br>
              <a:rPr lang="pt-BR">
                <a:latin typeface="Courier"/>
                <a:ea typeface="Courier"/>
                <a:cs typeface="Courier"/>
                <a:sym typeface="Courier"/>
              </a:rPr>
            </a:br>
            <a:r>
              <a:rPr lang="pt-BR">
                <a:solidFill>
                  <a:srgbClr val="FFFB00"/>
                </a:solidFill>
                <a:latin typeface="Courier"/>
                <a:ea typeface="Courier"/>
                <a:cs typeface="Courier"/>
                <a:sym typeface="Courier"/>
              </a:rPr>
              <a:t>}</a:t>
            </a:r>
            <a:br>
              <a:rPr lang="pt-BR">
                <a:solidFill>
                  <a:srgbClr val="FFFB00"/>
                </a:solidFill>
                <a:latin typeface="Courier"/>
                <a:ea typeface="Courier"/>
                <a:cs typeface="Courier"/>
                <a:sym typeface="Courier"/>
              </a:rPr>
            </a:br>
            <a:r>
              <a:rPr lang="pt-BR">
                <a:solidFill>
                  <a:srgbClr val="FFFB00"/>
                </a:solidFill>
                <a:latin typeface="Courier"/>
                <a:ea typeface="Courier"/>
                <a:cs typeface="Courier"/>
                <a:sym typeface="Courier"/>
              </a:rPr>
              <a:t>else {</a:t>
            </a:r>
            <a:br>
              <a:rPr lang="pt-BR">
                <a:latin typeface="Courier"/>
                <a:ea typeface="Courier"/>
                <a:cs typeface="Courier"/>
                <a:sym typeface="Courier"/>
              </a:rPr>
            </a:br>
            <a:r>
              <a:rPr lang="pt-BR">
                <a:latin typeface="Courier"/>
                <a:ea typeface="Courier"/>
                <a:cs typeface="Courier"/>
                <a:sym typeface="Courier"/>
              </a:rPr>
              <a:t>    bloco_de_comandos2</a:t>
            </a:r>
            <a:br>
              <a:rPr lang="pt-BR">
                <a:latin typeface="Courier"/>
                <a:ea typeface="Courier"/>
                <a:cs typeface="Courier"/>
                <a:sym typeface="Courier"/>
              </a:rPr>
            </a:br>
            <a:r>
              <a:rPr lang="pt-BR">
                <a:solidFill>
                  <a:srgbClr val="FFFB00"/>
                </a:solidFill>
                <a:latin typeface="Courier"/>
                <a:ea typeface="Courier"/>
                <a:cs typeface="Courier"/>
                <a:sym typeface="Courier"/>
              </a:rPr>
              <a:t>}</a:t>
            </a:r>
            <a:endParaRPr>
              <a:solidFill>
                <a:srgbClr val="FFFB00"/>
              </a:solidFill>
              <a:latin typeface="Courier"/>
              <a:ea typeface="Courier"/>
              <a:cs typeface="Courier"/>
              <a:sym typeface="Courier"/>
            </a:endParaRPr>
          </a:p>
        </p:txBody>
      </p:sp>
      <p:sp>
        <p:nvSpPr>
          <p:cNvPr id="351" name="Google Shape;351;p56"/>
          <p:cNvSpPr txBox="1"/>
          <p:nvPr/>
        </p:nvSpPr>
        <p:spPr>
          <a:xfrm>
            <a:off x="6644325" y="3568100"/>
            <a:ext cx="6170100" cy="2108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4200"/>
              <a:buFont typeface="Short Stack"/>
              <a:buNone/>
            </a:pPr>
            <a:r>
              <a:rPr b="0" i="0" lang="pt-BR" sz="4200" u="none" cap="none" strike="noStrike">
                <a:solidFill>
                  <a:srgbClr val="FFFB00"/>
                </a:solidFill>
                <a:latin typeface="Short Stack"/>
                <a:ea typeface="Short Stack"/>
                <a:cs typeface="Short Stack"/>
                <a:sym typeface="Short Stack"/>
              </a:rPr>
              <a:t>Expressão lógica</a:t>
            </a:r>
            <a:endParaRPr/>
          </a:p>
          <a:p>
            <a:pPr indent="0" lvl="1" marL="0" marR="0" rtl="0" algn="ctr">
              <a:lnSpc>
                <a:spcPct val="100000"/>
              </a:lnSpc>
              <a:spcBef>
                <a:spcPts val="0"/>
              </a:spcBef>
              <a:spcAft>
                <a:spcPts val="0"/>
              </a:spcAft>
              <a:buClr>
                <a:srgbClr val="FFFB00"/>
              </a:buClr>
              <a:buSzPts val="3000"/>
              <a:buFont typeface="Short Stack"/>
              <a:buNone/>
            </a:pPr>
            <a:r>
              <a:rPr b="0" i="0" lang="pt-BR" sz="3000" u="none" cap="none" strike="noStrike">
                <a:solidFill>
                  <a:srgbClr val="FFFB00"/>
                </a:solidFill>
                <a:latin typeface="Short Stack"/>
                <a:ea typeface="Short Stack"/>
                <a:cs typeface="Short Stack"/>
                <a:sym typeface="Short Stack"/>
              </a:rPr>
              <a:t>valor do resultado</a:t>
            </a:r>
            <a:br>
              <a:rPr lang="pt-BR" sz="3000">
                <a:solidFill>
                  <a:srgbClr val="FFFB00"/>
                </a:solidFill>
                <a:latin typeface="Short Stack"/>
                <a:ea typeface="Short Stack"/>
                <a:cs typeface="Short Stack"/>
                <a:sym typeface="Short Stack"/>
              </a:rPr>
            </a:br>
            <a:r>
              <a:rPr b="0" i="0" lang="pt-BR" sz="3000" u="none" cap="none" strike="noStrike">
                <a:solidFill>
                  <a:srgbClr val="FFFB00"/>
                </a:solidFill>
                <a:latin typeface="Short Stack"/>
                <a:ea typeface="Short Stack"/>
                <a:cs typeface="Short Stack"/>
                <a:sym typeface="Short Stack"/>
              </a:rPr>
              <a:t>da expressão é</a:t>
            </a:r>
            <a:br>
              <a:rPr lang="pt-BR" sz="3000">
                <a:solidFill>
                  <a:srgbClr val="FFFB00"/>
                </a:solidFill>
                <a:latin typeface="Short Stack"/>
                <a:ea typeface="Short Stack"/>
                <a:cs typeface="Short Stack"/>
                <a:sym typeface="Short Stack"/>
              </a:rPr>
            </a:br>
            <a:r>
              <a:rPr lang="pt-BR" sz="3000">
                <a:solidFill>
                  <a:srgbClr val="FFFB00"/>
                </a:solidFill>
                <a:latin typeface="Short Stack"/>
                <a:ea typeface="Short Stack"/>
                <a:cs typeface="Short Stack"/>
                <a:sym typeface="Short Stack"/>
              </a:rPr>
              <a:t>v</a:t>
            </a:r>
            <a:r>
              <a:rPr b="0" i="0" lang="pt-BR" sz="3000" u="none" cap="none" strike="noStrike">
                <a:solidFill>
                  <a:srgbClr val="FFFB00"/>
                </a:solidFill>
                <a:latin typeface="Short Stack"/>
                <a:ea typeface="Short Stack"/>
                <a:cs typeface="Short Stack"/>
                <a:sym typeface="Short Stack"/>
              </a:rPr>
              <a:t>erdadeiro ou </a:t>
            </a:r>
            <a:r>
              <a:rPr lang="pt-BR" sz="3000">
                <a:solidFill>
                  <a:srgbClr val="FFFB00"/>
                </a:solidFill>
                <a:latin typeface="Short Stack"/>
                <a:ea typeface="Short Stack"/>
                <a:cs typeface="Short Stack"/>
                <a:sym typeface="Short Stack"/>
              </a:rPr>
              <a:t>f</a:t>
            </a:r>
            <a:r>
              <a:rPr b="0" i="0" lang="pt-BR" sz="3000" u="none" cap="none" strike="noStrike">
                <a:solidFill>
                  <a:srgbClr val="FFFB00"/>
                </a:solidFill>
                <a:latin typeface="Short Stack"/>
                <a:ea typeface="Short Stack"/>
                <a:cs typeface="Short Stack"/>
                <a:sym typeface="Short Stack"/>
              </a:rPr>
              <a:t>also</a:t>
            </a:r>
            <a:endParaRPr/>
          </a:p>
        </p:txBody>
      </p:sp>
      <p:cxnSp>
        <p:nvCxnSpPr>
          <p:cNvPr id="352" name="Google Shape;352;p56"/>
          <p:cNvCxnSpPr/>
          <p:nvPr/>
        </p:nvCxnSpPr>
        <p:spPr>
          <a:xfrm flipH="1" rot="10800000">
            <a:off x="4887850" y="4025375"/>
            <a:ext cx="2145300" cy="619200"/>
          </a:xfrm>
          <a:prstGeom prst="straightConnector1">
            <a:avLst/>
          </a:prstGeom>
          <a:noFill/>
          <a:ln cap="flat" cmpd="sng" w="50800">
            <a:solidFill>
              <a:srgbClr val="FFFB00"/>
            </a:solidFill>
            <a:prstDash val="solid"/>
            <a:miter lim="400000"/>
            <a:headEnd len="sm" w="sm" type="stealth"/>
            <a:tailEnd len="sm" w="sm" type="none"/>
          </a:ln>
        </p:spPr>
      </p:cxnSp>
      <p:cxnSp>
        <p:nvCxnSpPr>
          <p:cNvPr id="353" name="Google Shape;353;p56"/>
          <p:cNvCxnSpPr>
            <a:endCxn id="354" idx="1"/>
          </p:cNvCxnSpPr>
          <p:nvPr/>
        </p:nvCxnSpPr>
        <p:spPr>
          <a:xfrm>
            <a:off x="2081700" y="4988900"/>
            <a:ext cx="6774600" cy="2075700"/>
          </a:xfrm>
          <a:prstGeom prst="straightConnector1">
            <a:avLst/>
          </a:prstGeom>
          <a:noFill/>
          <a:ln cap="flat" cmpd="sng" w="50800">
            <a:solidFill>
              <a:srgbClr val="FFFB00"/>
            </a:solidFill>
            <a:prstDash val="solid"/>
            <a:miter lim="400000"/>
            <a:headEnd len="sm" w="sm" type="stealth"/>
            <a:tailEnd len="sm" w="sm" type="none"/>
          </a:ln>
        </p:spPr>
      </p:cxnSp>
      <p:cxnSp>
        <p:nvCxnSpPr>
          <p:cNvPr id="355" name="Google Shape;355;p56"/>
          <p:cNvCxnSpPr>
            <a:endCxn id="354" idx="1"/>
          </p:cNvCxnSpPr>
          <p:nvPr/>
        </p:nvCxnSpPr>
        <p:spPr>
          <a:xfrm>
            <a:off x="6137400" y="5024900"/>
            <a:ext cx="2718900" cy="2039700"/>
          </a:xfrm>
          <a:prstGeom prst="straightConnector1">
            <a:avLst/>
          </a:prstGeom>
          <a:noFill/>
          <a:ln cap="flat" cmpd="sng" w="50800">
            <a:solidFill>
              <a:srgbClr val="FFFB00"/>
            </a:solidFill>
            <a:prstDash val="solid"/>
            <a:miter lim="400000"/>
            <a:headEnd len="sm" w="sm" type="stealth"/>
            <a:tailEnd len="sm" w="sm" type="none"/>
          </a:ln>
        </p:spPr>
      </p:cxnSp>
      <p:sp>
        <p:nvSpPr>
          <p:cNvPr id="354" name="Google Shape;354;p56"/>
          <p:cNvSpPr txBox="1"/>
          <p:nvPr/>
        </p:nvSpPr>
        <p:spPr>
          <a:xfrm>
            <a:off x="8856300" y="6259850"/>
            <a:ext cx="3152400" cy="1609500"/>
          </a:xfrm>
          <a:prstGeom prst="rect">
            <a:avLst/>
          </a:prstGeom>
          <a:noFill/>
          <a:ln>
            <a:noFill/>
          </a:ln>
        </p:spPr>
        <p:txBody>
          <a:bodyPr anchorCtr="0" anchor="ctr" bIns="50800" lIns="50800" spcFirstLastPara="1" rIns="50800" wrap="square" tIns="50800">
            <a:noAutofit/>
          </a:bodyPr>
          <a:lstStyle/>
          <a:p>
            <a:pPr indent="0" lvl="1" marL="0" marR="0" rtl="0" algn="ctr">
              <a:lnSpc>
                <a:spcPct val="100000"/>
              </a:lnSpc>
              <a:spcBef>
                <a:spcPts val="0"/>
              </a:spcBef>
              <a:spcAft>
                <a:spcPts val="0"/>
              </a:spcAft>
              <a:buClr>
                <a:srgbClr val="FFFB00"/>
              </a:buClr>
              <a:buSzPts val="3000"/>
              <a:buFont typeface="Short Stack"/>
              <a:buNone/>
            </a:pPr>
            <a:r>
              <a:rPr lang="pt-BR" sz="3000">
                <a:solidFill>
                  <a:srgbClr val="FFFB00"/>
                </a:solidFill>
                <a:latin typeface="Short Stack"/>
                <a:ea typeface="Short Stack"/>
                <a:cs typeface="Short Stack"/>
                <a:sym typeface="Short Stack"/>
              </a:rPr>
              <a:t>Deve ficar entre parêntesis</a:t>
            </a:r>
            <a:endParaRPr sz="3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361" name="Google Shape;361;p5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condicional</a:t>
            </a:r>
            <a:endParaRPr/>
          </a:p>
        </p:txBody>
      </p:sp>
      <p:sp>
        <p:nvSpPr>
          <p:cNvPr id="362" name="Google Shape;362;p57"/>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Formato Geral:</a:t>
            </a:r>
            <a:br>
              <a:rPr lang="pt-BR"/>
            </a:br>
            <a:br>
              <a:rPr lang="pt-BR"/>
            </a:br>
            <a:r>
              <a:rPr lang="pt-BR">
                <a:solidFill>
                  <a:srgbClr val="FFFB00"/>
                </a:solidFill>
                <a:latin typeface="Courier"/>
                <a:ea typeface="Courier"/>
                <a:cs typeface="Courier"/>
                <a:sym typeface="Courier"/>
              </a:rPr>
              <a:t>if (</a:t>
            </a:r>
            <a:r>
              <a:rPr lang="pt-BR">
                <a:latin typeface="Courier"/>
                <a:ea typeface="Courier"/>
                <a:cs typeface="Courier"/>
                <a:sym typeface="Courier"/>
              </a:rPr>
              <a:t>expressao_logica</a:t>
            </a:r>
            <a:r>
              <a:rPr lang="pt-BR">
                <a:solidFill>
                  <a:srgbClr val="FFFB00"/>
                </a:solidFill>
                <a:latin typeface="Courier"/>
                <a:ea typeface="Courier"/>
                <a:cs typeface="Courier"/>
                <a:sym typeface="Courier"/>
              </a:rPr>
              <a:t>) {</a:t>
            </a:r>
            <a:br>
              <a:rPr lang="pt-BR">
                <a:latin typeface="Courier"/>
                <a:ea typeface="Courier"/>
                <a:cs typeface="Courier"/>
                <a:sym typeface="Courier"/>
              </a:rPr>
            </a:br>
            <a:r>
              <a:rPr lang="pt-BR">
                <a:latin typeface="Courier"/>
                <a:ea typeface="Courier"/>
                <a:cs typeface="Courier"/>
                <a:sym typeface="Courier"/>
              </a:rPr>
              <a:t>    bloco_de_comandos1</a:t>
            </a:r>
            <a:br>
              <a:rPr lang="pt-BR">
                <a:latin typeface="Courier"/>
                <a:ea typeface="Courier"/>
                <a:cs typeface="Courier"/>
                <a:sym typeface="Courier"/>
              </a:rPr>
            </a:br>
            <a:r>
              <a:rPr lang="pt-BR">
                <a:solidFill>
                  <a:srgbClr val="FFFB00"/>
                </a:solidFill>
                <a:latin typeface="Courier"/>
                <a:ea typeface="Courier"/>
                <a:cs typeface="Courier"/>
                <a:sym typeface="Courier"/>
              </a:rPr>
              <a:t>}</a:t>
            </a:r>
            <a:br>
              <a:rPr lang="pt-BR">
                <a:solidFill>
                  <a:srgbClr val="FFFB00"/>
                </a:solidFill>
                <a:latin typeface="Courier"/>
                <a:ea typeface="Courier"/>
                <a:cs typeface="Courier"/>
                <a:sym typeface="Courier"/>
              </a:rPr>
            </a:br>
            <a:r>
              <a:rPr lang="pt-BR">
                <a:solidFill>
                  <a:srgbClr val="FFFB00"/>
                </a:solidFill>
                <a:latin typeface="Courier"/>
                <a:ea typeface="Courier"/>
                <a:cs typeface="Courier"/>
                <a:sym typeface="Courier"/>
              </a:rPr>
              <a:t>else {</a:t>
            </a:r>
            <a:br>
              <a:rPr lang="pt-BR">
                <a:latin typeface="Courier"/>
                <a:ea typeface="Courier"/>
                <a:cs typeface="Courier"/>
                <a:sym typeface="Courier"/>
              </a:rPr>
            </a:br>
            <a:r>
              <a:rPr lang="pt-BR">
                <a:latin typeface="Courier"/>
                <a:ea typeface="Courier"/>
                <a:cs typeface="Courier"/>
                <a:sym typeface="Courier"/>
              </a:rPr>
              <a:t>    bloco_de_comandos2</a:t>
            </a:r>
            <a:br>
              <a:rPr lang="pt-BR">
                <a:latin typeface="Courier"/>
                <a:ea typeface="Courier"/>
                <a:cs typeface="Courier"/>
                <a:sym typeface="Courier"/>
              </a:rPr>
            </a:br>
            <a:r>
              <a:rPr lang="pt-BR">
                <a:solidFill>
                  <a:srgbClr val="FFFB00"/>
                </a:solidFill>
                <a:latin typeface="Courier"/>
                <a:ea typeface="Courier"/>
                <a:cs typeface="Courier"/>
                <a:sym typeface="Courier"/>
              </a:rPr>
              <a:t>}</a:t>
            </a:r>
            <a:endParaRPr>
              <a:solidFill>
                <a:srgbClr val="FFFB00"/>
              </a:solidFill>
              <a:latin typeface="Courier"/>
              <a:ea typeface="Courier"/>
              <a:cs typeface="Courier"/>
              <a:sym typeface="Courier"/>
            </a:endParaRPr>
          </a:p>
        </p:txBody>
      </p:sp>
      <p:cxnSp>
        <p:nvCxnSpPr>
          <p:cNvPr id="363" name="Google Shape;363;p57"/>
          <p:cNvCxnSpPr>
            <a:endCxn id="364" idx="1"/>
          </p:cNvCxnSpPr>
          <p:nvPr/>
        </p:nvCxnSpPr>
        <p:spPr>
          <a:xfrm>
            <a:off x="6720700" y="4863400"/>
            <a:ext cx="988800" cy="629400"/>
          </a:xfrm>
          <a:prstGeom prst="straightConnector1">
            <a:avLst/>
          </a:prstGeom>
          <a:noFill/>
          <a:ln cap="flat" cmpd="sng" w="50800">
            <a:solidFill>
              <a:srgbClr val="FFFB00"/>
            </a:solidFill>
            <a:prstDash val="solid"/>
            <a:miter lim="400000"/>
            <a:headEnd len="sm" w="sm" type="stealth"/>
            <a:tailEnd len="sm" w="sm" type="none"/>
          </a:ln>
        </p:spPr>
      </p:cxnSp>
      <p:sp>
        <p:nvSpPr>
          <p:cNvPr id="364" name="Google Shape;364;p57"/>
          <p:cNvSpPr txBox="1"/>
          <p:nvPr/>
        </p:nvSpPr>
        <p:spPr>
          <a:xfrm>
            <a:off x="7709500" y="4394200"/>
            <a:ext cx="4388100" cy="21972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4200"/>
              <a:buFont typeface="Short Stack"/>
              <a:buNone/>
            </a:pPr>
            <a:r>
              <a:rPr b="0" i="0" lang="pt-BR" sz="4200" u="none" cap="none" strike="noStrike">
                <a:solidFill>
                  <a:srgbClr val="FFFB00"/>
                </a:solidFill>
                <a:latin typeface="Short Stack"/>
                <a:ea typeface="Short Stack"/>
                <a:cs typeface="Short Stack"/>
                <a:sym typeface="Short Stack"/>
              </a:rPr>
              <a:t>Chaves</a:t>
            </a:r>
            <a:endParaRPr/>
          </a:p>
          <a:p>
            <a:pPr indent="342900" lvl="1" marL="0" marR="0" rtl="0" algn="ctr">
              <a:lnSpc>
                <a:spcPct val="100000"/>
              </a:lnSpc>
              <a:spcBef>
                <a:spcPts val="0"/>
              </a:spcBef>
              <a:spcAft>
                <a:spcPts val="0"/>
              </a:spcAft>
              <a:buClr>
                <a:srgbClr val="FFFB00"/>
              </a:buClr>
              <a:buSzPts val="3000"/>
              <a:buFont typeface="Short Stack"/>
              <a:buNone/>
            </a:pPr>
            <a:r>
              <a:rPr b="0" i="0" lang="pt-BR" sz="3000" u="none" cap="none" strike="noStrike">
                <a:solidFill>
                  <a:srgbClr val="FFFB00"/>
                </a:solidFill>
                <a:latin typeface="Short Stack"/>
                <a:ea typeface="Short Stack"/>
                <a:cs typeface="Short Stack"/>
                <a:sym typeface="Short Stack"/>
              </a:rPr>
              <a:t>indicam blocos de </a:t>
            </a:r>
            <a:endParaRPr/>
          </a:p>
          <a:p>
            <a:pPr indent="342900" lvl="1" marL="0" marR="0" rtl="0" algn="ctr">
              <a:lnSpc>
                <a:spcPct val="100000"/>
              </a:lnSpc>
              <a:spcBef>
                <a:spcPts val="0"/>
              </a:spcBef>
              <a:spcAft>
                <a:spcPts val="0"/>
              </a:spcAft>
              <a:buClr>
                <a:srgbClr val="FFFB00"/>
              </a:buClr>
              <a:buSzPts val="3000"/>
              <a:buFont typeface="Short Stack"/>
              <a:buNone/>
            </a:pPr>
            <a:r>
              <a:rPr b="0" i="0" lang="pt-BR" sz="3000" u="none" cap="none" strike="noStrike">
                <a:solidFill>
                  <a:srgbClr val="FFFB00"/>
                </a:solidFill>
                <a:latin typeface="Short Stack"/>
                <a:ea typeface="Short Stack"/>
                <a:cs typeface="Short Stack"/>
                <a:sym typeface="Short Stack"/>
              </a:rPr>
              <a:t>comandos a serem executados</a:t>
            </a:r>
            <a:endParaRPr/>
          </a:p>
        </p:txBody>
      </p:sp>
      <p:cxnSp>
        <p:nvCxnSpPr>
          <p:cNvPr id="365" name="Google Shape;365;p57"/>
          <p:cNvCxnSpPr>
            <a:endCxn id="364" idx="1"/>
          </p:cNvCxnSpPr>
          <p:nvPr/>
        </p:nvCxnSpPr>
        <p:spPr>
          <a:xfrm flipH="1" rot="10800000">
            <a:off x="1393300" y="5492800"/>
            <a:ext cx="6316200" cy="324000"/>
          </a:xfrm>
          <a:prstGeom prst="straightConnector1">
            <a:avLst/>
          </a:prstGeom>
          <a:noFill/>
          <a:ln cap="flat" cmpd="sng" w="50800">
            <a:solidFill>
              <a:srgbClr val="FFFB00"/>
            </a:solidFill>
            <a:prstDash val="solid"/>
            <a:miter lim="400000"/>
            <a:headEnd len="sm" w="sm" type="stealth"/>
            <a:tailEnd len="sm" w="sm" type="none"/>
          </a:ln>
        </p:spPr>
      </p:cxnSp>
      <p:cxnSp>
        <p:nvCxnSpPr>
          <p:cNvPr id="366" name="Google Shape;366;p57"/>
          <p:cNvCxnSpPr>
            <a:endCxn id="364" idx="1"/>
          </p:cNvCxnSpPr>
          <p:nvPr/>
        </p:nvCxnSpPr>
        <p:spPr>
          <a:xfrm flipH="1" rot="10800000">
            <a:off x="2609800" y="5492800"/>
            <a:ext cx="5099700" cy="744300"/>
          </a:xfrm>
          <a:prstGeom prst="straightConnector1">
            <a:avLst/>
          </a:prstGeom>
          <a:noFill/>
          <a:ln cap="flat" cmpd="sng" w="50800">
            <a:solidFill>
              <a:srgbClr val="FFFB00"/>
            </a:solidFill>
            <a:prstDash val="solid"/>
            <a:miter lim="400000"/>
            <a:headEnd len="sm" w="sm" type="stealth"/>
            <a:tailEnd len="sm" w="sm" type="none"/>
          </a:ln>
        </p:spPr>
      </p:cxnSp>
      <p:cxnSp>
        <p:nvCxnSpPr>
          <p:cNvPr id="367" name="Google Shape;367;p57"/>
          <p:cNvCxnSpPr>
            <a:endCxn id="364" idx="1"/>
          </p:cNvCxnSpPr>
          <p:nvPr/>
        </p:nvCxnSpPr>
        <p:spPr>
          <a:xfrm flipH="1" rot="10800000">
            <a:off x="1459600" y="5492800"/>
            <a:ext cx="6249900" cy="1629000"/>
          </a:xfrm>
          <a:prstGeom prst="straightConnector1">
            <a:avLst/>
          </a:prstGeom>
          <a:noFill/>
          <a:ln cap="flat" cmpd="sng" w="50800">
            <a:solidFill>
              <a:srgbClr val="FFFB00"/>
            </a:solidFill>
            <a:prstDash val="solid"/>
            <a:miter lim="400000"/>
            <a:headEnd len="sm" w="sm" type="stealth"/>
            <a:tailEnd len="sm" w="sm"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373" name="Google Shape;373;p5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condicional</a:t>
            </a:r>
            <a:endParaRPr/>
          </a:p>
        </p:txBody>
      </p:sp>
      <p:sp>
        <p:nvSpPr>
          <p:cNvPr id="374" name="Google Shape;374;p58"/>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Formato Geral:</a:t>
            </a:r>
            <a:br>
              <a:rPr lang="pt-BR"/>
            </a:br>
            <a:br>
              <a:rPr lang="pt-BR"/>
            </a:br>
            <a:r>
              <a:rPr lang="pt-BR">
                <a:solidFill>
                  <a:srgbClr val="FFFB00"/>
                </a:solidFill>
                <a:latin typeface="Courier"/>
                <a:ea typeface="Courier"/>
                <a:cs typeface="Courier"/>
                <a:sym typeface="Courier"/>
              </a:rPr>
              <a:t>if (</a:t>
            </a:r>
            <a:r>
              <a:rPr lang="pt-BR">
                <a:latin typeface="Courier"/>
                <a:ea typeface="Courier"/>
                <a:cs typeface="Courier"/>
                <a:sym typeface="Courier"/>
              </a:rPr>
              <a:t>expressao_logica</a:t>
            </a:r>
            <a:r>
              <a:rPr lang="pt-BR">
                <a:solidFill>
                  <a:srgbClr val="FFFB00"/>
                </a:solidFill>
                <a:latin typeface="Courier"/>
                <a:ea typeface="Courier"/>
                <a:cs typeface="Courier"/>
                <a:sym typeface="Courier"/>
              </a:rPr>
              <a:t>) {</a:t>
            </a:r>
            <a:br>
              <a:rPr lang="pt-BR">
                <a:latin typeface="Courier"/>
                <a:ea typeface="Courier"/>
                <a:cs typeface="Courier"/>
                <a:sym typeface="Courier"/>
              </a:rPr>
            </a:br>
            <a:r>
              <a:rPr lang="pt-BR">
                <a:latin typeface="Courier"/>
                <a:ea typeface="Courier"/>
                <a:cs typeface="Courier"/>
                <a:sym typeface="Courier"/>
              </a:rPr>
              <a:t>    bloco_de_comandos1</a:t>
            </a:r>
            <a:br>
              <a:rPr lang="pt-BR">
                <a:latin typeface="Courier"/>
                <a:ea typeface="Courier"/>
                <a:cs typeface="Courier"/>
                <a:sym typeface="Courier"/>
              </a:rPr>
            </a:br>
            <a:r>
              <a:rPr lang="pt-BR">
                <a:solidFill>
                  <a:srgbClr val="FFFB00"/>
                </a:solidFill>
                <a:latin typeface="Courier"/>
                <a:ea typeface="Courier"/>
                <a:cs typeface="Courier"/>
                <a:sym typeface="Courier"/>
              </a:rPr>
              <a:t>}</a:t>
            </a:r>
            <a:br>
              <a:rPr lang="pt-BR">
                <a:solidFill>
                  <a:srgbClr val="FFFB00"/>
                </a:solidFill>
                <a:latin typeface="Courier"/>
                <a:ea typeface="Courier"/>
                <a:cs typeface="Courier"/>
                <a:sym typeface="Courier"/>
              </a:rPr>
            </a:br>
            <a:r>
              <a:rPr lang="pt-BR">
                <a:solidFill>
                  <a:srgbClr val="FFFB00"/>
                </a:solidFill>
                <a:latin typeface="Courier"/>
                <a:ea typeface="Courier"/>
                <a:cs typeface="Courier"/>
                <a:sym typeface="Courier"/>
              </a:rPr>
              <a:t>else {</a:t>
            </a:r>
            <a:br>
              <a:rPr lang="pt-BR">
                <a:latin typeface="Courier"/>
                <a:ea typeface="Courier"/>
                <a:cs typeface="Courier"/>
                <a:sym typeface="Courier"/>
              </a:rPr>
            </a:br>
            <a:r>
              <a:rPr lang="pt-BR">
                <a:latin typeface="Courier"/>
                <a:ea typeface="Courier"/>
                <a:cs typeface="Courier"/>
                <a:sym typeface="Courier"/>
              </a:rPr>
              <a:t>    bloco_de_comandos2</a:t>
            </a:r>
            <a:br>
              <a:rPr lang="pt-BR">
                <a:latin typeface="Courier"/>
                <a:ea typeface="Courier"/>
                <a:cs typeface="Courier"/>
                <a:sym typeface="Courier"/>
              </a:rPr>
            </a:br>
            <a:r>
              <a:rPr lang="pt-BR">
                <a:solidFill>
                  <a:srgbClr val="FFFB00"/>
                </a:solidFill>
                <a:latin typeface="Courier"/>
                <a:ea typeface="Courier"/>
                <a:cs typeface="Courier"/>
                <a:sym typeface="Courier"/>
              </a:rPr>
              <a:t>}</a:t>
            </a:r>
            <a:endParaRPr>
              <a:solidFill>
                <a:srgbClr val="FFFB00"/>
              </a:solidFill>
              <a:latin typeface="Courier"/>
              <a:ea typeface="Courier"/>
              <a:cs typeface="Courier"/>
              <a:sym typeface="Courier"/>
            </a:endParaRPr>
          </a:p>
        </p:txBody>
      </p:sp>
      <p:sp>
        <p:nvSpPr>
          <p:cNvPr id="375" name="Google Shape;375;p58"/>
          <p:cNvSpPr txBox="1"/>
          <p:nvPr/>
        </p:nvSpPr>
        <p:spPr>
          <a:xfrm>
            <a:off x="8293700" y="3700950"/>
            <a:ext cx="3541500" cy="32292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4200"/>
              <a:buFont typeface="Short Stack"/>
              <a:buNone/>
            </a:pPr>
            <a:r>
              <a:rPr b="0" i="0" lang="pt-BR" sz="4200" u="none" cap="none" strike="noStrike">
                <a:solidFill>
                  <a:srgbClr val="FFFB00"/>
                </a:solidFill>
                <a:latin typeface="Short Stack"/>
                <a:ea typeface="Short Stack"/>
                <a:cs typeface="Short Stack"/>
                <a:sym typeface="Short Stack"/>
              </a:rPr>
              <a:t>Bloco de comandos</a:t>
            </a:r>
            <a:endParaRPr/>
          </a:p>
          <a:p>
            <a:pPr indent="342900" lvl="1" marL="0" marR="0" rtl="0" algn="ctr">
              <a:lnSpc>
                <a:spcPct val="100000"/>
              </a:lnSpc>
              <a:spcBef>
                <a:spcPts val="0"/>
              </a:spcBef>
              <a:spcAft>
                <a:spcPts val="0"/>
              </a:spcAft>
              <a:buClr>
                <a:srgbClr val="FFFB00"/>
              </a:buClr>
              <a:buSzPts val="3000"/>
              <a:buFont typeface="Short Stack"/>
              <a:buNone/>
            </a:pPr>
            <a:r>
              <a:rPr b="0" i="0" lang="pt-BR" sz="3000" u="none" cap="none" strike="noStrike">
                <a:solidFill>
                  <a:srgbClr val="FFFB00"/>
                </a:solidFill>
                <a:latin typeface="Short Stack"/>
                <a:ea typeface="Short Stack"/>
                <a:cs typeface="Short Stack"/>
                <a:sym typeface="Short Stack"/>
              </a:rPr>
              <a:t>executado se a expressão</a:t>
            </a:r>
            <a:endParaRPr/>
          </a:p>
          <a:p>
            <a:pPr indent="342900" lvl="1" marL="0" marR="0" rtl="0" algn="ctr">
              <a:lnSpc>
                <a:spcPct val="100000"/>
              </a:lnSpc>
              <a:spcBef>
                <a:spcPts val="0"/>
              </a:spcBef>
              <a:spcAft>
                <a:spcPts val="0"/>
              </a:spcAft>
              <a:buClr>
                <a:srgbClr val="FFFB00"/>
              </a:buClr>
              <a:buSzPts val="3000"/>
              <a:buFont typeface="Short Stack"/>
              <a:buNone/>
            </a:pPr>
            <a:r>
              <a:rPr b="0" i="0" lang="pt-BR" sz="3000" u="none" cap="none" strike="noStrike">
                <a:solidFill>
                  <a:srgbClr val="FFFB00"/>
                </a:solidFill>
                <a:latin typeface="Short Stack"/>
                <a:ea typeface="Short Stack"/>
                <a:cs typeface="Short Stack"/>
                <a:sym typeface="Short Stack"/>
              </a:rPr>
              <a:t>lógica é </a:t>
            </a:r>
            <a:r>
              <a:rPr b="0" i="0" lang="pt-BR" sz="3000" u="none" cap="none" strike="noStrike">
                <a:solidFill>
                  <a:srgbClr val="00F900"/>
                </a:solidFill>
                <a:latin typeface="Short Stack"/>
                <a:ea typeface="Short Stack"/>
                <a:cs typeface="Short Stack"/>
                <a:sym typeface="Short Stack"/>
              </a:rPr>
              <a:t>verdadeira</a:t>
            </a:r>
            <a:endParaRPr>
              <a:solidFill>
                <a:srgbClr val="00F900"/>
              </a:solidFill>
            </a:endParaRPr>
          </a:p>
        </p:txBody>
      </p:sp>
      <p:cxnSp>
        <p:nvCxnSpPr>
          <p:cNvPr id="376" name="Google Shape;376;p58"/>
          <p:cNvCxnSpPr>
            <a:endCxn id="375" idx="1"/>
          </p:cNvCxnSpPr>
          <p:nvPr/>
        </p:nvCxnSpPr>
        <p:spPr>
          <a:xfrm flipH="1" rot="10800000">
            <a:off x="6635000" y="5315550"/>
            <a:ext cx="1658700" cy="14700"/>
          </a:xfrm>
          <a:prstGeom prst="straightConnector1">
            <a:avLst/>
          </a:prstGeom>
          <a:noFill/>
          <a:ln cap="flat" cmpd="sng" w="50800">
            <a:solidFill>
              <a:srgbClr val="FFFB00"/>
            </a:solidFill>
            <a:prstDash val="solid"/>
            <a:miter lim="400000"/>
            <a:headEnd len="sm" w="sm" type="stealth"/>
            <a:tailEnd len="sm" w="sm"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382" name="Google Shape;382;p5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condicional</a:t>
            </a:r>
            <a:endParaRPr/>
          </a:p>
        </p:txBody>
      </p:sp>
      <p:sp>
        <p:nvSpPr>
          <p:cNvPr id="383" name="Google Shape;383;p59"/>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Formato Geral:</a:t>
            </a:r>
            <a:br>
              <a:rPr lang="pt-BR"/>
            </a:br>
            <a:br>
              <a:rPr lang="pt-BR"/>
            </a:br>
            <a:r>
              <a:rPr lang="pt-BR">
                <a:solidFill>
                  <a:srgbClr val="FFFB00"/>
                </a:solidFill>
                <a:latin typeface="Courier"/>
                <a:ea typeface="Courier"/>
                <a:cs typeface="Courier"/>
                <a:sym typeface="Courier"/>
              </a:rPr>
              <a:t>if (</a:t>
            </a:r>
            <a:r>
              <a:rPr lang="pt-BR">
                <a:latin typeface="Courier"/>
                <a:ea typeface="Courier"/>
                <a:cs typeface="Courier"/>
                <a:sym typeface="Courier"/>
              </a:rPr>
              <a:t>expressao_logica</a:t>
            </a:r>
            <a:r>
              <a:rPr lang="pt-BR">
                <a:solidFill>
                  <a:srgbClr val="FFFB00"/>
                </a:solidFill>
                <a:latin typeface="Courier"/>
                <a:ea typeface="Courier"/>
                <a:cs typeface="Courier"/>
                <a:sym typeface="Courier"/>
              </a:rPr>
              <a:t>) {</a:t>
            </a:r>
            <a:br>
              <a:rPr lang="pt-BR">
                <a:latin typeface="Courier"/>
                <a:ea typeface="Courier"/>
                <a:cs typeface="Courier"/>
                <a:sym typeface="Courier"/>
              </a:rPr>
            </a:br>
            <a:r>
              <a:rPr lang="pt-BR">
                <a:latin typeface="Courier"/>
                <a:ea typeface="Courier"/>
                <a:cs typeface="Courier"/>
                <a:sym typeface="Courier"/>
              </a:rPr>
              <a:t>    bloco_de_comandos1</a:t>
            </a:r>
            <a:br>
              <a:rPr lang="pt-BR">
                <a:latin typeface="Courier"/>
                <a:ea typeface="Courier"/>
                <a:cs typeface="Courier"/>
                <a:sym typeface="Courier"/>
              </a:rPr>
            </a:br>
            <a:r>
              <a:rPr lang="pt-BR">
                <a:solidFill>
                  <a:srgbClr val="FFFB00"/>
                </a:solidFill>
                <a:latin typeface="Courier"/>
                <a:ea typeface="Courier"/>
                <a:cs typeface="Courier"/>
                <a:sym typeface="Courier"/>
              </a:rPr>
              <a:t>}</a:t>
            </a:r>
            <a:br>
              <a:rPr lang="pt-BR">
                <a:solidFill>
                  <a:srgbClr val="FFFB00"/>
                </a:solidFill>
                <a:latin typeface="Courier"/>
                <a:ea typeface="Courier"/>
                <a:cs typeface="Courier"/>
                <a:sym typeface="Courier"/>
              </a:rPr>
            </a:br>
            <a:r>
              <a:rPr lang="pt-BR">
                <a:solidFill>
                  <a:srgbClr val="FFFB00"/>
                </a:solidFill>
                <a:latin typeface="Courier"/>
                <a:ea typeface="Courier"/>
                <a:cs typeface="Courier"/>
                <a:sym typeface="Courier"/>
              </a:rPr>
              <a:t>else {</a:t>
            </a:r>
            <a:br>
              <a:rPr lang="pt-BR">
                <a:latin typeface="Courier"/>
                <a:ea typeface="Courier"/>
                <a:cs typeface="Courier"/>
                <a:sym typeface="Courier"/>
              </a:rPr>
            </a:br>
            <a:r>
              <a:rPr lang="pt-BR">
                <a:latin typeface="Courier"/>
                <a:ea typeface="Courier"/>
                <a:cs typeface="Courier"/>
                <a:sym typeface="Courier"/>
              </a:rPr>
              <a:t>    bloco_de_comandos2</a:t>
            </a:r>
            <a:br>
              <a:rPr lang="pt-BR">
                <a:latin typeface="Courier"/>
                <a:ea typeface="Courier"/>
                <a:cs typeface="Courier"/>
                <a:sym typeface="Courier"/>
              </a:rPr>
            </a:br>
            <a:r>
              <a:rPr lang="pt-BR">
                <a:solidFill>
                  <a:srgbClr val="FFFB00"/>
                </a:solidFill>
                <a:latin typeface="Courier"/>
                <a:ea typeface="Courier"/>
                <a:cs typeface="Courier"/>
                <a:sym typeface="Courier"/>
              </a:rPr>
              <a:t>}</a:t>
            </a:r>
            <a:endParaRPr>
              <a:solidFill>
                <a:srgbClr val="FFFB00"/>
              </a:solidFill>
              <a:latin typeface="Courier"/>
              <a:ea typeface="Courier"/>
              <a:cs typeface="Courier"/>
              <a:sym typeface="Courier"/>
            </a:endParaRPr>
          </a:p>
        </p:txBody>
      </p:sp>
      <p:sp>
        <p:nvSpPr>
          <p:cNvPr id="384" name="Google Shape;384;p59"/>
          <p:cNvSpPr txBox="1"/>
          <p:nvPr/>
        </p:nvSpPr>
        <p:spPr>
          <a:xfrm>
            <a:off x="8065450" y="5260026"/>
            <a:ext cx="3627300" cy="3036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B00"/>
              </a:buClr>
              <a:buSzPts val="4200"/>
              <a:buFont typeface="Short Stack"/>
              <a:buNone/>
            </a:pPr>
            <a:r>
              <a:rPr b="0" i="0" lang="pt-BR" sz="4200" u="none" cap="none" strike="noStrike">
                <a:solidFill>
                  <a:srgbClr val="FFFB00"/>
                </a:solidFill>
                <a:latin typeface="Short Stack"/>
                <a:ea typeface="Short Stack"/>
                <a:cs typeface="Short Stack"/>
                <a:sym typeface="Short Stack"/>
              </a:rPr>
              <a:t>Bloco de comandos</a:t>
            </a:r>
            <a:endParaRPr/>
          </a:p>
          <a:p>
            <a:pPr indent="342900" lvl="1" marL="0" marR="0" rtl="0" algn="ctr">
              <a:lnSpc>
                <a:spcPct val="100000"/>
              </a:lnSpc>
              <a:spcBef>
                <a:spcPts val="0"/>
              </a:spcBef>
              <a:spcAft>
                <a:spcPts val="0"/>
              </a:spcAft>
              <a:buClr>
                <a:srgbClr val="FFFB00"/>
              </a:buClr>
              <a:buSzPts val="3000"/>
              <a:buFont typeface="Short Stack"/>
              <a:buNone/>
            </a:pPr>
            <a:r>
              <a:rPr b="0" i="0" lang="pt-BR" sz="3000" u="none" cap="none" strike="noStrike">
                <a:solidFill>
                  <a:srgbClr val="FFFB00"/>
                </a:solidFill>
                <a:latin typeface="Short Stack"/>
                <a:ea typeface="Short Stack"/>
                <a:cs typeface="Short Stack"/>
                <a:sym typeface="Short Stack"/>
              </a:rPr>
              <a:t>executado se a expressão</a:t>
            </a:r>
            <a:endParaRPr/>
          </a:p>
          <a:p>
            <a:pPr indent="342900" lvl="1" marL="0" marR="0" rtl="0" algn="ctr">
              <a:lnSpc>
                <a:spcPct val="100000"/>
              </a:lnSpc>
              <a:spcBef>
                <a:spcPts val="0"/>
              </a:spcBef>
              <a:spcAft>
                <a:spcPts val="0"/>
              </a:spcAft>
              <a:buClr>
                <a:srgbClr val="FFFB00"/>
              </a:buClr>
              <a:buSzPts val="3000"/>
              <a:buFont typeface="Short Stack"/>
              <a:buNone/>
            </a:pPr>
            <a:r>
              <a:rPr b="0" i="0" lang="pt-BR" sz="3000" u="none" cap="none" strike="noStrike">
                <a:solidFill>
                  <a:srgbClr val="FFFB00"/>
                </a:solidFill>
                <a:latin typeface="Short Stack"/>
                <a:ea typeface="Short Stack"/>
                <a:cs typeface="Short Stack"/>
                <a:sym typeface="Short Stack"/>
              </a:rPr>
              <a:t>lógica é </a:t>
            </a:r>
            <a:r>
              <a:rPr b="0" i="0" lang="pt-BR" sz="3000" u="none" cap="none" strike="noStrike">
                <a:solidFill>
                  <a:srgbClr val="FF00FF"/>
                </a:solidFill>
                <a:latin typeface="Short Stack"/>
                <a:ea typeface="Short Stack"/>
                <a:cs typeface="Short Stack"/>
                <a:sym typeface="Short Stack"/>
              </a:rPr>
              <a:t>falsa</a:t>
            </a:r>
            <a:endParaRPr>
              <a:solidFill>
                <a:srgbClr val="FF00FF"/>
              </a:solidFill>
            </a:endParaRPr>
          </a:p>
        </p:txBody>
      </p:sp>
      <p:cxnSp>
        <p:nvCxnSpPr>
          <p:cNvPr id="385" name="Google Shape;385;p59"/>
          <p:cNvCxnSpPr>
            <a:endCxn id="384" idx="1"/>
          </p:cNvCxnSpPr>
          <p:nvPr/>
        </p:nvCxnSpPr>
        <p:spPr>
          <a:xfrm>
            <a:off x="6723550" y="6778176"/>
            <a:ext cx="1341900" cy="0"/>
          </a:xfrm>
          <a:prstGeom prst="straightConnector1">
            <a:avLst/>
          </a:prstGeom>
          <a:noFill/>
          <a:ln cap="flat" cmpd="sng" w="50800">
            <a:solidFill>
              <a:srgbClr val="FFFB00"/>
            </a:solidFill>
            <a:prstDash val="solid"/>
            <a:miter lim="400000"/>
            <a:headEnd len="sm" w="sm" type="stealth"/>
            <a:tailEnd len="sm" w="sm"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391" name="Google Shape;391;p6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condicional</a:t>
            </a:r>
            <a:endParaRPr/>
          </a:p>
        </p:txBody>
      </p:sp>
      <p:sp>
        <p:nvSpPr>
          <p:cNvPr id="392" name="Google Shape;392;p60"/>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Formato mais geral:</a:t>
            </a:r>
            <a:br>
              <a:rPr lang="pt-BR"/>
            </a:br>
            <a:br>
              <a:rPr lang="pt-BR"/>
            </a:br>
            <a:r>
              <a:rPr lang="pt-BR">
                <a:solidFill>
                  <a:srgbClr val="FFFB00"/>
                </a:solidFill>
                <a:latin typeface="Courier"/>
                <a:ea typeface="Courier"/>
                <a:cs typeface="Courier"/>
                <a:sym typeface="Courier"/>
              </a:rPr>
              <a:t>if</a:t>
            </a:r>
            <a:r>
              <a:rPr lang="pt-BR">
                <a:solidFill>
                  <a:schemeClr val="lt1"/>
                </a:solidFill>
                <a:latin typeface="Courier"/>
                <a:ea typeface="Courier"/>
                <a:cs typeface="Courier"/>
                <a:sym typeface="Courier"/>
              </a:rPr>
              <a:t> </a:t>
            </a:r>
            <a:r>
              <a:rPr lang="pt-BR">
                <a:solidFill>
                  <a:srgbClr val="FFFB00"/>
                </a:solidFill>
                <a:latin typeface="Courier"/>
                <a:ea typeface="Courier"/>
                <a:cs typeface="Courier"/>
                <a:sym typeface="Courier"/>
              </a:rPr>
              <a:t>(</a:t>
            </a:r>
            <a:r>
              <a:rPr lang="pt-BR">
                <a:solidFill>
                  <a:schemeClr val="lt1"/>
                </a:solidFill>
                <a:latin typeface="Courier"/>
                <a:ea typeface="Courier"/>
                <a:cs typeface="Courier"/>
                <a:sym typeface="Courier"/>
              </a:rPr>
              <a:t>expressao_logica1</a:t>
            </a:r>
            <a:r>
              <a:rPr lang="pt-BR">
                <a:solidFill>
                  <a:srgbClr val="FFFB00"/>
                </a:solidFill>
                <a:latin typeface="Courier"/>
                <a:ea typeface="Courier"/>
                <a:cs typeface="Courier"/>
                <a:sym typeface="Courier"/>
              </a:rPr>
              <a:t>) {</a:t>
            </a:r>
            <a:br>
              <a:rPr lang="pt-BR">
                <a:solidFill>
                  <a:schemeClr val="lt1"/>
                </a:solidFill>
              </a:rPr>
            </a:br>
            <a:r>
              <a:rPr lang="pt-BR">
                <a:solidFill>
                  <a:schemeClr val="lt1"/>
                </a:solidFill>
              </a:rPr>
              <a:t>    </a:t>
            </a:r>
            <a:r>
              <a:rPr lang="pt-BR">
                <a:solidFill>
                  <a:schemeClr val="lt1"/>
                </a:solidFill>
                <a:latin typeface="Courier"/>
                <a:ea typeface="Courier"/>
                <a:cs typeface="Courier"/>
                <a:sym typeface="Courier"/>
              </a:rPr>
              <a:t>bloco_de_comandos1</a:t>
            </a:r>
            <a:br>
              <a:rPr lang="pt-BR">
                <a:solidFill>
                  <a:schemeClr val="lt1"/>
                </a:solidFill>
              </a:rPr>
            </a:br>
            <a:r>
              <a:rPr lang="pt-BR">
                <a:solidFill>
                  <a:srgbClr val="FFFB00"/>
                </a:solidFill>
                <a:latin typeface="Courier"/>
                <a:ea typeface="Courier"/>
                <a:cs typeface="Courier"/>
                <a:sym typeface="Courier"/>
              </a:rPr>
              <a:t>}</a:t>
            </a:r>
            <a:br>
              <a:rPr lang="pt-BR">
                <a:solidFill>
                  <a:srgbClr val="FFFB00"/>
                </a:solidFill>
              </a:rPr>
            </a:br>
            <a:r>
              <a:rPr lang="pt-BR">
                <a:solidFill>
                  <a:srgbClr val="FFFB00"/>
                </a:solidFill>
                <a:latin typeface="Courier"/>
                <a:ea typeface="Courier"/>
                <a:cs typeface="Courier"/>
                <a:sym typeface="Courier"/>
              </a:rPr>
              <a:t>else if</a:t>
            </a:r>
            <a:r>
              <a:rPr lang="pt-BR">
                <a:solidFill>
                  <a:schemeClr val="lt1"/>
                </a:solidFill>
                <a:latin typeface="Courier"/>
                <a:ea typeface="Courier"/>
                <a:cs typeface="Courier"/>
                <a:sym typeface="Courier"/>
              </a:rPr>
              <a:t> </a:t>
            </a:r>
            <a:r>
              <a:rPr lang="pt-BR">
                <a:solidFill>
                  <a:srgbClr val="FFFB00"/>
                </a:solidFill>
                <a:latin typeface="Courier"/>
                <a:ea typeface="Courier"/>
                <a:cs typeface="Courier"/>
                <a:sym typeface="Courier"/>
              </a:rPr>
              <a:t>(</a:t>
            </a:r>
            <a:r>
              <a:rPr lang="pt-BR">
                <a:solidFill>
                  <a:schemeClr val="lt1"/>
                </a:solidFill>
                <a:latin typeface="Courier"/>
                <a:ea typeface="Courier"/>
                <a:cs typeface="Courier"/>
                <a:sym typeface="Courier"/>
              </a:rPr>
              <a:t>expressao_logica2</a:t>
            </a:r>
            <a:r>
              <a:rPr lang="pt-BR">
                <a:solidFill>
                  <a:srgbClr val="FFFB00"/>
                </a:solidFill>
                <a:latin typeface="Courier"/>
                <a:ea typeface="Courier"/>
                <a:cs typeface="Courier"/>
                <a:sym typeface="Courier"/>
              </a:rPr>
              <a:t>) {</a:t>
            </a:r>
            <a:br>
              <a:rPr lang="pt-BR">
                <a:solidFill>
                  <a:schemeClr val="lt1"/>
                </a:solidFill>
              </a:rPr>
            </a:br>
            <a:r>
              <a:rPr lang="pt-BR">
                <a:solidFill>
                  <a:schemeClr val="lt1"/>
                </a:solidFill>
              </a:rPr>
              <a:t>    </a:t>
            </a:r>
            <a:r>
              <a:rPr lang="pt-BR">
                <a:solidFill>
                  <a:schemeClr val="lt1"/>
                </a:solidFill>
                <a:latin typeface="Courier"/>
                <a:ea typeface="Courier"/>
                <a:cs typeface="Courier"/>
                <a:sym typeface="Courier"/>
              </a:rPr>
              <a:t>bloco_de_comandos2</a:t>
            </a:r>
            <a:br>
              <a:rPr lang="pt-BR">
                <a:solidFill>
                  <a:schemeClr val="lt1"/>
                </a:solidFill>
              </a:rPr>
            </a:br>
            <a:r>
              <a:rPr lang="pt-BR">
                <a:solidFill>
                  <a:srgbClr val="FFFB00"/>
                </a:solidFill>
                <a:latin typeface="Courier"/>
                <a:ea typeface="Courier"/>
                <a:cs typeface="Courier"/>
                <a:sym typeface="Courier"/>
              </a:rPr>
              <a:t>}</a:t>
            </a:r>
            <a:br>
              <a:rPr lang="pt-BR">
                <a:solidFill>
                  <a:srgbClr val="FFFB00"/>
                </a:solidFill>
              </a:rPr>
            </a:br>
            <a:r>
              <a:rPr lang="pt-BR">
                <a:solidFill>
                  <a:srgbClr val="FFFB00"/>
                </a:solidFill>
                <a:latin typeface="Courier"/>
                <a:ea typeface="Courier"/>
                <a:cs typeface="Courier"/>
                <a:sym typeface="Courier"/>
              </a:rPr>
              <a:t>else if</a:t>
            </a:r>
            <a:r>
              <a:rPr lang="pt-BR">
                <a:solidFill>
                  <a:schemeClr val="lt1"/>
                </a:solidFill>
                <a:latin typeface="Courier"/>
                <a:ea typeface="Courier"/>
                <a:cs typeface="Courier"/>
                <a:sym typeface="Courier"/>
              </a:rPr>
              <a:t> </a:t>
            </a:r>
            <a:r>
              <a:rPr lang="pt-BR">
                <a:solidFill>
                  <a:srgbClr val="FFFB00"/>
                </a:solidFill>
                <a:latin typeface="Courier"/>
                <a:ea typeface="Courier"/>
                <a:cs typeface="Courier"/>
                <a:sym typeface="Courier"/>
              </a:rPr>
              <a:t>(</a:t>
            </a:r>
            <a:r>
              <a:rPr lang="pt-BR">
                <a:solidFill>
                  <a:schemeClr val="lt1"/>
                </a:solidFill>
                <a:latin typeface="Courier"/>
                <a:ea typeface="Courier"/>
                <a:cs typeface="Courier"/>
                <a:sym typeface="Courier"/>
              </a:rPr>
              <a:t>expressao_logica3</a:t>
            </a:r>
            <a:r>
              <a:rPr lang="pt-BR">
                <a:solidFill>
                  <a:srgbClr val="FFFB00"/>
                </a:solidFill>
                <a:latin typeface="Courier"/>
                <a:ea typeface="Courier"/>
                <a:cs typeface="Courier"/>
                <a:sym typeface="Courier"/>
              </a:rPr>
              <a:t>) {</a:t>
            </a:r>
            <a:br>
              <a:rPr lang="pt-BR">
                <a:solidFill>
                  <a:schemeClr val="lt1"/>
                </a:solidFill>
              </a:rPr>
            </a:br>
            <a:r>
              <a:rPr lang="pt-BR">
                <a:solidFill>
                  <a:schemeClr val="lt1"/>
                </a:solidFill>
              </a:rPr>
              <a:t>    </a:t>
            </a:r>
            <a:r>
              <a:rPr lang="pt-BR">
                <a:solidFill>
                  <a:schemeClr val="lt1"/>
                </a:solidFill>
                <a:latin typeface="Courier"/>
                <a:ea typeface="Courier"/>
                <a:cs typeface="Courier"/>
                <a:sym typeface="Courier"/>
              </a:rPr>
              <a:t>bloco_de_comandos3</a:t>
            </a:r>
            <a:br>
              <a:rPr lang="pt-BR">
                <a:solidFill>
                  <a:schemeClr val="lt1"/>
                </a:solidFill>
              </a:rPr>
            </a:br>
            <a:r>
              <a:rPr lang="pt-BR">
                <a:solidFill>
                  <a:srgbClr val="FFFB00"/>
                </a:solidFill>
                <a:latin typeface="Courier"/>
                <a:ea typeface="Courier"/>
                <a:cs typeface="Courier"/>
                <a:sym typeface="Courier"/>
              </a:rPr>
              <a:t>}</a:t>
            </a:r>
            <a:br>
              <a:rPr lang="pt-BR">
                <a:solidFill>
                  <a:srgbClr val="FFFB00"/>
                </a:solidFill>
              </a:rPr>
            </a:br>
            <a:r>
              <a:rPr lang="pt-BR">
                <a:solidFill>
                  <a:srgbClr val="FFFB00"/>
                </a:solidFill>
                <a:latin typeface="Courier"/>
                <a:ea typeface="Courier"/>
                <a:cs typeface="Courier"/>
                <a:sym typeface="Courier"/>
              </a:rPr>
              <a:t>else {</a:t>
            </a:r>
            <a:br>
              <a:rPr lang="pt-BR">
                <a:solidFill>
                  <a:schemeClr val="lt1"/>
                </a:solidFill>
              </a:rPr>
            </a:br>
            <a:r>
              <a:rPr lang="pt-BR">
                <a:solidFill>
                  <a:schemeClr val="lt1"/>
                </a:solidFill>
              </a:rPr>
              <a:t>    </a:t>
            </a:r>
            <a:r>
              <a:rPr lang="pt-BR">
                <a:solidFill>
                  <a:schemeClr val="lt1"/>
                </a:solidFill>
                <a:latin typeface="Courier"/>
                <a:ea typeface="Courier"/>
                <a:cs typeface="Courier"/>
                <a:sym typeface="Courier"/>
              </a:rPr>
              <a:t>bloco_de_comandos4</a:t>
            </a:r>
            <a:br>
              <a:rPr lang="pt-BR">
                <a:solidFill>
                  <a:schemeClr val="lt1"/>
                </a:solidFill>
              </a:rPr>
            </a:br>
            <a:r>
              <a:rPr lang="pt-BR">
                <a:solidFill>
                  <a:srgbClr val="FFFB00"/>
                </a:solidFill>
                <a:latin typeface="Courier"/>
                <a:ea typeface="Courier"/>
                <a:cs typeface="Courier"/>
                <a:sym typeface="Courier"/>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398" name="Google Shape;398;p6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condicional</a:t>
            </a:r>
            <a:endParaRPr/>
          </a:p>
        </p:txBody>
      </p:sp>
      <p:sp>
        <p:nvSpPr>
          <p:cNvPr id="399" name="Google Shape;399;p61"/>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Ainda outro formato:</a:t>
            </a:r>
            <a:br>
              <a:rPr lang="pt-BR"/>
            </a:br>
            <a:br>
              <a:rPr lang="pt-BR"/>
            </a:br>
            <a:r>
              <a:rPr lang="pt-BR">
                <a:solidFill>
                  <a:srgbClr val="FFFB00"/>
                </a:solidFill>
                <a:latin typeface="Courier"/>
                <a:ea typeface="Courier"/>
                <a:cs typeface="Courier"/>
                <a:sym typeface="Courier"/>
              </a:rPr>
              <a:t>if</a:t>
            </a:r>
            <a:r>
              <a:rPr lang="pt-BR">
                <a:solidFill>
                  <a:schemeClr val="lt1"/>
                </a:solidFill>
                <a:latin typeface="Courier"/>
                <a:ea typeface="Courier"/>
                <a:cs typeface="Courier"/>
                <a:sym typeface="Courier"/>
              </a:rPr>
              <a:t> </a:t>
            </a:r>
            <a:r>
              <a:rPr lang="pt-BR">
                <a:solidFill>
                  <a:srgbClr val="FFFB00"/>
                </a:solidFill>
                <a:latin typeface="Courier"/>
                <a:ea typeface="Courier"/>
                <a:cs typeface="Courier"/>
                <a:sym typeface="Courier"/>
              </a:rPr>
              <a:t>(</a:t>
            </a:r>
            <a:r>
              <a:rPr lang="pt-BR">
                <a:solidFill>
                  <a:schemeClr val="lt1"/>
                </a:solidFill>
                <a:latin typeface="Courier"/>
                <a:ea typeface="Courier"/>
                <a:cs typeface="Courier"/>
                <a:sym typeface="Courier"/>
              </a:rPr>
              <a:t>expressao_logica1</a:t>
            </a:r>
            <a:r>
              <a:rPr lang="pt-BR">
                <a:solidFill>
                  <a:srgbClr val="FFFB00"/>
                </a:solidFill>
                <a:latin typeface="Courier"/>
                <a:ea typeface="Courier"/>
                <a:cs typeface="Courier"/>
                <a:sym typeface="Courier"/>
              </a:rPr>
              <a:t>) {</a:t>
            </a:r>
            <a:br>
              <a:rPr lang="pt-BR">
                <a:solidFill>
                  <a:schemeClr val="lt1"/>
                </a:solidFill>
              </a:rPr>
            </a:br>
            <a:r>
              <a:rPr lang="pt-BR">
                <a:solidFill>
                  <a:schemeClr val="lt1"/>
                </a:solidFill>
              </a:rPr>
              <a:t>    </a:t>
            </a:r>
            <a:r>
              <a:rPr lang="pt-BR">
                <a:solidFill>
                  <a:schemeClr val="lt1"/>
                </a:solidFill>
                <a:latin typeface="Courier"/>
                <a:ea typeface="Courier"/>
                <a:cs typeface="Courier"/>
                <a:sym typeface="Courier"/>
              </a:rPr>
              <a:t>bloco_de_comandos1</a:t>
            </a:r>
            <a:br>
              <a:rPr lang="pt-BR">
                <a:solidFill>
                  <a:schemeClr val="lt1"/>
                </a:solidFill>
              </a:rPr>
            </a:br>
            <a:r>
              <a:rPr lang="pt-BR">
                <a:solidFill>
                  <a:srgbClr val="FFFB00"/>
                </a:solidFill>
                <a:latin typeface="Courier"/>
                <a:ea typeface="Courier"/>
                <a:cs typeface="Courier"/>
                <a:sym typeface="Courier"/>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405" name="Google Shape;405;p6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Operações relacionais</a:t>
            </a:r>
            <a:endParaRPr/>
          </a:p>
        </p:txBody>
      </p:sp>
      <p:sp>
        <p:nvSpPr>
          <p:cNvPr id="406" name="Google Shape;406;p62"/>
          <p:cNvSpPr txBox="1"/>
          <p:nvPr>
            <p:ph idx="1" type="body"/>
          </p:nvPr>
        </p:nvSpPr>
        <p:spPr>
          <a:xfrm>
            <a:off x="571425" y="1984900"/>
            <a:ext cx="11862000" cy="1398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Clr>
                <a:srgbClr val="FFFFFF"/>
              </a:buClr>
              <a:buSzPts val="3200"/>
              <a:buChar char="໑"/>
            </a:pPr>
            <a:r>
              <a:rPr lang="pt-BR">
                <a:solidFill>
                  <a:srgbClr val="FFFB00"/>
                </a:solidFill>
              </a:rPr>
              <a:t>Operadores de comparação: comparam duas variáveis ou expressões do mesmo tipo</a:t>
            </a:r>
            <a:endParaRPr>
              <a:solidFill>
                <a:srgbClr val="FFFB00"/>
              </a:solidFill>
            </a:endParaRPr>
          </a:p>
        </p:txBody>
      </p:sp>
      <p:graphicFrame>
        <p:nvGraphicFramePr>
          <p:cNvPr id="407" name="Google Shape;407;p62"/>
          <p:cNvGraphicFramePr/>
          <p:nvPr/>
        </p:nvGraphicFramePr>
        <p:xfrm>
          <a:off x="2880763" y="3814800"/>
          <a:ext cx="3000000" cy="3000000"/>
        </p:xfrm>
        <a:graphic>
          <a:graphicData uri="http://schemas.openxmlformats.org/drawingml/2006/table">
            <a:tbl>
              <a:tblPr firstRow="1">
                <a:noFill/>
                <a:tableStyleId>{E02AD92F-73FE-4811-9DF6-CBBE3030F26B}</a:tableStyleId>
              </a:tblPr>
              <a:tblGrid>
                <a:gridCol w="3050150"/>
                <a:gridCol w="4193125"/>
              </a:tblGrid>
              <a:tr h="800700">
                <a:tc>
                  <a:txBody>
                    <a:bodyPr/>
                    <a:lstStyle/>
                    <a:p>
                      <a:pPr indent="0" lvl="0" marL="0" marR="0" rtl="0" algn="ctr">
                        <a:lnSpc>
                          <a:spcPct val="100000"/>
                        </a:lnSpc>
                        <a:spcBef>
                          <a:spcPts val="0"/>
                        </a:spcBef>
                        <a:spcAft>
                          <a:spcPts val="0"/>
                        </a:spcAft>
                        <a:buClr>
                          <a:srgbClr val="FFFFFF"/>
                        </a:buClr>
                        <a:buSzPts val="3800"/>
                        <a:buFont typeface="Short Stack"/>
                        <a:buNone/>
                      </a:pPr>
                      <a:r>
                        <a:rPr lang="pt-BR" sz="3800" u="none" cap="none" strike="noStrike">
                          <a:solidFill>
                            <a:srgbClr val="FFFFFF"/>
                          </a:solidFill>
                          <a:latin typeface="Short Stack"/>
                          <a:ea typeface="Short Stack"/>
                          <a:cs typeface="Short Stack"/>
                          <a:sym typeface="Short Stack"/>
                        </a:rPr>
                        <a:t>operador</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800"/>
                        <a:buFont typeface="Short Stack"/>
                        <a:buNone/>
                      </a:pPr>
                      <a:r>
                        <a:rPr lang="pt-BR" sz="3800" u="none" cap="none" strike="noStrike">
                          <a:solidFill>
                            <a:srgbClr val="FFFFFF"/>
                          </a:solidFill>
                          <a:latin typeface="Short Stack"/>
                          <a:ea typeface="Short Stack"/>
                          <a:cs typeface="Short Stack"/>
                          <a:sym typeface="Short Stack"/>
                        </a:rPr>
                        <a:t>operação</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&gt;</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maior</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&lt;</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menor</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&gt;=</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maior ou igual</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&lt;=</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menor ou igual</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 ==</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igual</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diferente</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Algoritmo</a:t>
            </a:r>
            <a:endParaRPr/>
          </a:p>
        </p:txBody>
      </p:sp>
      <p:sp>
        <p:nvSpPr>
          <p:cNvPr id="81" name="Google Shape;81;p18"/>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solidFill>
                  <a:srgbClr val="FFFB00"/>
                </a:solidFill>
              </a:rPr>
              <a:t>Algoritmo</a:t>
            </a:r>
            <a:r>
              <a:rPr lang="pt-BR"/>
              <a:t> é um procedimento (receita) composto por um conjunto de instruções (ações) precisas para realizar uma tarefa</a:t>
            </a:r>
            <a:endParaRPr/>
          </a:p>
          <a:p>
            <a:pPr indent="-431800" lvl="0" marL="457200" rtl="0" algn="l">
              <a:spcBef>
                <a:spcPts val="3000"/>
              </a:spcBef>
              <a:spcAft>
                <a:spcPts val="0"/>
              </a:spcAft>
              <a:buSzPts val="3200"/>
              <a:buChar char="໑"/>
            </a:pPr>
            <a:r>
              <a:rPr lang="pt-BR"/>
              <a:t>Um algoritmo computacional é um conjunto de ações que podem ser traduzidas para uma linguagem de programação</a:t>
            </a:r>
            <a:endParaRPr/>
          </a:p>
          <a:p>
            <a:pPr indent="-431800" lvl="0" marL="457200" rtl="0" algn="l">
              <a:spcBef>
                <a:spcPts val="3000"/>
              </a:spcBef>
              <a:spcAft>
                <a:spcPts val="0"/>
              </a:spcAft>
              <a:buSzPts val="3200"/>
              <a:buChar char="໑"/>
            </a:pPr>
            <a:r>
              <a:rPr lang="pt-BR"/>
              <a:t>Com o auxílio de uma linguagem de programação pode-se criar um programa, que descreve passo-a-passo como realizar uma tarefa</a:t>
            </a:r>
            <a:endParaRPr/>
          </a:p>
          <a:p>
            <a:pPr indent="-431800" lvl="0" marL="457200" rtl="0" algn="l">
              <a:spcBef>
                <a:spcPts val="3000"/>
              </a:spcBef>
              <a:spcAft>
                <a:spcPts val="3000"/>
              </a:spcAft>
              <a:buSzPts val="3200"/>
              <a:buChar char="໑"/>
            </a:pPr>
            <a:r>
              <a:rPr lang="pt-BR"/>
              <a:t>Um algoritmo utiliza dados denominados de </a:t>
            </a:r>
            <a:r>
              <a:rPr lang="pt-BR">
                <a:solidFill>
                  <a:srgbClr val="FFFB00"/>
                </a:solidFill>
              </a:rPr>
              <a:t>entrada</a:t>
            </a:r>
            <a:r>
              <a:rPr lang="pt-BR"/>
              <a:t> e gera um resultado denominado </a:t>
            </a:r>
            <a:r>
              <a:rPr lang="pt-BR">
                <a:solidFill>
                  <a:srgbClr val="FFFB00"/>
                </a:solidFill>
              </a:rPr>
              <a:t>saída</a:t>
            </a:r>
            <a:endParaRPr>
              <a:solidFill>
                <a:srgbClr val="FFFB00"/>
              </a:solidFill>
            </a:endParaRPr>
          </a:p>
        </p:txBody>
      </p:sp>
      <p:sp>
        <p:nvSpPr>
          <p:cNvPr id="82" name="Google Shape;82;p1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413" name="Google Shape;413;p6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Operações relacionais</a:t>
            </a:r>
            <a:endParaRPr/>
          </a:p>
        </p:txBody>
      </p:sp>
      <p:sp>
        <p:nvSpPr>
          <p:cNvPr id="414" name="Google Shape;414;p63"/>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Exemplos:</a:t>
            </a:r>
            <a:br>
              <a:rPr lang="pt-BR"/>
            </a:br>
            <a:br>
              <a:rPr lang="pt-BR"/>
            </a:br>
            <a:r>
              <a:rPr lang="pt-BR" sz="2700">
                <a:latin typeface="Courier"/>
                <a:ea typeface="Courier"/>
                <a:cs typeface="Courier"/>
                <a:sym typeface="Courier"/>
              </a:rPr>
              <a:t>int num1, num2;</a:t>
            </a:r>
            <a:br>
              <a:rPr lang="pt-BR" sz="2700">
                <a:latin typeface="Courier"/>
                <a:ea typeface="Courier"/>
                <a:cs typeface="Courier"/>
                <a:sym typeface="Courier"/>
              </a:rPr>
            </a:br>
            <a:r>
              <a:rPr lang="pt-BR" sz="2700">
                <a:latin typeface="Courier"/>
                <a:ea typeface="Courier"/>
                <a:cs typeface="Courier"/>
                <a:sym typeface="Courier"/>
              </a:rPr>
              <a:t>scanf("%d %d", &amp;num1, &amp;num2);</a:t>
            </a:r>
            <a:br>
              <a:rPr lang="pt-BR" sz="2700">
                <a:latin typeface="Courier"/>
                <a:ea typeface="Courier"/>
                <a:cs typeface="Courier"/>
                <a:sym typeface="Courier"/>
              </a:rPr>
            </a:br>
            <a:br>
              <a:rPr lang="pt-BR" sz="2700">
                <a:latin typeface="Courier"/>
                <a:ea typeface="Courier"/>
                <a:cs typeface="Courier"/>
                <a:sym typeface="Courier"/>
              </a:rPr>
            </a:br>
            <a:r>
              <a:rPr lang="pt-BR" sz="2700">
                <a:latin typeface="Courier"/>
                <a:ea typeface="Courier"/>
                <a:cs typeface="Courier"/>
                <a:sym typeface="Courier"/>
              </a:rPr>
              <a:t>if (num1 % 2 == 0)</a:t>
            </a:r>
            <a:br>
              <a:rPr lang="pt-BR" sz="2700">
                <a:latin typeface="Courier"/>
                <a:ea typeface="Courier"/>
                <a:cs typeface="Courier"/>
                <a:sym typeface="Courier"/>
              </a:rPr>
            </a:br>
            <a:r>
              <a:rPr lang="pt-BR" sz="2700">
                <a:latin typeface="Courier"/>
                <a:ea typeface="Courier"/>
                <a:cs typeface="Courier"/>
                <a:sym typeface="Courier"/>
              </a:rPr>
              <a:t>    printf("%d e' par\n", num1);</a:t>
            </a:r>
            <a:br>
              <a:rPr lang="pt-BR" sz="2700">
                <a:latin typeface="Courier"/>
                <a:ea typeface="Courier"/>
                <a:cs typeface="Courier"/>
                <a:sym typeface="Courier"/>
              </a:rPr>
            </a:br>
            <a:r>
              <a:rPr lang="pt-BR" sz="2700">
                <a:latin typeface="Courier"/>
                <a:ea typeface="Courier"/>
                <a:cs typeface="Courier"/>
                <a:sym typeface="Courier"/>
              </a:rPr>
              <a:t>else</a:t>
            </a:r>
            <a:br>
              <a:rPr lang="pt-BR" sz="2700">
                <a:latin typeface="Courier"/>
                <a:ea typeface="Courier"/>
                <a:cs typeface="Courier"/>
                <a:sym typeface="Courier"/>
              </a:rPr>
            </a:br>
            <a:r>
              <a:rPr lang="pt-BR" sz="2700">
                <a:latin typeface="Courier"/>
                <a:ea typeface="Courier"/>
                <a:cs typeface="Courier"/>
                <a:sym typeface="Courier"/>
              </a:rPr>
              <a:t>    printf("%d e' impar\n", num1);</a:t>
            </a:r>
            <a:br>
              <a:rPr lang="pt-BR" sz="2700">
                <a:latin typeface="Courier"/>
                <a:ea typeface="Courier"/>
                <a:cs typeface="Courier"/>
                <a:sym typeface="Courier"/>
              </a:rPr>
            </a:br>
            <a:br>
              <a:rPr lang="pt-BR" sz="2700">
                <a:latin typeface="Courier"/>
                <a:ea typeface="Courier"/>
                <a:cs typeface="Courier"/>
                <a:sym typeface="Courier"/>
              </a:rPr>
            </a:br>
            <a:r>
              <a:rPr lang="pt-BR" sz="2700">
                <a:latin typeface="Courier"/>
                <a:ea typeface="Courier"/>
                <a:cs typeface="Courier"/>
                <a:sym typeface="Courier"/>
              </a:rPr>
              <a:t>if (num1 &gt;= num2)</a:t>
            </a:r>
            <a:br>
              <a:rPr lang="pt-BR" sz="2700">
                <a:latin typeface="Courier"/>
                <a:ea typeface="Courier"/>
                <a:cs typeface="Courier"/>
                <a:sym typeface="Courier"/>
              </a:rPr>
            </a:br>
            <a:r>
              <a:rPr lang="pt-BR" sz="2700">
                <a:latin typeface="Courier"/>
                <a:ea typeface="Courier"/>
                <a:cs typeface="Courier"/>
                <a:sym typeface="Courier"/>
              </a:rPr>
              <a:t>    </a:t>
            </a:r>
            <a:r>
              <a:rPr lang="pt-BR" sz="2700">
                <a:solidFill>
                  <a:schemeClr val="lt1"/>
                </a:solidFill>
                <a:latin typeface="Courier"/>
                <a:ea typeface="Courier"/>
                <a:cs typeface="Courier"/>
                <a:sym typeface="Courier"/>
              </a:rPr>
              <a:t>printf("%d e' maior ou igual a %d\n", num1, num2);</a:t>
            </a:r>
            <a:br>
              <a:rPr lang="pt-BR" sz="2700">
                <a:latin typeface="Courier"/>
                <a:ea typeface="Courier"/>
                <a:cs typeface="Courier"/>
                <a:sym typeface="Courier"/>
              </a:rPr>
            </a:br>
            <a:r>
              <a:rPr lang="pt-BR" sz="2700">
                <a:latin typeface="Courier"/>
                <a:ea typeface="Courier"/>
                <a:cs typeface="Courier"/>
                <a:sym typeface="Courier"/>
              </a:rPr>
              <a:t>else</a:t>
            </a:r>
            <a:br>
              <a:rPr lang="pt-BR" sz="2700">
                <a:latin typeface="Courier"/>
                <a:ea typeface="Courier"/>
                <a:cs typeface="Courier"/>
                <a:sym typeface="Courier"/>
              </a:rPr>
            </a:br>
            <a:r>
              <a:rPr lang="pt-BR" sz="2700">
                <a:solidFill>
                  <a:schemeClr val="lt1"/>
                </a:solidFill>
                <a:latin typeface="Courier"/>
                <a:ea typeface="Courier"/>
                <a:cs typeface="Courier"/>
                <a:sym typeface="Courier"/>
              </a:rPr>
              <a:t>    printf("%d e' menor que %d\n", num1, num2);</a:t>
            </a:r>
            <a:br>
              <a:rPr lang="pt-BR" sz="2700">
                <a:latin typeface="Courier"/>
                <a:ea typeface="Courier"/>
                <a:cs typeface="Courier"/>
                <a:sym typeface="Courier"/>
              </a:rPr>
            </a:br>
            <a:br>
              <a:rPr lang="pt-BR" sz="2700">
                <a:latin typeface="Courier"/>
                <a:ea typeface="Courier"/>
                <a:cs typeface="Courier"/>
                <a:sym typeface="Courier"/>
              </a:rPr>
            </a:br>
            <a:r>
              <a:rPr lang="pt-BR" sz="2700">
                <a:latin typeface="Courier"/>
                <a:ea typeface="Courier"/>
                <a:cs typeface="Courier"/>
                <a:sym typeface="Courier"/>
              </a:rPr>
              <a:t>if (num1 != num2)</a:t>
            </a:r>
            <a:br>
              <a:rPr lang="pt-BR" sz="2700">
                <a:latin typeface="Courier"/>
                <a:ea typeface="Courier"/>
                <a:cs typeface="Courier"/>
                <a:sym typeface="Courier"/>
              </a:rPr>
            </a:br>
            <a:r>
              <a:rPr lang="pt-BR" sz="2700">
                <a:latin typeface="Courier"/>
                <a:ea typeface="Courier"/>
                <a:cs typeface="Courier"/>
                <a:sym typeface="Courier"/>
              </a:rPr>
              <a:t>   printf("Numeros sao diferentes\n");</a:t>
            </a:r>
            <a:endParaRPr sz="2700">
              <a:latin typeface="Courier"/>
              <a:ea typeface="Courier"/>
              <a:cs typeface="Courier"/>
              <a:sym typeface="Courier"/>
            </a:endParaRPr>
          </a:p>
        </p:txBody>
      </p:sp>
      <p:cxnSp>
        <p:nvCxnSpPr>
          <p:cNvPr id="415" name="Google Shape;415;p63"/>
          <p:cNvCxnSpPr/>
          <p:nvPr/>
        </p:nvCxnSpPr>
        <p:spPr>
          <a:xfrm>
            <a:off x="571413" y="5926450"/>
            <a:ext cx="11862000" cy="0"/>
          </a:xfrm>
          <a:prstGeom prst="straightConnector1">
            <a:avLst/>
          </a:prstGeom>
          <a:noFill/>
          <a:ln cap="flat" cmpd="sng" w="38100">
            <a:solidFill>
              <a:srgbClr val="FFFFFF"/>
            </a:solidFill>
            <a:prstDash val="solid"/>
            <a:round/>
            <a:headEnd len="med" w="med" type="none"/>
            <a:tailEnd len="med" w="med" type="none"/>
          </a:ln>
        </p:spPr>
      </p:cxnSp>
      <p:cxnSp>
        <p:nvCxnSpPr>
          <p:cNvPr id="416" name="Google Shape;416;p63"/>
          <p:cNvCxnSpPr/>
          <p:nvPr/>
        </p:nvCxnSpPr>
        <p:spPr>
          <a:xfrm>
            <a:off x="571413" y="8113625"/>
            <a:ext cx="11862000" cy="0"/>
          </a:xfrm>
          <a:prstGeom prst="straightConnector1">
            <a:avLst/>
          </a:prstGeom>
          <a:noFill/>
          <a:ln cap="flat" cmpd="sng" w="38100">
            <a:solidFill>
              <a:srgbClr val="FFFFFF"/>
            </a:solidFill>
            <a:prstDash val="solid"/>
            <a:round/>
            <a:headEnd len="med" w="med" type="none"/>
            <a:tailEnd len="med" w="med" type="none"/>
          </a:ln>
        </p:spPr>
      </p:cxnSp>
      <p:sp>
        <p:nvSpPr>
          <p:cNvPr id="417" name="Google Shape;417;p63"/>
          <p:cNvSpPr txBox="1"/>
          <p:nvPr/>
        </p:nvSpPr>
        <p:spPr>
          <a:xfrm>
            <a:off x="8023625" y="2213400"/>
            <a:ext cx="4710300" cy="2062500"/>
          </a:xfrm>
          <a:prstGeom prst="rect">
            <a:avLst/>
          </a:prstGeom>
          <a:noFill/>
          <a:ln>
            <a:noFill/>
          </a:ln>
        </p:spPr>
        <p:txBody>
          <a:bodyPr anchorCtr="0" anchor="ctr" bIns="50800" lIns="50800" spcFirstLastPara="1" rIns="50800" wrap="square" tIns="50800">
            <a:noAutofit/>
          </a:bodyPr>
          <a:lstStyle/>
          <a:p>
            <a:pPr indent="0" lvl="1" marL="0" marR="0" rtl="0" algn="l">
              <a:lnSpc>
                <a:spcPct val="100000"/>
              </a:lnSpc>
              <a:spcBef>
                <a:spcPts val="0"/>
              </a:spcBef>
              <a:spcAft>
                <a:spcPts val="0"/>
              </a:spcAft>
              <a:buClr>
                <a:srgbClr val="FFFB00"/>
              </a:buClr>
              <a:buSzPts val="3000"/>
              <a:buFont typeface="Short Stack"/>
              <a:buNone/>
            </a:pPr>
            <a:r>
              <a:rPr lang="pt-BR" sz="3000">
                <a:solidFill>
                  <a:srgbClr val="FFFB00"/>
                </a:solidFill>
                <a:latin typeface="Short Stack"/>
                <a:ea typeface="Short Stack"/>
                <a:cs typeface="Short Stack"/>
                <a:sym typeface="Short Stack"/>
              </a:rPr>
              <a:t>Se o bloco tem apenas um comando, as chaves são opcionais</a:t>
            </a:r>
            <a:endParaRPr/>
          </a:p>
        </p:txBody>
      </p:sp>
      <p:cxnSp>
        <p:nvCxnSpPr>
          <p:cNvPr id="418" name="Google Shape;418;p63"/>
          <p:cNvCxnSpPr>
            <a:endCxn id="417" idx="1"/>
          </p:cNvCxnSpPr>
          <p:nvPr/>
        </p:nvCxnSpPr>
        <p:spPr>
          <a:xfrm flipH="1" rot="10800000">
            <a:off x="6902825" y="3244650"/>
            <a:ext cx="1120800" cy="1207500"/>
          </a:xfrm>
          <a:prstGeom prst="straightConnector1">
            <a:avLst/>
          </a:prstGeom>
          <a:noFill/>
          <a:ln cap="flat" cmpd="sng" w="50800">
            <a:solidFill>
              <a:srgbClr val="FFFB00"/>
            </a:solidFill>
            <a:prstDash val="solid"/>
            <a:miter lim="400000"/>
            <a:headEnd len="sm" w="sm" type="stealth"/>
            <a:tailEnd len="sm" w="sm"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424" name="Google Shape;424;p6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000"/>
              <a:t>Tarefa 2 - Aprovado/Reprovado</a:t>
            </a:r>
            <a:br>
              <a:rPr lang="pt-BR" sz="5000"/>
            </a:br>
            <a:r>
              <a:rPr lang="pt-BR" sz="5000"/>
              <a:t>(agora sim!)</a:t>
            </a:r>
            <a:endParaRPr sz="5000"/>
          </a:p>
        </p:txBody>
      </p:sp>
      <p:sp>
        <p:nvSpPr>
          <p:cNvPr id="425" name="Google Shape;425;p64"/>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Sua professora está cansada de calcular as médias da turma e pediu que você escreva um programa que:</a:t>
            </a:r>
            <a:endParaRPr/>
          </a:p>
          <a:p>
            <a:pPr indent="-431800" lvl="1" marL="1371600" rtl="0" algn="l">
              <a:spcBef>
                <a:spcPts val="1000"/>
              </a:spcBef>
              <a:spcAft>
                <a:spcPts val="0"/>
              </a:spcAft>
              <a:buSzPts val="3200"/>
              <a:buChar char="໑"/>
            </a:pPr>
            <a:r>
              <a:rPr lang="pt-BR"/>
              <a:t>Leia uma linha com três inteiros, correspondendo às notas de três provas, P1, P2 e P3.</a:t>
            </a:r>
            <a:br>
              <a:rPr lang="pt-BR"/>
            </a:br>
            <a:endParaRPr/>
          </a:p>
          <a:p>
            <a:pPr indent="-431800" lvl="1" marL="1371600" rtl="0" algn="l">
              <a:spcBef>
                <a:spcPts val="1000"/>
              </a:spcBef>
              <a:spcAft>
                <a:spcPts val="0"/>
              </a:spcAft>
              <a:buSzPts val="3200"/>
              <a:buChar char="໑"/>
            </a:pPr>
            <a:r>
              <a:rPr lang="pt-BR"/>
              <a:t>Calcule a média das notas das três provas e imprima uma linha com o resultado.</a:t>
            </a:r>
            <a:br>
              <a:rPr lang="pt-BR"/>
            </a:br>
            <a:endParaRPr/>
          </a:p>
          <a:p>
            <a:pPr indent="-431800" lvl="1" marL="1371600" rtl="0" algn="l">
              <a:spcBef>
                <a:spcPts val="1000"/>
              </a:spcBef>
              <a:spcAft>
                <a:spcPts val="1000"/>
              </a:spcAft>
              <a:buSzPts val="3200"/>
              <a:buChar char="໑"/>
            </a:pPr>
            <a:r>
              <a:rPr lang="pt-BR"/>
              <a:t>Se a média é maior ou igual a 5.0,  imprima uma linha contendo a palavra "Aprovado"; senão, imprima uma linha contendo a palavra "Recuperacao".</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431" name="Google Shape;431;p6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4000">
                <a:solidFill>
                  <a:schemeClr val="lt1"/>
                </a:solidFill>
              </a:rPr>
              <a:t>Solução da Tarefa Aprovado/Reprovado</a:t>
            </a:r>
            <a:endParaRPr/>
          </a:p>
        </p:txBody>
      </p:sp>
      <p:sp>
        <p:nvSpPr>
          <p:cNvPr id="432" name="Google Shape;432;p65"/>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Trecho do nosso programa com comando condicional e operadores relacionais:</a:t>
            </a:r>
            <a:br>
              <a:rPr lang="pt-BR"/>
            </a:br>
            <a:br>
              <a:rPr lang="pt-BR"/>
            </a:br>
            <a:br>
              <a:rPr lang="pt-BR"/>
            </a:br>
            <a:r>
              <a:rPr lang="pt-BR">
                <a:latin typeface="Courier"/>
                <a:ea typeface="Courier"/>
                <a:cs typeface="Courier"/>
                <a:sym typeface="Courier"/>
              </a:rPr>
              <a:t>if (media &gt;= 5.0) {</a:t>
            </a:r>
            <a:br>
              <a:rPr lang="pt-BR">
                <a:latin typeface="Courier"/>
                <a:ea typeface="Courier"/>
                <a:cs typeface="Courier"/>
                <a:sym typeface="Courier"/>
              </a:rPr>
            </a:br>
            <a:r>
              <a:rPr lang="pt-BR">
                <a:latin typeface="Courier"/>
                <a:ea typeface="Courier"/>
                <a:cs typeface="Courier"/>
                <a:sym typeface="Courier"/>
              </a:rPr>
              <a:t>    printf("Aprovado\n");</a:t>
            </a:r>
            <a:br>
              <a:rPr lang="pt-BR">
                <a:latin typeface="Courier"/>
                <a:ea typeface="Courier"/>
                <a:cs typeface="Courier"/>
                <a:sym typeface="Courier"/>
              </a:rPr>
            </a:br>
            <a:r>
              <a:rPr lang="pt-BR">
                <a:latin typeface="Courier"/>
                <a:ea typeface="Courier"/>
                <a:cs typeface="Courier"/>
                <a:sym typeface="Courier"/>
              </a:rPr>
              <a:t>}</a:t>
            </a:r>
            <a:br>
              <a:rPr lang="pt-BR">
                <a:latin typeface="Courier"/>
                <a:ea typeface="Courier"/>
                <a:cs typeface="Courier"/>
                <a:sym typeface="Courier"/>
              </a:rPr>
            </a:br>
            <a:r>
              <a:rPr lang="pt-BR">
                <a:latin typeface="Courier"/>
                <a:ea typeface="Courier"/>
                <a:cs typeface="Courier"/>
                <a:sym typeface="Courier"/>
              </a:rPr>
              <a:t>else {</a:t>
            </a:r>
            <a:br>
              <a:rPr lang="pt-BR">
                <a:latin typeface="Courier"/>
                <a:ea typeface="Courier"/>
                <a:cs typeface="Courier"/>
                <a:sym typeface="Courier"/>
              </a:rPr>
            </a:br>
            <a:r>
              <a:rPr lang="pt-BR">
                <a:latin typeface="Courier"/>
                <a:ea typeface="Courier"/>
                <a:cs typeface="Courier"/>
                <a:sym typeface="Courier"/>
              </a:rPr>
              <a:t>    printf("Recuperacao\n");</a:t>
            </a:r>
            <a:br>
              <a:rPr lang="pt-BR">
                <a:latin typeface="Courier"/>
                <a:ea typeface="Courier"/>
                <a:cs typeface="Courier"/>
                <a:sym typeface="Courier"/>
              </a:rPr>
            </a:br>
            <a:r>
              <a:rPr lang="pt-BR">
                <a:latin typeface="Courier"/>
                <a:ea typeface="Courier"/>
                <a:cs typeface="Courier"/>
                <a:sym typeface="Courier"/>
              </a:rPr>
              <a:t>}</a:t>
            </a:r>
            <a:endParaRPr>
              <a:latin typeface="Courier"/>
              <a:ea typeface="Courier"/>
              <a:cs typeface="Courier"/>
              <a:sym typeface="Courie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4000"/>
              <a:t>Solução da Tarefa Aprovado/Reprovado</a:t>
            </a:r>
            <a:endParaRPr sz="4000"/>
          </a:p>
        </p:txBody>
      </p:sp>
      <p:sp>
        <p:nvSpPr>
          <p:cNvPr id="438" name="Google Shape;438;p6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pic>
        <p:nvPicPr>
          <p:cNvPr id="439" name="Google Shape;439;p66"/>
          <p:cNvPicPr preferRelativeResize="0"/>
          <p:nvPr/>
        </p:nvPicPr>
        <p:blipFill>
          <a:blip r:embed="rId3">
            <a:alphaModFix/>
          </a:blip>
          <a:stretch>
            <a:fillRect/>
          </a:stretch>
        </p:blipFill>
        <p:spPr>
          <a:xfrm>
            <a:off x="2039712" y="1689825"/>
            <a:ext cx="8925426" cy="7772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445" name="Google Shape;445;p6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Operações lógicas</a:t>
            </a:r>
            <a:endParaRPr/>
          </a:p>
        </p:txBody>
      </p:sp>
      <p:sp>
        <p:nvSpPr>
          <p:cNvPr id="446" name="Google Shape;446;p67"/>
          <p:cNvSpPr txBox="1"/>
          <p:nvPr>
            <p:ph idx="1" type="body"/>
          </p:nvPr>
        </p:nvSpPr>
        <p:spPr>
          <a:xfrm>
            <a:off x="571425" y="1984900"/>
            <a:ext cx="11862000" cy="12885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Operadores lógicos:</a:t>
            </a:r>
            <a:endParaRPr/>
          </a:p>
        </p:txBody>
      </p:sp>
      <p:graphicFrame>
        <p:nvGraphicFramePr>
          <p:cNvPr id="447" name="Google Shape;447;p67"/>
          <p:cNvGraphicFramePr/>
          <p:nvPr/>
        </p:nvGraphicFramePr>
        <p:xfrm>
          <a:off x="3145350" y="4308363"/>
          <a:ext cx="3000000" cy="3000000"/>
        </p:xfrm>
        <a:graphic>
          <a:graphicData uri="http://schemas.openxmlformats.org/drawingml/2006/table">
            <a:tbl>
              <a:tblPr firstRow="1">
                <a:noFill/>
                <a:tableStyleId>{E02AD92F-73FE-4811-9DF6-CBBE3030F26B}</a:tableStyleId>
              </a:tblPr>
              <a:tblGrid>
                <a:gridCol w="2827325"/>
                <a:gridCol w="3886775"/>
              </a:tblGrid>
              <a:tr h="800700">
                <a:tc>
                  <a:txBody>
                    <a:bodyPr/>
                    <a:lstStyle/>
                    <a:p>
                      <a:pPr indent="0" lvl="0" marL="0" marR="0" rtl="0" algn="ctr">
                        <a:lnSpc>
                          <a:spcPct val="100000"/>
                        </a:lnSpc>
                        <a:spcBef>
                          <a:spcPts val="0"/>
                        </a:spcBef>
                        <a:spcAft>
                          <a:spcPts val="0"/>
                        </a:spcAft>
                        <a:buClr>
                          <a:srgbClr val="FFFFFF"/>
                        </a:buClr>
                        <a:buSzPts val="3800"/>
                        <a:buFont typeface="Short Stack"/>
                        <a:buNone/>
                      </a:pPr>
                      <a:r>
                        <a:rPr lang="pt-BR" sz="3800" u="none" cap="none" strike="noStrike">
                          <a:solidFill>
                            <a:srgbClr val="FFFFFF"/>
                          </a:solidFill>
                          <a:latin typeface="Short Stack"/>
                          <a:ea typeface="Short Stack"/>
                          <a:cs typeface="Short Stack"/>
                          <a:sym typeface="Short Stack"/>
                        </a:rPr>
                        <a:t>operador</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800"/>
                        <a:buFont typeface="Short Stack"/>
                        <a:buNone/>
                      </a:pPr>
                      <a:r>
                        <a:rPr lang="pt-BR" sz="3800" u="none" cap="none" strike="noStrike">
                          <a:solidFill>
                            <a:srgbClr val="FFFFFF"/>
                          </a:solidFill>
                          <a:latin typeface="Short Stack"/>
                          <a:ea typeface="Short Stack"/>
                          <a:cs typeface="Short Stack"/>
                          <a:sym typeface="Short Stack"/>
                        </a:rPr>
                        <a:t>operação</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&amp;&amp;</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latin typeface="Short Stack"/>
                          <a:ea typeface="Short Stack"/>
                          <a:cs typeface="Short Stack"/>
                          <a:sym typeface="Short Stack"/>
                        </a:rPr>
                        <a:t> E </a:t>
                      </a:r>
                      <a:r>
                        <a:rPr lang="pt-BR" sz="3600" u="none" cap="none" strike="noStrike">
                          <a:solidFill>
                            <a:srgbClr val="FFFFFF"/>
                          </a:solidFill>
                          <a:latin typeface="Short Stack"/>
                          <a:ea typeface="Short Stack"/>
                          <a:cs typeface="Short Stack"/>
                          <a:sym typeface="Short Stack"/>
                        </a:rPr>
                        <a:t>lógico</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latin typeface="Short Stack"/>
                          <a:ea typeface="Short Stack"/>
                          <a:cs typeface="Short Stack"/>
                          <a:sym typeface="Short Stack"/>
                        </a:rPr>
                        <a:t>OU </a:t>
                      </a:r>
                      <a:r>
                        <a:rPr lang="pt-BR" sz="3600" u="none" cap="none" strike="noStrike">
                          <a:solidFill>
                            <a:srgbClr val="FFFFFF"/>
                          </a:solidFill>
                          <a:latin typeface="Short Stack"/>
                          <a:ea typeface="Short Stack"/>
                          <a:cs typeface="Short Stack"/>
                          <a:sym typeface="Short Stack"/>
                        </a:rPr>
                        <a:t>lógico</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u="none" cap="none" strike="noStrike">
                          <a:solidFill>
                            <a:srgbClr val="FFFFFF"/>
                          </a:solidFill>
                          <a:latin typeface="Short Stack"/>
                          <a:ea typeface="Short Stack"/>
                          <a:cs typeface="Short Stack"/>
                          <a:sym typeface="Short Stack"/>
                        </a:rPr>
                        <a:t>!</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latin typeface="Short Stack"/>
                          <a:ea typeface="Short Stack"/>
                          <a:cs typeface="Short Stack"/>
                          <a:sym typeface="Short Stack"/>
                        </a:rPr>
                        <a:t>NÃO</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453" name="Google Shape;453;p6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Operações lógicas</a:t>
            </a:r>
            <a:endParaRPr/>
          </a:p>
        </p:txBody>
      </p:sp>
      <p:sp>
        <p:nvSpPr>
          <p:cNvPr id="454" name="Google Shape;454;p68"/>
          <p:cNvSpPr txBox="1"/>
          <p:nvPr>
            <p:ph idx="1" type="body"/>
          </p:nvPr>
        </p:nvSpPr>
        <p:spPr>
          <a:xfrm>
            <a:off x="571425" y="1984900"/>
            <a:ext cx="11862000" cy="12885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 lógico:</a:t>
            </a:r>
            <a:endParaRPr/>
          </a:p>
        </p:txBody>
      </p:sp>
      <p:graphicFrame>
        <p:nvGraphicFramePr>
          <p:cNvPr id="455" name="Google Shape;455;p68"/>
          <p:cNvGraphicFramePr/>
          <p:nvPr/>
        </p:nvGraphicFramePr>
        <p:xfrm>
          <a:off x="3145375" y="4039188"/>
          <a:ext cx="3000000" cy="3000000"/>
        </p:xfrm>
        <a:graphic>
          <a:graphicData uri="http://schemas.openxmlformats.org/drawingml/2006/table">
            <a:tbl>
              <a:tblPr firstRow="1">
                <a:noFill/>
                <a:tableStyleId>{E02AD92F-73FE-4811-9DF6-CBBE3030F26B}</a:tableStyleId>
              </a:tblPr>
              <a:tblGrid>
                <a:gridCol w="1989525"/>
                <a:gridCol w="1989525"/>
                <a:gridCol w="2735050"/>
              </a:tblGrid>
              <a:tr h="800700">
                <a:tc>
                  <a:txBody>
                    <a:bodyPr/>
                    <a:lstStyle/>
                    <a:p>
                      <a:pPr indent="0" lvl="0" marL="0" marR="0" rtl="0" algn="ctr">
                        <a:lnSpc>
                          <a:spcPct val="100000"/>
                        </a:lnSpc>
                        <a:spcBef>
                          <a:spcPts val="0"/>
                        </a:spcBef>
                        <a:spcAft>
                          <a:spcPts val="0"/>
                        </a:spcAft>
                        <a:buClr>
                          <a:srgbClr val="FFFFFF"/>
                        </a:buClr>
                        <a:buSzPts val="3800"/>
                        <a:buFont typeface="Short Stack"/>
                        <a:buNone/>
                      </a:pPr>
                      <a:r>
                        <a:rPr lang="pt-BR" sz="3800">
                          <a:latin typeface="Short Stack"/>
                          <a:ea typeface="Short Stack"/>
                          <a:cs typeface="Short Stack"/>
                          <a:sym typeface="Short Stack"/>
                        </a:rPr>
                        <a:t>A</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t-BR" sz="3800">
                          <a:latin typeface="Short Stack"/>
                          <a:ea typeface="Short Stack"/>
                          <a:cs typeface="Short Stack"/>
                          <a:sym typeface="Short Stack"/>
                        </a:rPr>
                        <a:t>B</a:t>
                      </a:r>
                      <a:endParaRPr sz="3800">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800"/>
                        <a:buFont typeface="Short Stack"/>
                        <a:buNone/>
                      </a:pPr>
                      <a:r>
                        <a:rPr lang="pt-BR" sz="3800">
                          <a:latin typeface="Short Stack"/>
                          <a:ea typeface="Short Stack"/>
                          <a:cs typeface="Short Stack"/>
                          <a:sym typeface="Short Stack"/>
                        </a:rPr>
                        <a:t>A &amp;&amp; B</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FF2F92"/>
                          </a:solidFill>
                          <a:latin typeface="Short Stack"/>
                          <a:ea typeface="Short Stack"/>
                          <a:cs typeface="Short Stack"/>
                          <a:sym typeface="Short Stack"/>
                        </a:rPr>
                        <a:t>F</a:t>
                      </a:r>
                      <a:endParaRPr>
                        <a:solidFill>
                          <a:srgbClr val="FF2F92"/>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t-BR" sz="3600">
                          <a:solidFill>
                            <a:srgbClr val="FF2F92"/>
                          </a:solidFill>
                          <a:latin typeface="Short Stack"/>
                          <a:ea typeface="Short Stack"/>
                          <a:cs typeface="Short Stack"/>
                          <a:sym typeface="Short Stack"/>
                        </a:rPr>
                        <a:t>F</a:t>
                      </a:r>
                      <a:endParaRPr sz="3600" u="none" cap="none" strike="noStrike">
                        <a:solidFill>
                          <a:srgbClr val="FF2F92"/>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FF2F92"/>
                          </a:solidFill>
                          <a:latin typeface="Short Stack"/>
                          <a:ea typeface="Short Stack"/>
                          <a:cs typeface="Short Stack"/>
                          <a:sym typeface="Short Stack"/>
                        </a:rPr>
                        <a:t>F</a:t>
                      </a:r>
                      <a:endParaRPr>
                        <a:solidFill>
                          <a:srgbClr val="FF2F92"/>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FF2F92"/>
                          </a:solidFill>
                          <a:latin typeface="Short Stack"/>
                          <a:ea typeface="Short Stack"/>
                          <a:cs typeface="Short Stack"/>
                          <a:sym typeface="Short Stack"/>
                        </a:rPr>
                        <a:t>F</a:t>
                      </a:r>
                      <a:endParaRPr>
                        <a:solidFill>
                          <a:srgbClr val="FF2F92"/>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t-BR" sz="3600">
                          <a:solidFill>
                            <a:srgbClr val="00F900"/>
                          </a:solidFill>
                          <a:latin typeface="Short Stack"/>
                          <a:ea typeface="Short Stack"/>
                          <a:cs typeface="Short Stack"/>
                          <a:sym typeface="Short Stack"/>
                        </a:rPr>
                        <a:t>V</a:t>
                      </a:r>
                      <a:endParaRPr sz="3600" u="none" cap="none" strike="noStrike">
                        <a:solidFill>
                          <a:srgbClr val="00F900"/>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FF2F92"/>
                          </a:solidFill>
                          <a:latin typeface="Short Stack"/>
                          <a:ea typeface="Short Stack"/>
                          <a:cs typeface="Short Stack"/>
                          <a:sym typeface="Short Stack"/>
                        </a:rPr>
                        <a:t>F</a:t>
                      </a:r>
                      <a:endParaRPr>
                        <a:solidFill>
                          <a:srgbClr val="FF2F92"/>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00F900"/>
                          </a:solidFill>
                          <a:latin typeface="Short Stack"/>
                          <a:ea typeface="Short Stack"/>
                          <a:cs typeface="Short Stack"/>
                          <a:sym typeface="Short Stack"/>
                        </a:rPr>
                        <a:t>V</a:t>
                      </a:r>
                      <a:endParaRPr>
                        <a:solidFill>
                          <a:srgbClr val="00F900"/>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t-BR" sz="3600">
                          <a:solidFill>
                            <a:srgbClr val="FF2F92"/>
                          </a:solidFill>
                          <a:latin typeface="Short Stack"/>
                          <a:ea typeface="Short Stack"/>
                          <a:cs typeface="Short Stack"/>
                          <a:sym typeface="Short Stack"/>
                        </a:rPr>
                        <a:t>F</a:t>
                      </a:r>
                      <a:endParaRPr sz="3600" u="none" cap="none" strike="noStrike">
                        <a:solidFill>
                          <a:srgbClr val="FF2F92"/>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FF2F92"/>
                          </a:solidFill>
                          <a:latin typeface="Short Stack"/>
                          <a:ea typeface="Short Stack"/>
                          <a:cs typeface="Short Stack"/>
                          <a:sym typeface="Short Stack"/>
                        </a:rPr>
                        <a:t>F</a:t>
                      </a:r>
                      <a:endParaRPr>
                        <a:solidFill>
                          <a:srgbClr val="FF2F92"/>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None/>
                      </a:pPr>
                      <a:r>
                        <a:rPr lang="pt-BR" sz="3600">
                          <a:solidFill>
                            <a:srgbClr val="00F900"/>
                          </a:solidFill>
                          <a:latin typeface="Short Stack"/>
                          <a:ea typeface="Short Stack"/>
                          <a:cs typeface="Short Stack"/>
                          <a:sym typeface="Short Stack"/>
                        </a:rPr>
                        <a:t>V</a:t>
                      </a:r>
                      <a:endParaRPr sz="3600">
                        <a:solidFill>
                          <a:srgbClr val="00F900"/>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t-BR" sz="3600">
                          <a:solidFill>
                            <a:srgbClr val="00F900"/>
                          </a:solidFill>
                          <a:latin typeface="Short Stack"/>
                          <a:ea typeface="Short Stack"/>
                          <a:cs typeface="Short Stack"/>
                          <a:sym typeface="Short Stack"/>
                        </a:rPr>
                        <a:t>V</a:t>
                      </a:r>
                      <a:endParaRPr sz="3600">
                        <a:solidFill>
                          <a:srgbClr val="00F900"/>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t-BR" sz="3600">
                          <a:solidFill>
                            <a:srgbClr val="00F900"/>
                          </a:solidFill>
                          <a:latin typeface="Short Stack"/>
                          <a:ea typeface="Short Stack"/>
                          <a:cs typeface="Short Stack"/>
                          <a:sym typeface="Short Stack"/>
                        </a:rPr>
                        <a:t>V</a:t>
                      </a:r>
                      <a:endParaRPr sz="3600" u="none" cap="none" strike="noStrike">
                        <a:solidFill>
                          <a:srgbClr val="00F900"/>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461" name="Google Shape;461;p6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Operações lógicas</a:t>
            </a:r>
            <a:endParaRPr/>
          </a:p>
        </p:txBody>
      </p:sp>
      <p:sp>
        <p:nvSpPr>
          <p:cNvPr id="462" name="Google Shape;462;p69"/>
          <p:cNvSpPr txBox="1"/>
          <p:nvPr>
            <p:ph idx="1" type="body"/>
          </p:nvPr>
        </p:nvSpPr>
        <p:spPr>
          <a:xfrm>
            <a:off x="571425" y="1984900"/>
            <a:ext cx="11862000" cy="12885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OU lógico:</a:t>
            </a:r>
            <a:endParaRPr/>
          </a:p>
        </p:txBody>
      </p:sp>
      <p:graphicFrame>
        <p:nvGraphicFramePr>
          <p:cNvPr id="463" name="Google Shape;463;p69"/>
          <p:cNvGraphicFramePr/>
          <p:nvPr/>
        </p:nvGraphicFramePr>
        <p:xfrm>
          <a:off x="3145375" y="4039188"/>
          <a:ext cx="3000000" cy="3000000"/>
        </p:xfrm>
        <a:graphic>
          <a:graphicData uri="http://schemas.openxmlformats.org/drawingml/2006/table">
            <a:tbl>
              <a:tblPr firstRow="1">
                <a:noFill/>
                <a:tableStyleId>{E02AD92F-73FE-4811-9DF6-CBBE3030F26B}</a:tableStyleId>
              </a:tblPr>
              <a:tblGrid>
                <a:gridCol w="1989525"/>
                <a:gridCol w="1989525"/>
                <a:gridCol w="2735050"/>
              </a:tblGrid>
              <a:tr h="800700">
                <a:tc>
                  <a:txBody>
                    <a:bodyPr/>
                    <a:lstStyle/>
                    <a:p>
                      <a:pPr indent="0" lvl="0" marL="0" marR="0" rtl="0" algn="ctr">
                        <a:lnSpc>
                          <a:spcPct val="100000"/>
                        </a:lnSpc>
                        <a:spcBef>
                          <a:spcPts val="0"/>
                        </a:spcBef>
                        <a:spcAft>
                          <a:spcPts val="0"/>
                        </a:spcAft>
                        <a:buClr>
                          <a:srgbClr val="FFFFFF"/>
                        </a:buClr>
                        <a:buSzPts val="3800"/>
                        <a:buFont typeface="Short Stack"/>
                        <a:buNone/>
                      </a:pPr>
                      <a:r>
                        <a:rPr lang="pt-BR" sz="3800">
                          <a:latin typeface="Short Stack"/>
                          <a:ea typeface="Short Stack"/>
                          <a:cs typeface="Short Stack"/>
                          <a:sym typeface="Short Stack"/>
                        </a:rPr>
                        <a:t>A</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t-BR" sz="3800">
                          <a:latin typeface="Short Stack"/>
                          <a:ea typeface="Short Stack"/>
                          <a:cs typeface="Short Stack"/>
                          <a:sym typeface="Short Stack"/>
                        </a:rPr>
                        <a:t>B</a:t>
                      </a:r>
                      <a:endParaRPr sz="3800">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800"/>
                        <a:buFont typeface="Short Stack"/>
                        <a:buNone/>
                      </a:pPr>
                      <a:r>
                        <a:rPr lang="pt-BR" sz="3800">
                          <a:latin typeface="Short Stack"/>
                          <a:ea typeface="Short Stack"/>
                          <a:cs typeface="Short Stack"/>
                          <a:sym typeface="Short Stack"/>
                        </a:rPr>
                        <a:t>A || B</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FF2F92"/>
                          </a:solidFill>
                          <a:latin typeface="Short Stack"/>
                          <a:ea typeface="Short Stack"/>
                          <a:cs typeface="Short Stack"/>
                          <a:sym typeface="Short Stack"/>
                        </a:rPr>
                        <a:t>F</a:t>
                      </a:r>
                      <a:endParaRPr>
                        <a:solidFill>
                          <a:srgbClr val="FF2F92"/>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t-BR" sz="3600">
                          <a:solidFill>
                            <a:srgbClr val="FF2F92"/>
                          </a:solidFill>
                          <a:latin typeface="Short Stack"/>
                          <a:ea typeface="Short Stack"/>
                          <a:cs typeface="Short Stack"/>
                          <a:sym typeface="Short Stack"/>
                        </a:rPr>
                        <a:t>F</a:t>
                      </a:r>
                      <a:endParaRPr sz="3600" u="none" cap="none" strike="noStrike">
                        <a:solidFill>
                          <a:srgbClr val="FF2F92"/>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FF2F92"/>
                          </a:solidFill>
                          <a:latin typeface="Short Stack"/>
                          <a:ea typeface="Short Stack"/>
                          <a:cs typeface="Short Stack"/>
                          <a:sym typeface="Short Stack"/>
                        </a:rPr>
                        <a:t>F</a:t>
                      </a:r>
                      <a:endParaRPr>
                        <a:solidFill>
                          <a:srgbClr val="FF2F92"/>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FF2F92"/>
                          </a:solidFill>
                          <a:latin typeface="Short Stack"/>
                          <a:ea typeface="Short Stack"/>
                          <a:cs typeface="Short Stack"/>
                          <a:sym typeface="Short Stack"/>
                        </a:rPr>
                        <a:t>F</a:t>
                      </a:r>
                      <a:endParaRPr>
                        <a:solidFill>
                          <a:srgbClr val="FF2F92"/>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t-BR" sz="3600">
                          <a:solidFill>
                            <a:srgbClr val="00F900"/>
                          </a:solidFill>
                          <a:latin typeface="Short Stack"/>
                          <a:ea typeface="Short Stack"/>
                          <a:cs typeface="Short Stack"/>
                          <a:sym typeface="Short Stack"/>
                        </a:rPr>
                        <a:t>V</a:t>
                      </a:r>
                      <a:endParaRPr sz="3600" u="none" cap="none" strike="noStrike">
                        <a:solidFill>
                          <a:srgbClr val="00F900"/>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00F900"/>
                          </a:solidFill>
                          <a:latin typeface="Short Stack"/>
                          <a:ea typeface="Short Stack"/>
                          <a:cs typeface="Short Stack"/>
                          <a:sym typeface="Short Stack"/>
                        </a:rPr>
                        <a:t>V</a:t>
                      </a:r>
                      <a:endParaRPr>
                        <a:solidFill>
                          <a:srgbClr val="00F900"/>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00F900"/>
                          </a:solidFill>
                          <a:latin typeface="Short Stack"/>
                          <a:ea typeface="Short Stack"/>
                          <a:cs typeface="Short Stack"/>
                          <a:sym typeface="Short Stack"/>
                        </a:rPr>
                        <a:t>V</a:t>
                      </a:r>
                      <a:endParaRPr>
                        <a:solidFill>
                          <a:srgbClr val="00F900"/>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t-BR" sz="3600">
                          <a:solidFill>
                            <a:srgbClr val="FF2F92"/>
                          </a:solidFill>
                          <a:latin typeface="Short Stack"/>
                          <a:ea typeface="Short Stack"/>
                          <a:cs typeface="Short Stack"/>
                          <a:sym typeface="Short Stack"/>
                        </a:rPr>
                        <a:t>F</a:t>
                      </a:r>
                      <a:endParaRPr sz="3600" u="none" cap="none" strike="noStrike">
                        <a:solidFill>
                          <a:srgbClr val="FF2F92"/>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00F900"/>
                          </a:solidFill>
                          <a:latin typeface="Short Stack"/>
                          <a:ea typeface="Short Stack"/>
                          <a:cs typeface="Short Stack"/>
                          <a:sym typeface="Short Stack"/>
                        </a:rPr>
                        <a:t>V</a:t>
                      </a:r>
                      <a:endParaRPr>
                        <a:solidFill>
                          <a:srgbClr val="00F900"/>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None/>
                      </a:pPr>
                      <a:r>
                        <a:rPr lang="pt-BR" sz="3600">
                          <a:solidFill>
                            <a:srgbClr val="00F900"/>
                          </a:solidFill>
                          <a:latin typeface="Short Stack"/>
                          <a:ea typeface="Short Stack"/>
                          <a:cs typeface="Short Stack"/>
                          <a:sym typeface="Short Stack"/>
                        </a:rPr>
                        <a:t>V</a:t>
                      </a:r>
                      <a:endParaRPr sz="3600">
                        <a:solidFill>
                          <a:srgbClr val="00F900"/>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t-BR" sz="3600">
                          <a:solidFill>
                            <a:srgbClr val="00F900"/>
                          </a:solidFill>
                          <a:latin typeface="Short Stack"/>
                          <a:ea typeface="Short Stack"/>
                          <a:cs typeface="Short Stack"/>
                          <a:sym typeface="Short Stack"/>
                        </a:rPr>
                        <a:t>V</a:t>
                      </a:r>
                      <a:endParaRPr sz="3600">
                        <a:solidFill>
                          <a:srgbClr val="00F900"/>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t-BR" sz="3600">
                          <a:solidFill>
                            <a:srgbClr val="00F900"/>
                          </a:solidFill>
                          <a:latin typeface="Short Stack"/>
                          <a:ea typeface="Short Stack"/>
                          <a:cs typeface="Short Stack"/>
                          <a:sym typeface="Short Stack"/>
                        </a:rPr>
                        <a:t>V</a:t>
                      </a:r>
                      <a:endParaRPr sz="3600" u="none" cap="none" strike="noStrike">
                        <a:solidFill>
                          <a:srgbClr val="00F900"/>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469" name="Google Shape;469;p7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Operações lógicas</a:t>
            </a:r>
            <a:endParaRPr/>
          </a:p>
        </p:txBody>
      </p:sp>
      <p:sp>
        <p:nvSpPr>
          <p:cNvPr id="470" name="Google Shape;470;p70"/>
          <p:cNvSpPr txBox="1"/>
          <p:nvPr>
            <p:ph idx="1" type="body"/>
          </p:nvPr>
        </p:nvSpPr>
        <p:spPr>
          <a:xfrm>
            <a:off x="571425" y="1984900"/>
            <a:ext cx="11862000" cy="12885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NÃO:</a:t>
            </a:r>
            <a:endParaRPr/>
          </a:p>
        </p:txBody>
      </p:sp>
      <p:graphicFrame>
        <p:nvGraphicFramePr>
          <p:cNvPr id="471" name="Google Shape;471;p70"/>
          <p:cNvGraphicFramePr/>
          <p:nvPr/>
        </p:nvGraphicFramePr>
        <p:xfrm>
          <a:off x="4893863" y="4137888"/>
          <a:ext cx="3000000" cy="3000000"/>
        </p:xfrm>
        <a:graphic>
          <a:graphicData uri="http://schemas.openxmlformats.org/drawingml/2006/table">
            <a:tbl>
              <a:tblPr firstRow="1">
                <a:noFill/>
                <a:tableStyleId>{E02AD92F-73FE-4811-9DF6-CBBE3030F26B}</a:tableStyleId>
              </a:tblPr>
              <a:tblGrid>
                <a:gridCol w="1623025"/>
                <a:gridCol w="1594100"/>
              </a:tblGrid>
              <a:tr h="800700">
                <a:tc>
                  <a:txBody>
                    <a:bodyPr/>
                    <a:lstStyle/>
                    <a:p>
                      <a:pPr indent="0" lvl="0" marL="0" marR="0" rtl="0" algn="ctr">
                        <a:lnSpc>
                          <a:spcPct val="100000"/>
                        </a:lnSpc>
                        <a:spcBef>
                          <a:spcPts val="0"/>
                        </a:spcBef>
                        <a:spcAft>
                          <a:spcPts val="0"/>
                        </a:spcAft>
                        <a:buClr>
                          <a:srgbClr val="FFFFFF"/>
                        </a:buClr>
                        <a:buSzPts val="3800"/>
                        <a:buFont typeface="Short Stack"/>
                        <a:buNone/>
                      </a:pPr>
                      <a:r>
                        <a:rPr lang="pt-BR" sz="3800">
                          <a:latin typeface="Short Stack"/>
                          <a:ea typeface="Short Stack"/>
                          <a:cs typeface="Short Stack"/>
                          <a:sym typeface="Short Stack"/>
                        </a:rPr>
                        <a:t>A</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800"/>
                        <a:buFont typeface="Short Stack"/>
                        <a:buNone/>
                      </a:pPr>
                      <a:r>
                        <a:rPr lang="pt-BR" sz="3800">
                          <a:latin typeface="Short Stack"/>
                          <a:ea typeface="Short Stack"/>
                          <a:cs typeface="Short Stack"/>
                          <a:sym typeface="Short Stack"/>
                        </a:rPr>
                        <a:t>!A</a:t>
                      </a:r>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FF2F92"/>
                          </a:solidFill>
                          <a:latin typeface="Short Stack"/>
                          <a:ea typeface="Short Stack"/>
                          <a:cs typeface="Short Stack"/>
                          <a:sym typeface="Short Stack"/>
                        </a:rPr>
                        <a:t>F</a:t>
                      </a:r>
                      <a:endParaRPr>
                        <a:solidFill>
                          <a:srgbClr val="FF2F92"/>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3600"/>
                        <a:buFont typeface="Short Stack"/>
                        <a:buNone/>
                      </a:pPr>
                      <a:r>
                        <a:rPr lang="pt-BR" sz="3600">
                          <a:solidFill>
                            <a:srgbClr val="00F900"/>
                          </a:solidFill>
                          <a:latin typeface="Short Stack"/>
                          <a:ea typeface="Short Stack"/>
                          <a:cs typeface="Short Stack"/>
                          <a:sym typeface="Short Stack"/>
                        </a:rPr>
                        <a:t>V</a:t>
                      </a:r>
                      <a:endParaRPr>
                        <a:solidFill>
                          <a:srgbClr val="00F900"/>
                        </a:solidFill>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r h="658325">
                <a:tc>
                  <a:txBody>
                    <a:bodyPr/>
                    <a:lstStyle/>
                    <a:p>
                      <a:pPr indent="0" lvl="0" marL="0" marR="0" rtl="0" algn="ctr">
                        <a:lnSpc>
                          <a:spcPct val="100000"/>
                        </a:lnSpc>
                        <a:spcBef>
                          <a:spcPts val="0"/>
                        </a:spcBef>
                        <a:spcAft>
                          <a:spcPts val="0"/>
                        </a:spcAft>
                        <a:buNone/>
                      </a:pPr>
                      <a:r>
                        <a:rPr lang="pt-BR" sz="3600">
                          <a:solidFill>
                            <a:srgbClr val="00F900"/>
                          </a:solidFill>
                          <a:latin typeface="Short Stack"/>
                          <a:ea typeface="Short Stack"/>
                          <a:cs typeface="Short Stack"/>
                          <a:sym typeface="Short Stack"/>
                        </a:rPr>
                        <a:t>V</a:t>
                      </a:r>
                      <a:endParaRPr sz="3600">
                        <a:solidFill>
                          <a:srgbClr val="00F900"/>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t-BR" sz="3600">
                          <a:solidFill>
                            <a:srgbClr val="FF2F92"/>
                          </a:solidFill>
                          <a:latin typeface="Short Stack"/>
                          <a:ea typeface="Short Stack"/>
                          <a:cs typeface="Short Stack"/>
                          <a:sym typeface="Short Stack"/>
                        </a:rPr>
                        <a:t>F</a:t>
                      </a:r>
                      <a:endParaRPr sz="3600" u="none" cap="none" strike="noStrike">
                        <a:solidFill>
                          <a:srgbClr val="FF2F92"/>
                        </a:solidFill>
                        <a:latin typeface="Short Stack"/>
                        <a:ea typeface="Short Stack"/>
                        <a:cs typeface="Short Stack"/>
                        <a:sym typeface="Short Stack"/>
                      </a:endParaRPr>
                    </a:p>
                  </a:txBody>
                  <a:tcPr marT="50800" marB="50800" marR="50800" marL="50800" anchor="ctr">
                    <a:lnL cap="flat" cmpd="sng" w="25400">
                      <a:solidFill>
                        <a:srgbClr val="FFFFFF"/>
                      </a:solidFill>
                      <a:prstDash val="solid"/>
                      <a:round/>
                      <a:headEnd len="sm" w="sm" type="none"/>
                      <a:tailEnd len="sm" w="sm" type="none"/>
                    </a:lnL>
                    <a:lnR cap="flat" cmpd="sng" w="25400">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477" name="Google Shape;477;p7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Expressões lógicas</a:t>
            </a:r>
            <a:endParaRPr/>
          </a:p>
        </p:txBody>
      </p:sp>
      <p:sp>
        <p:nvSpPr>
          <p:cNvPr id="478" name="Google Shape;478;p71"/>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Exemplos de expressões lógicas:</a:t>
            </a:r>
            <a:br>
              <a:rPr lang="pt-BR"/>
            </a:br>
            <a:br>
              <a:rPr lang="pt-BR"/>
            </a:br>
            <a:r>
              <a:rPr lang="pt-BR">
                <a:latin typeface="Courier"/>
                <a:ea typeface="Courier"/>
                <a:cs typeface="Courier"/>
                <a:sym typeface="Courier"/>
              </a:rPr>
              <a:t>a &gt; b</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nota == 0.0</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(diametro &gt; altura || diametro &gt; largura)</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(a &gt; b &amp;&amp; a &gt; c &amp;&amp; a &gt; d)</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(a == b || (b == c &amp;&amp; c == 0))</a:t>
            </a:r>
            <a:br>
              <a:rPr lang="pt-BR">
                <a:latin typeface="Courier"/>
                <a:ea typeface="Courier"/>
                <a:cs typeface="Courier"/>
                <a:sym typeface="Courier"/>
              </a:rPr>
            </a:br>
            <a:br>
              <a:rPr lang="pt-BR">
                <a:latin typeface="Courier"/>
                <a:ea typeface="Courier"/>
                <a:cs typeface="Courier"/>
                <a:sym typeface="Courier"/>
              </a:rPr>
            </a:br>
            <a:r>
              <a:rPr lang="pt-BR">
                <a:solidFill>
                  <a:schemeClr val="lt1"/>
                </a:solidFill>
                <a:latin typeface="Courier"/>
                <a:ea typeface="Courier"/>
                <a:cs typeface="Courier"/>
                <a:sym typeface="Courier"/>
              </a:rPr>
              <a:t>(a &lt;= b &amp;&amp; b &lt;= c)</a:t>
            </a:r>
            <a:endParaRPr>
              <a:latin typeface="Courier"/>
              <a:ea typeface="Courier"/>
              <a:cs typeface="Courier"/>
              <a:sym typeface="Courier"/>
            </a:endParaRPr>
          </a:p>
        </p:txBody>
      </p:sp>
      <p:sp>
        <p:nvSpPr>
          <p:cNvPr id="479" name="Google Shape;479;p71"/>
          <p:cNvSpPr txBox="1"/>
          <p:nvPr/>
        </p:nvSpPr>
        <p:spPr>
          <a:xfrm>
            <a:off x="6762697" y="7825121"/>
            <a:ext cx="4710300" cy="1297200"/>
          </a:xfrm>
          <a:prstGeom prst="rect">
            <a:avLst/>
          </a:prstGeom>
          <a:noFill/>
          <a:ln>
            <a:noFill/>
          </a:ln>
        </p:spPr>
        <p:txBody>
          <a:bodyPr anchorCtr="0" anchor="ctr" bIns="50800" lIns="50800" spcFirstLastPara="1" rIns="50800" wrap="square" tIns="50800">
            <a:noAutofit/>
          </a:bodyPr>
          <a:lstStyle/>
          <a:p>
            <a:pPr indent="0" lvl="1" marL="0" marR="0" rtl="0" algn="l">
              <a:lnSpc>
                <a:spcPct val="100000"/>
              </a:lnSpc>
              <a:spcBef>
                <a:spcPts val="0"/>
              </a:spcBef>
              <a:spcAft>
                <a:spcPts val="0"/>
              </a:spcAft>
              <a:buClr>
                <a:srgbClr val="FFFB00"/>
              </a:buClr>
              <a:buSzPts val="3000"/>
              <a:buFont typeface="Short Stack"/>
              <a:buNone/>
            </a:pPr>
            <a:r>
              <a:rPr lang="pt-BR" sz="3000">
                <a:solidFill>
                  <a:srgbClr val="FFFB00"/>
                </a:solidFill>
                <a:latin typeface="Short Stack"/>
                <a:ea typeface="Short Stack"/>
                <a:cs typeface="Short Stack"/>
                <a:sym typeface="Short Stack"/>
              </a:rPr>
              <a:t>Essa é a forma de escrever a ≤ b ≤ c</a:t>
            </a:r>
            <a:endParaRPr/>
          </a:p>
        </p:txBody>
      </p:sp>
      <p:cxnSp>
        <p:nvCxnSpPr>
          <p:cNvPr id="480" name="Google Shape;480;p71"/>
          <p:cNvCxnSpPr>
            <a:endCxn id="479" idx="1"/>
          </p:cNvCxnSpPr>
          <p:nvPr/>
        </p:nvCxnSpPr>
        <p:spPr>
          <a:xfrm>
            <a:off x="5562997" y="8473721"/>
            <a:ext cx="1199700" cy="0"/>
          </a:xfrm>
          <a:prstGeom prst="straightConnector1">
            <a:avLst/>
          </a:prstGeom>
          <a:noFill/>
          <a:ln cap="flat" cmpd="sng" w="50800">
            <a:solidFill>
              <a:srgbClr val="FFFB00"/>
            </a:solidFill>
            <a:prstDash val="solid"/>
            <a:miter lim="400000"/>
            <a:headEnd len="sm" w="sm" type="stealth"/>
            <a:tailEnd len="sm" w="sm" type="non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72"/>
          <p:cNvPicPr preferRelativeResize="0"/>
          <p:nvPr/>
        </p:nvPicPr>
        <p:blipFill>
          <a:blip r:embed="rId3">
            <a:alphaModFix/>
          </a:blip>
          <a:stretch>
            <a:fillRect/>
          </a:stretch>
        </p:blipFill>
        <p:spPr>
          <a:xfrm>
            <a:off x="152400" y="2137200"/>
            <a:ext cx="12480501" cy="4166150"/>
          </a:xfrm>
          <a:prstGeom prst="rect">
            <a:avLst/>
          </a:prstGeom>
          <a:noFill/>
          <a:ln>
            <a:noFill/>
          </a:ln>
        </p:spPr>
      </p:pic>
      <p:sp>
        <p:nvSpPr>
          <p:cNvPr id="486" name="Google Shape;486;p72"/>
          <p:cNvSpPr/>
          <p:nvPr/>
        </p:nvSpPr>
        <p:spPr>
          <a:xfrm>
            <a:off x="152400" y="4644575"/>
            <a:ext cx="965100" cy="818400"/>
          </a:xfrm>
          <a:prstGeom prst="rect">
            <a:avLst/>
          </a:prstGeom>
          <a:noFill/>
          <a:ln cap="flat" cmpd="sng" w="76200">
            <a:solidFill>
              <a:srgbClr val="FFFB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488" name="Google Shape;488;p7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4400"/>
              <a:t>Onde estão os símbolos no teclado?</a:t>
            </a:r>
            <a:endParaRPr sz="4400"/>
          </a:p>
        </p:txBody>
      </p:sp>
      <p:sp>
        <p:nvSpPr>
          <p:cNvPr id="489" name="Google Shape;489;p72"/>
          <p:cNvSpPr/>
          <p:nvPr/>
        </p:nvSpPr>
        <p:spPr>
          <a:xfrm>
            <a:off x="1194325" y="4644575"/>
            <a:ext cx="789000" cy="818400"/>
          </a:xfrm>
          <a:prstGeom prst="rect">
            <a:avLst/>
          </a:prstGeom>
          <a:noFill/>
          <a:ln cap="flat" cmpd="sng" w="76200">
            <a:solidFill>
              <a:srgbClr val="00F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2"/>
          <p:cNvSpPr txBox="1"/>
          <p:nvPr/>
        </p:nvSpPr>
        <p:spPr>
          <a:xfrm>
            <a:off x="973150" y="7009800"/>
            <a:ext cx="4600200" cy="1947600"/>
          </a:xfrm>
          <a:prstGeom prst="rect">
            <a:avLst/>
          </a:prstGeom>
          <a:noFill/>
          <a:ln>
            <a:noFill/>
          </a:ln>
        </p:spPr>
        <p:txBody>
          <a:bodyPr anchorCtr="0" anchor="ctr" bIns="50800" lIns="50800" spcFirstLastPara="1" rIns="50800" wrap="square" tIns="50800">
            <a:noAutofit/>
          </a:bodyPr>
          <a:lstStyle/>
          <a:p>
            <a:pPr indent="0" lvl="1" marL="0" rtl="0" algn="l">
              <a:spcBef>
                <a:spcPts val="0"/>
              </a:spcBef>
              <a:spcAft>
                <a:spcPts val="0"/>
              </a:spcAft>
              <a:buClr>
                <a:srgbClr val="FFFB00"/>
              </a:buClr>
              <a:buSzPts val="3000"/>
              <a:buFont typeface="Short Stack"/>
              <a:buNone/>
            </a:pPr>
            <a:r>
              <a:rPr lang="pt-BR" sz="3000">
                <a:solidFill>
                  <a:srgbClr val="00F900"/>
                </a:solidFill>
                <a:latin typeface="Courier"/>
                <a:ea typeface="Courier"/>
                <a:cs typeface="Courier"/>
                <a:sym typeface="Courier"/>
              </a:rPr>
              <a:t>shift+\ </a:t>
            </a:r>
            <a:r>
              <a:rPr lang="pt-BR" sz="3000">
                <a:solidFill>
                  <a:srgbClr val="00F900"/>
                </a:solidFill>
                <a:latin typeface="Short Stack"/>
                <a:ea typeface="Short Stack"/>
                <a:cs typeface="Short Stack"/>
                <a:sym typeface="Short Stack"/>
              </a:rPr>
              <a:t>é</a:t>
            </a:r>
            <a:r>
              <a:rPr lang="pt-BR" sz="3000">
                <a:solidFill>
                  <a:srgbClr val="00F900"/>
                </a:solidFill>
                <a:latin typeface="Courier"/>
                <a:ea typeface="Courier"/>
                <a:cs typeface="Courier"/>
                <a:sym typeface="Courier"/>
              </a:rPr>
              <a:t> |</a:t>
            </a:r>
            <a:br>
              <a:rPr lang="pt-BR" sz="3000">
                <a:solidFill>
                  <a:srgbClr val="00F900"/>
                </a:solidFill>
                <a:latin typeface="Short Stack"/>
                <a:ea typeface="Short Stack"/>
                <a:cs typeface="Short Stack"/>
                <a:sym typeface="Short Stack"/>
              </a:rPr>
            </a:br>
            <a:r>
              <a:rPr lang="pt-BR" sz="3000">
                <a:solidFill>
                  <a:srgbClr val="00F900"/>
                </a:solidFill>
                <a:latin typeface="Courier"/>
                <a:ea typeface="Courier"/>
                <a:cs typeface="Courier"/>
                <a:sym typeface="Courier"/>
              </a:rPr>
              <a:t>||</a:t>
            </a:r>
            <a:r>
              <a:rPr lang="pt-BR" sz="3000">
                <a:solidFill>
                  <a:srgbClr val="00F900"/>
                </a:solidFill>
                <a:latin typeface="Short Stack"/>
                <a:ea typeface="Short Stack"/>
                <a:cs typeface="Short Stack"/>
                <a:sym typeface="Short Stack"/>
              </a:rPr>
              <a:t> é o  OU lógico</a:t>
            </a:r>
            <a:endParaRPr sz="3000">
              <a:solidFill>
                <a:srgbClr val="00F900"/>
              </a:solidFill>
              <a:latin typeface="Short Stack"/>
              <a:ea typeface="Short Stack"/>
              <a:cs typeface="Short Stack"/>
              <a:sym typeface="Short Stack"/>
            </a:endParaRPr>
          </a:p>
        </p:txBody>
      </p:sp>
      <p:cxnSp>
        <p:nvCxnSpPr>
          <p:cNvPr id="491" name="Google Shape;491;p72"/>
          <p:cNvCxnSpPr>
            <a:stCxn id="489" idx="2"/>
          </p:cNvCxnSpPr>
          <p:nvPr/>
        </p:nvCxnSpPr>
        <p:spPr>
          <a:xfrm flipH="1">
            <a:off x="1238425" y="5462975"/>
            <a:ext cx="350400" cy="2079000"/>
          </a:xfrm>
          <a:prstGeom prst="straightConnector1">
            <a:avLst/>
          </a:prstGeom>
          <a:noFill/>
          <a:ln cap="flat" cmpd="sng" w="50800">
            <a:solidFill>
              <a:srgbClr val="00F900"/>
            </a:solidFill>
            <a:prstDash val="solid"/>
            <a:miter lim="400000"/>
            <a:headEnd len="sm" w="sm" type="stealth"/>
            <a:tailEnd len="sm" w="sm" type="none"/>
          </a:ln>
        </p:spPr>
      </p:cxnSp>
      <p:cxnSp>
        <p:nvCxnSpPr>
          <p:cNvPr id="492" name="Google Shape;492;p72"/>
          <p:cNvCxnSpPr>
            <a:stCxn id="486" idx="2"/>
          </p:cNvCxnSpPr>
          <p:nvPr/>
        </p:nvCxnSpPr>
        <p:spPr>
          <a:xfrm>
            <a:off x="634950" y="5462975"/>
            <a:ext cx="543000" cy="2101200"/>
          </a:xfrm>
          <a:prstGeom prst="straightConnector1">
            <a:avLst/>
          </a:prstGeom>
          <a:noFill/>
          <a:ln cap="flat" cmpd="sng" w="50800">
            <a:solidFill>
              <a:srgbClr val="FFFB00"/>
            </a:solidFill>
            <a:prstDash val="solid"/>
            <a:miter lim="400000"/>
            <a:headEnd len="sm" w="sm" type="stealth"/>
            <a:tailEnd len="sm" w="sm" type="none"/>
          </a:ln>
        </p:spPr>
      </p:cxnSp>
      <p:sp>
        <p:nvSpPr>
          <p:cNvPr id="493" name="Google Shape;493;p72"/>
          <p:cNvSpPr/>
          <p:nvPr/>
        </p:nvSpPr>
        <p:spPr>
          <a:xfrm>
            <a:off x="5998150" y="2137200"/>
            <a:ext cx="789000" cy="818400"/>
          </a:xfrm>
          <a:prstGeom prst="rect">
            <a:avLst/>
          </a:prstGeom>
          <a:noFill/>
          <a:ln cap="flat" cmpd="sng" w="76200">
            <a:solidFill>
              <a:srgbClr val="FF2F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2"/>
          <p:cNvSpPr txBox="1"/>
          <p:nvPr/>
        </p:nvSpPr>
        <p:spPr>
          <a:xfrm>
            <a:off x="5293050" y="7009800"/>
            <a:ext cx="4600200" cy="1947600"/>
          </a:xfrm>
          <a:prstGeom prst="rect">
            <a:avLst/>
          </a:prstGeom>
          <a:noFill/>
          <a:ln>
            <a:noFill/>
          </a:ln>
        </p:spPr>
        <p:txBody>
          <a:bodyPr anchorCtr="0" anchor="ctr" bIns="50800" lIns="50800" spcFirstLastPara="1" rIns="50800" wrap="square" tIns="50800">
            <a:noAutofit/>
          </a:bodyPr>
          <a:lstStyle/>
          <a:p>
            <a:pPr indent="0" lvl="1" marL="0" rtl="0" algn="l">
              <a:spcBef>
                <a:spcPts val="0"/>
              </a:spcBef>
              <a:spcAft>
                <a:spcPts val="0"/>
              </a:spcAft>
              <a:buClr>
                <a:srgbClr val="FFFB00"/>
              </a:buClr>
              <a:buSzPts val="3000"/>
              <a:buFont typeface="Short Stack"/>
              <a:buNone/>
            </a:pPr>
            <a:r>
              <a:rPr lang="pt-BR" sz="3000">
                <a:solidFill>
                  <a:srgbClr val="00FDFF"/>
                </a:solidFill>
                <a:latin typeface="Courier"/>
                <a:ea typeface="Courier"/>
                <a:cs typeface="Courier"/>
                <a:sym typeface="Courier"/>
              </a:rPr>
              <a:t>shift+1 </a:t>
            </a:r>
            <a:r>
              <a:rPr lang="pt-BR" sz="3000">
                <a:solidFill>
                  <a:srgbClr val="00FDFF"/>
                </a:solidFill>
                <a:latin typeface="Short Stack"/>
                <a:ea typeface="Short Stack"/>
                <a:cs typeface="Short Stack"/>
                <a:sym typeface="Short Stack"/>
              </a:rPr>
              <a:t>é</a:t>
            </a:r>
            <a:r>
              <a:rPr lang="pt-BR" sz="3000">
                <a:solidFill>
                  <a:srgbClr val="00FDFF"/>
                </a:solidFill>
                <a:latin typeface="Courier"/>
                <a:ea typeface="Courier"/>
                <a:cs typeface="Courier"/>
                <a:sym typeface="Courier"/>
              </a:rPr>
              <a:t> !</a:t>
            </a:r>
            <a:br>
              <a:rPr lang="pt-BR" sz="3000">
                <a:solidFill>
                  <a:srgbClr val="00FDFF"/>
                </a:solidFill>
                <a:latin typeface="Short Stack"/>
                <a:ea typeface="Short Stack"/>
                <a:cs typeface="Short Stack"/>
                <a:sym typeface="Short Stack"/>
              </a:rPr>
            </a:br>
            <a:r>
              <a:rPr lang="pt-BR" sz="3000">
                <a:solidFill>
                  <a:srgbClr val="00FDFF"/>
                </a:solidFill>
                <a:latin typeface="Courier"/>
                <a:ea typeface="Courier"/>
                <a:cs typeface="Courier"/>
                <a:sym typeface="Courier"/>
              </a:rPr>
              <a:t>!</a:t>
            </a:r>
            <a:r>
              <a:rPr lang="pt-BR" sz="3000">
                <a:solidFill>
                  <a:srgbClr val="00FDFF"/>
                </a:solidFill>
                <a:latin typeface="Short Stack"/>
                <a:ea typeface="Short Stack"/>
                <a:cs typeface="Short Stack"/>
                <a:sym typeface="Short Stack"/>
              </a:rPr>
              <a:t> é o NÃO</a:t>
            </a:r>
            <a:endParaRPr sz="3000">
              <a:solidFill>
                <a:srgbClr val="00FDFF"/>
              </a:solidFill>
              <a:latin typeface="Short Stack"/>
              <a:ea typeface="Short Stack"/>
              <a:cs typeface="Short Stack"/>
              <a:sym typeface="Short Stack"/>
            </a:endParaRPr>
          </a:p>
        </p:txBody>
      </p:sp>
      <p:cxnSp>
        <p:nvCxnSpPr>
          <p:cNvPr id="495" name="Google Shape;495;p72"/>
          <p:cNvCxnSpPr>
            <a:stCxn id="496" idx="2"/>
          </p:cNvCxnSpPr>
          <p:nvPr/>
        </p:nvCxnSpPr>
        <p:spPr>
          <a:xfrm>
            <a:off x="1391508" y="2955600"/>
            <a:ext cx="4203900" cy="4520100"/>
          </a:xfrm>
          <a:prstGeom prst="straightConnector1">
            <a:avLst/>
          </a:prstGeom>
          <a:noFill/>
          <a:ln cap="flat" cmpd="sng" w="50800">
            <a:solidFill>
              <a:srgbClr val="00FDFF"/>
            </a:solidFill>
            <a:prstDash val="solid"/>
            <a:miter lim="400000"/>
            <a:headEnd len="sm" w="sm" type="stealth"/>
            <a:tailEnd len="sm" w="sm" type="none"/>
          </a:ln>
        </p:spPr>
      </p:cxnSp>
      <p:cxnSp>
        <p:nvCxnSpPr>
          <p:cNvPr id="497" name="Google Shape;497;p72"/>
          <p:cNvCxnSpPr>
            <a:stCxn id="486" idx="2"/>
          </p:cNvCxnSpPr>
          <p:nvPr/>
        </p:nvCxnSpPr>
        <p:spPr>
          <a:xfrm>
            <a:off x="634950" y="5462975"/>
            <a:ext cx="4922400" cy="2012700"/>
          </a:xfrm>
          <a:prstGeom prst="straightConnector1">
            <a:avLst/>
          </a:prstGeom>
          <a:noFill/>
          <a:ln cap="flat" cmpd="sng" w="50800">
            <a:solidFill>
              <a:srgbClr val="FFFB00"/>
            </a:solidFill>
            <a:prstDash val="solid"/>
            <a:miter lim="400000"/>
            <a:headEnd len="sm" w="sm" type="stealth"/>
            <a:tailEnd len="sm" w="sm" type="none"/>
          </a:ln>
        </p:spPr>
      </p:cxnSp>
      <p:sp>
        <p:nvSpPr>
          <p:cNvPr id="496" name="Google Shape;496;p72"/>
          <p:cNvSpPr/>
          <p:nvPr/>
        </p:nvSpPr>
        <p:spPr>
          <a:xfrm>
            <a:off x="997008" y="2137200"/>
            <a:ext cx="789000" cy="818400"/>
          </a:xfrm>
          <a:prstGeom prst="rect">
            <a:avLst/>
          </a:prstGeom>
          <a:noFill/>
          <a:ln cap="flat" cmpd="sng" w="76200">
            <a:solidFill>
              <a:srgbClr val="00F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2"/>
          <p:cNvSpPr txBox="1"/>
          <p:nvPr/>
        </p:nvSpPr>
        <p:spPr>
          <a:xfrm>
            <a:off x="8940200" y="7009800"/>
            <a:ext cx="3692700" cy="1947600"/>
          </a:xfrm>
          <a:prstGeom prst="rect">
            <a:avLst/>
          </a:prstGeom>
          <a:noFill/>
          <a:ln>
            <a:noFill/>
          </a:ln>
        </p:spPr>
        <p:txBody>
          <a:bodyPr anchorCtr="0" anchor="ctr" bIns="50800" lIns="50800" spcFirstLastPara="1" rIns="50800" wrap="square" tIns="50800">
            <a:noAutofit/>
          </a:bodyPr>
          <a:lstStyle/>
          <a:p>
            <a:pPr indent="0" lvl="1" marL="0" rtl="0" algn="l">
              <a:spcBef>
                <a:spcPts val="0"/>
              </a:spcBef>
              <a:spcAft>
                <a:spcPts val="0"/>
              </a:spcAft>
              <a:buClr>
                <a:srgbClr val="FFFB00"/>
              </a:buClr>
              <a:buSzPts val="3000"/>
              <a:buFont typeface="Short Stack"/>
              <a:buNone/>
            </a:pPr>
            <a:r>
              <a:rPr lang="pt-BR" sz="3000">
                <a:solidFill>
                  <a:srgbClr val="FF2F92"/>
                </a:solidFill>
                <a:latin typeface="Courier"/>
                <a:ea typeface="Courier"/>
                <a:cs typeface="Courier"/>
                <a:sym typeface="Courier"/>
              </a:rPr>
              <a:t>shift+7 </a:t>
            </a:r>
            <a:r>
              <a:rPr lang="pt-BR" sz="3000">
                <a:solidFill>
                  <a:srgbClr val="FF2F92"/>
                </a:solidFill>
                <a:latin typeface="Short Stack"/>
                <a:ea typeface="Short Stack"/>
                <a:cs typeface="Short Stack"/>
                <a:sym typeface="Short Stack"/>
              </a:rPr>
              <a:t>é</a:t>
            </a:r>
            <a:r>
              <a:rPr lang="pt-BR" sz="3000">
                <a:solidFill>
                  <a:srgbClr val="FF2F92"/>
                </a:solidFill>
                <a:latin typeface="Courier"/>
                <a:ea typeface="Courier"/>
                <a:cs typeface="Courier"/>
                <a:sym typeface="Courier"/>
              </a:rPr>
              <a:t> &amp;</a:t>
            </a:r>
            <a:br>
              <a:rPr lang="pt-BR" sz="3000">
                <a:solidFill>
                  <a:srgbClr val="FF2F92"/>
                </a:solidFill>
                <a:latin typeface="Short Stack"/>
                <a:ea typeface="Short Stack"/>
                <a:cs typeface="Short Stack"/>
                <a:sym typeface="Short Stack"/>
              </a:rPr>
            </a:br>
            <a:r>
              <a:rPr lang="pt-BR" sz="3000">
                <a:solidFill>
                  <a:srgbClr val="FF2F92"/>
                </a:solidFill>
                <a:latin typeface="Courier"/>
                <a:ea typeface="Courier"/>
                <a:cs typeface="Courier"/>
                <a:sym typeface="Courier"/>
              </a:rPr>
              <a:t>&amp;&amp;</a:t>
            </a:r>
            <a:r>
              <a:rPr lang="pt-BR" sz="3000">
                <a:solidFill>
                  <a:srgbClr val="FF2F92"/>
                </a:solidFill>
                <a:latin typeface="Short Stack"/>
                <a:ea typeface="Short Stack"/>
                <a:cs typeface="Short Stack"/>
                <a:sym typeface="Short Stack"/>
              </a:rPr>
              <a:t> é o E lógico</a:t>
            </a:r>
            <a:endParaRPr sz="3000">
              <a:solidFill>
                <a:srgbClr val="FF2F92"/>
              </a:solidFill>
              <a:latin typeface="Short Stack"/>
              <a:ea typeface="Short Stack"/>
              <a:cs typeface="Short Stack"/>
              <a:sym typeface="Short Stack"/>
            </a:endParaRPr>
          </a:p>
        </p:txBody>
      </p:sp>
      <p:cxnSp>
        <p:nvCxnSpPr>
          <p:cNvPr id="499" name="Google Shape;499;p72"/>
          <p:cNvCxnSpPr>
            <a:stCxn id="493" idx="2"/>
            <a:endCxn id="498" idx="0"/>
          </p:cNvCxnSpPr>
          <p:nvPr/>
        </p:nvCxnSpPr>
        <p:spPr>
          <a:xfrm>
            <a:off x="6392650" y="2955600"/>
            <a:ext cx="4393800" cy="4054200"/>
          </a:xfrm>
          <a:prstGeom prst="straightConnector1">
            <a:avLst/>
          </a:prstGeom>
          <a:noFill/>
          <a:ln cap="flat" cmpd="sng" w="50800">
            <a:solidFill>
              <a:srgbClr val="FF2F92"/>
            </a:solidFill>
            <a:prstDash val="solid"/>
            <a:miter lim="400000"/>
            <a:headEnd len="sm" w="sm" type="stealth"/>
            <a:tailEnd len="sm" w="sm" type="none"/>
          </a:ln>
        </p:spPr>
      </p:cxnSp>
      <p:cxnSp>
        <p:nvCxnSpPr>
          <p:cNvPr id="500" name="Google Shape;500;p72"/>
          <p:cNvCxnSpPr>
            <a:stCxn id="486" idx="2"/>
            <a:endCxn id="498" idx="0"/>
          </p:cNvCxnSpPr>
          <p:nvPr/>
        </p:nvCxnSpPr>
        <p:spPr>
          <a:xfrm>
            <a:off x="634950" y="5462975"/>
            <a:ext cx="10151700" cy="1546800"/>
          </a:xfrm>
          <a:prstGeom prst="straightConnector1">
            <a:avLst/>
          </a:prstGeom>
          <a:noFill/>
          <a:ln cap="flat" cmpd="sng" w="50800">
            <a:solidFill>
              <a:srgbClr val="FFFB00"/>
            </a:solidFill>
            <a:prstDash val="solid"/>
            <a:miter lim="400000"/>
            <a:headEnd len="sm" w="sm" type="stealth"/>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Algoritmo</a:t>
            </a:r>
            <a:endParaRPr/>
          </a:p>
        </p:txBody>
      </p:sp>
      <p:sp>
        <p:nvSpPr>
          <p:cNvPr id="88" name="Google Shape;88;p19"/>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554161" lvl="0" marL="893696" rtl="0" algn="l">
              <a:spcBef>
                <a:spcPts val="0"/>
              </a:spcBef>
              <a:spcAft>
                <a:spcPts val="0"/>
              </a:spcAft>
              <a:buClr>
                <a:schemeClr val="lt1"/>
              </a:buClr>
              <a:buSzPts val="3100"/>
              <a:buChar char="໑"/>
            </a:pPr>
            <a:r>
              <a:rPr lang="pt-BR" sz="3300">
                <a:solidFill>
                  <a:schemeClr val="lt1"/>
                </a:solidFill>
              </a:rPr>
              <a:t>Exemplo de um algoritmo não computacional: receita de como fazer um bolo</a:t>
            </a:r>
            <a:endParaRPr sz="3300">
              <a:solidFill>
                <a:schemeClr val="lt1"/>
              </a:solidFill>
            </a:endParaRPr>
          </a:p>
          <a:p>
            <a:pPr indent="-554161" lvl="1" marL="1439796" rtl="0" algn="l">
              <a:spcBef>
                <a:spcPts val="2000"/>
              </a:spcBef>
              <a:spcAft>
                <a:spcPts val="0"/>
              </a:spcAft>
              <a:buClr>
                <a:srgbClr val="FFFFFF"/>
              </a:buClr>
              <a:buSzPts val="3100"/>
              <a:buChar char="໑"/>
            </a:pPr>
            <a:r>
              <a:rPr lang="pt-BR" sz="3300">
                <a:solidFill>
                  <a:srgbClr val="FFFB00"/>
                </a:solidFill>
              </a:rPr>
              <a:t>Entrada</a:t>
            </a:r>
            <a:r>
              <a:rPr lang="pt-BR" sz="3300">
                <a:solidFill>
                  <a:schemeClr val="lt1"/>
                </a:solidFill>
              </a:rPr>
              <a:t>: ingredientes (2 ovos, 2 xícaras de farinha, 1 xícara de açúcar, 1 xícara de leite, 1 xícara de óleo, 1 xícara de chocolate em pó, 1 colher de fermento)</a:t>
            </a:r>
            <a:endParaRPr sz="3300">
              <a:solidFill>
                <a:schemeClr val="lt1"/>
              </a:solidFill>
            </a:endParaRPr>
          </a:p>
          <a:p>
            <a:pPr indent="-554161" lvl="1" marL="1439796" rtl="0" algn="l">
              <a:spcBef>
                <a:spcPts val="2000"/>
              </a:spcBef>
              <a:spcAft>
                <a:spcPts val="0"/>
              </a:spcAft>
              <a:buClr>
                <a:srgbClr val="FFFFFF"/>
              </a:buClr>
              <a:buSzPts val="3100"/>
              <a:buChar char="໑"/>
            </a:pPr>
            <a:r>
              <a:rPr lang="pt-BR" sz="3300">
                <a:solidFill>
                  <a:srgbClr val="FFFB00"/>
                </a:solidFill>
              </a:rPr>
              <a:t>Saída</a:t>
            </a:r>
            <a:r>
              <a:rPr lang="pt-BR" sz="3300">
                <a:solidFill>
                  <a:schemeClr val="lt1"/>
                </a:solidFill>
              </a:rPr>
              <a:t>: bolo de chocolate</a:t>
            </a:r>
            <a:endParaRPr sz="3300">
              <a:solidFill>
                <a:schemeClr val="lt1"/>
              </a:solidFill>
            </a:endParaRPr>
          </a:p>
          <a:p>
            <a:pPr indent="-554161" lvl="0" marL="893696" rtl="0" algn="l">
              <a:spcBef>
                <a:spcPts val="4000"/>
              </a:spcBef>
              <a:spcAft>
                <a:spcPts val="0"/>
              </a:spcAft>
              <a:buClr>
                <a:schemeClr val="lt1"/>
              </a:buClr>
              <a:buSzPts val="3100"/>
              <a:buChar char="໑"/>
            </a:pPr>
            <a:r>
              <a:rPr lang="pt-BR" sz="3300">
                <a:solidFill>
                  <a:schemeClr val="lt1"/>
                </a:solidFill>
              </a:rPr>
              <a:t>Exemplo de algoritmo computacional (pode ser executado por computador): calcular a média das notas da turma</a:t>
            </a:r>
            <a:endParaRPr sz="3300">
              <a:solidFill>
                <a:schemeClr val="lt1"/>
              </a:solidFill>
            </a:endParaRPr>
          </a:p>
          <a:p>
            <a:pPr indent="-554161" lvl="1" marL="1439796" rtl="0" algn="l">
              <a:spcBef>
                <a:spcPts val="2000"/>
              </a:spcBef>
              <a:spcAft>
                <a:spcPts val="0"/>
              </a:spcAft>
              <a:buClr>
                <a:srgbClr val="FFFFFF"/>
              </a:buClr>
              <a:buSzPts val="3100"/>
              <a:buChar char="໑"/>
            </a:pPr>
            <a:r>
              <a:rPr lang="pt-BR" sz="3300">
                <a:solidFill>
                  <a:srgbClr val="FFFB00"/>
                </a:solidFill>
              </a:rPr>
              <a:t>Entrada</a:t>
            </a:r>
            <a:r>
              <a:rPr lang="pt-BR" sz="3300">
                <a:solidFill>
                  <a:schemeClr val="lt1"/>
                </a:solidFill>
              </a:rPr>
              <a:t>: notas dos alunos</a:t>
            </a:r>
            <a:endParaRPr sz="3300">
              <a:solidFill>
                <a:schemeClr val="lt1"/>
              </a:solidFill>
            </a:endParaRPr>
          </a:p>
          <a:p>
            <a:pPr indent="-554161" lvl="1" marL="1439796" rtl="0" algn="l">
              <a:spcBef>
                <a:spcPts val="2000"/>
              </a:spcBef>
              <a:spcAft>
                <a:spcPts val="2000"/>
              </a:spcAft>
              <a:buClr>
                <a:srgbClr val="FFFFFF"/>
              </a:buClr>
              <a:buSzPts val="3100"/>
              <a:buChar char="໑"/>
            </a:pPr>
            <a:r>
              <a:rPr lang="pt-BR" sz="3300">
                <a:solidFill>
                  <a:srgbClr val="FFFB00"/>
                </a:solidFill>
              </a:rPr>
              <a:t>Saída</a:t>
            </a:r>
            <a:r>
              <a:rPr lang="pt-BR" sz="3300">
                <a:solidFill>
                  <a:schemeClr val="lt1"/>
                </a:solidFill>
              </a:rPr>
              <a:t>: média das notas</a:t>
            </a:r>
            <a:endParaRPr sz="3300"/>
          </a:p>
        </p:txBody>
      </p:sp>
      <p:sp>
        <p:nvSpPr>
          <p:cNvPr id="89" name="Google Shape;89;p1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506" name="Google Shape;506;p7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4400"/>
              <a:t>Onde estão os símbolos no teclado?</a:t>
            </a:r>
            <a:endParaRPr sz="4400"/>
          </a:p>
        </p:txBody>
      </p:sp>
      <p:pic>
        <p:nvPicPr>
          <p:cNvPr id="507" name="Google Shape;507;p73"/>
          <p:cNvPicPr preferRelativeResize="0"/>
          <p:nvPr/>
        </p:nvPicPr>
        <p:blipFill>
          <a:blip r:embed="rId3">
            <a:alphaModFix/>
          </a:blip>
          <a:stretch>
            <a:fillRect/>
          </a:stretch>
        </p:blipFill>
        <p:spPr>
          <a:xfrm>
            <a:off x="152400" y="2137200"/>
            <a:ext cx="12480501" cy="4166150"/>
          </a:xfrm>
          <a:prstGeom prst="rect">
            <a:avLst/>
          </a:prstGeom>
          <a:noFill/>
          <a:ln>
            <a:noFill/>
          </a:ln>
        </p:spPr>
      </p:pic>
      <p:sp>
        <p:nvSpPr>
          <p:cNvPr id="508" name="Google Shape;508;p73"/>
          <p:cNvSpPr/>
          <p:nvPr/>
        </p:nvSpPr>
        <p:spPr>
          <a:xfrm>
            <a:off x="1212868" y="4644575"/>
            <a:ext cx="789000" cy="818400"/>
          </a:xfrm>
          <a:prstGeom prst="rect">
            <a:avLst/>
          </a:prstGeom>
          <a:noFill/>
          <a:ln cap="flat" cmpd="sng" w="76200">
            <a:solidFill>
              <a:srgbClr val="00F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3"/>
          <p:cNvSpPr txBox="1"/>
          <p:nvPr/>
        </p:nvSpPr>
        <p:spPr>
          <a:xfrm>
            <a:off x="1105850" y="6767800"/>
            <a:ext cx="5595600" cy="2639100"/>
          </a:xfrm>
          <a:prstGeom prst="rect">
            <a:avLst/>
          </a:prstGeom>
          <a:noFill/>
          <a:ln>
            <a:noFill/>
          </a:ln>
        </p:spPr>
        <p:txBody>
          <a:bodyPr anchorCtr="0" anchor="ctr" bIns="50800" lIns="50800" spcFirstLastPara="1" rIns="50800" wrap="square" tIns="50800">
            <a:noAutofit/>
          </a:bodyPr>
          <a:lstStyle/>
          <a:p>
            <a:pPr indent="0" lvl="1" marL="0" marR="0" rtl="0" algn="l">
              <a:lnSpc>
                <a:spcPct val="100000"/>
              </a:lnSpc>
              <a:spcBef>
                <a:spcPts val="0"/>
              </a:spcBef>
              <a:spcAft>
                <a:spcPts val="0"/>
              </a:spcAft>
              <a:buClr>
                <a:srgbClr val="FFFB00"/>
              </a:buClr>
              <a:buSzPts val="3000"/>
              <a:buFont typeface="Short Stack"/>
              <a:buNone/>
            </a:pPr>
            <a:r>
              <a:rPr lang="pt-BR" sz="3000">
                <a:solidFill>
                  <a:srgbClr val="00F900"/>
                </a:solidFill>
                <a:latin typeface="Courier"/>
                <a:ea typeface="Courier"/>
                <a:cs typeface="Courier"/>
                <a:sym typeface="Courier"/>
              </a:rPr>
              <a:t>\ </a:t>
            </a:r>
            <a:br>
              <a:rPr lang="pt-BR" sz="3000">
                <a:solidFill>
                  <a:srgbClr val="00F900"/>
                </a:solidFill>
                <a:latin typeface="Short Stack"/>
                <a:ea typeface="Short Stack"/>
                <a:cs typeface="Short Stack"/>
                <a:sym typeface="Short Stack"/>
              </a:rPr>
            </a:br>
            <a:r>
              <a:rPr lang="pt-BR" sz="3000">
                <a:solidFill>
                  <a:srgbClr val="00F900"/>
                </a:solidFill>
                <a:latin typeface="Courier"/>
                <a:ea typeface="Courier"/>
                <a:cs typeface="Courier"/>
                <a:sym typeface="Courier"/>
              </a:rPr>
              <a:t>printf("\n")</a:t>
            </a:r>
            <a:r>
              <a:rPr lang="pt-BR" sz="3000">
                <a:solidFill>
                  <a:srgbClr val="00F900"/>
                </a:solidFill>
                <a:latin typeface="Short Stack"/>
                <a:ea typeface="Short Stack"/>
                <a:cs typeface="Short Stack"/>
                <a:sym typeface="Short Stack"/>
              </a:rPr>
              <a:t> imprime quebra de linha</a:t>
            </a:r>
            <a:br>
              <a:rPr lang="pt-BR" sz="3000">
                <a:solidFill>
                  <a:srgbClr val="00F900"/>
                </a:solidFill>
                <a:latin typeface="Short Stack"/>
                <a:ea typeface="Short Stack"/>
                <a:cs typeface="Short Stack"/>
                <a:sym typeface="Short Stack"/>
              </a:rPr>
            </a:br>
            <a:r>
              <a:rPr lang="pt-BR" sz="3000">
                <a:solidFill>
                  <a:srgbClr val="00F900"/>
                </a:solidFill>
                <a:latin typeface="Courier"/>
                <a:ea typeface="Courier"/>
                <a:cs typeface="Courier"/>
                <a:sym typeface="Courier"/>
              </a:rPr>
              <a:t>printf("\%")</a:t>
            </a:r>
            <a:r>
              <a:rPr lang="pt-BR" sz="3000">
                <a:solidFill>
                  <a:srgbClr val="00F900"/>
                </a:solidFill>
                <a:latin typeface="Short Stack"/>
                <a:ea typeface="Short Stack"/>
                <a:cs typeface="Short Stack"/>
                <a:sym typeface="Short Stack"/>
              </a:rPr>
              <a:t> imprime %</a:t>
            </a:r>
            <a:endParaRPr>
              <a:solidFill>
                <a:srgbClr val="00F900"/>
              </a:solidFill>
            </a:endParaRPr>
          </a:p>
        </p:txBody>
      </p:sp>
      <p:cxnSp>
        <p:nvCxnSpPr>
          <p:cNvPr id="510" name="Google Shape;510;p73"/>
          <p:cNvCxnSpPr>
            <a:stCxn id="508" idx="2"/>
          </p:cNvCxnSpPr>
          <p:nvPr/>
        </p:nvCxnSpPr>
        <p:spPr>
          <a:xfrm flipH="1">
            <a:off x="1256968" y="5462975"/>
            <a:ext cx="350400" cy="1747200"/>
          </a:xfrm>
          <a:prstGeom prst="straightConnector1">
            <a:avLst/>
          </a:prstGeom>
          <a:noFill/>
          <a:ln cap="flat" cmpd="sng" w="50800">
            <a:solidFill>
              <a:srgbClr val="00F900"/>
            </a:solidFill>
            <a:prstDash val="solid"/>
            <a:miter lim="400000"/>
            <a:headEnd len="sm" w="sm" type="stealth"/>
            <a:tailEnd len="sm" w="sm" type="none"/>
          </a:ln>
        </p:spPr>
      </p:cxnSp>
      <p:sp>
        <p:nvSpPr>
          <p:cNvPr id="511" name="Google Shape;511;p73"/>
          <p:cNvSpPr/>
          <p:nvPr/>
        </p:nvSpPr>
        <p:spPr>
          <a:xfrm>
            <a:off x="10372884" y="4622450"/>
            <a:ext cx="789000" cy="818400"/>
          </a:xfrm>
          <a:prstGeom prst="rect">
            <a:avLst/>
          </a:prstGeom>
          <a:noFill/>
          <a:ln cap="flat" cmpd="sng" w="76200">
            <a:solidFill>
              <a:srgbClr val="00FD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3"/>
          <p:cNvSpPr txBox="1"/>
          <p:nvPr/>
        </p:nvSpPr>
        <p:spPr>
          <a:xfrm>
            <a:off x="9222800" y="7054625"/>
            <a:ext cx="3316200" cy="2062500"/>
          </a:xfrm>
          <a:prstGeom prst="rect">
            <a:avLst/>
          </a:prstGeom>
          <a:noFill/>
          <a:ln>
            <a:noFill/>
          </a:ln>
        </p:spPr>
        <p:txBody>
          <a:bodyPr anchorCtr="0" anchor="ctr" bIns="50800" lIns="50800" spcFirstLastPara="1" rIns="50800" wrap="square" tIns="50800">
            <a:noAutofit/>
          </a:bodyPr>
          <a:lstStyle/>
          <a:p>
            <a:pPr indent="0" lvl="1" marL="0" marR="0" rtl="0" algn="l">
              <a:lnSpc>
                <a:spcPct val="100000"/>
              </a:lnSpc>
              <a:spcBef>
                <a:spcPts val="0"/>
              </a:spcBef>
              <a:spcAft>
                <a:spcPts val="0"/>
              </a:spcAft>
              <a:buClr>
                <a:srgbClr val="FFFB00"/>
              </a:buClr>
              <a:buSzPts val="3000"/>
              <a:buFont typeface="Short Stack"/>
              <a:buNone/>
            </a:pPr>
            <a:r>
              <a:rPr lang="pt-BR" sz="3000">
                <a:solidFill>
                  <a:srgbClr val="00FDFF"/>
                </a:solidFill>
                <a:latin typeface="Titillium Web"/>
                <a:ea typeface="Titillium Web"/>
                <a:cs typeface="Titillium Web"/>
                <a:sym typeface="Titillium Web"/>
              </a:rPr>
              <a:t>/</a:t>
            </a:r>
            <a:br>
              <a:rPr lang="pt-BR" sz="3000">
                <a:solidFill>
                  <a:srgbClr val="00FDFF"/>
                </a:solidFill>
                <a:latin typeface="Short Stack"/>
                <a:ea typeface="Short Stack"/>
                <a:cs typeface="Short Stack"/>
                <a:sym typeface="Short Stack"/>
              </a:rPr>
            </a:br>
            <a:r>
              <a:rPr lang="pt-BR" sz="3000">
                <a:solidFill>
                  <a:srgbClr val="00FDFF"/>
                </a:solidFill>
                <a:latin typeface="Courier"/>
                <a:ea typeface="Courier"/>
                <a:cs typeface="Courier"/>
                <a:sym typeface="Courier"/>
              </a:rPr>
              <a:t>//</a:t>
            </a:r>
            <a:r>
              <a:rPr lang="pt-BR" sz="3000">
                <a:solidFill>
                  <a:srgbClr val="00FDFF"/>
                </a:solidFill>
                <a:latin typeface="Short Stack"/>
                <a:ea typeface="Short Stack"/>
                <a:cs typeface="Short Stack"/>
                <a:sym typeface="Short Stack"/>
              </a:rPr>
              <a:t> começa um comentário</a:t>
            </a:r>
            <a:endParaRPr>
              <a:solidFill>
                <a:srgbClr val="00FDFF"/>
              </a:solidFill>
            </a:endParaRPr>
          </a:p>
        </p:txBody>
      </p:sp>
      <p:cxnSp>
        <p:nvCxnSpPr>
          <p:cNvPr id="513" name="Google Shape;513;p73"/>
          <p:cNvCxnSpPr>
            <a:stCxn id="511" idx="2"/>
          </p:cNvCxnSpPr>
          <p:nvPr/>
        </p:nvCxnSpPr>
        <p:spPr>
          <a:xfrm flipH="1">
            <a:off x="9488184" y="5440850"/>
            <a:ext cx="1279200" cy="1924200"/>
          </a:xfrm>
          <a:prstGeom prst="straightConnector1">
            <a:avLst/>
          </a:prstGeom>
          <a:noFill/>
          <a:ln cap="flat" cmpd="sng" w="50800">
            <a:solidFill>
              <a:srgbClr val="00FDFF"/>
            </a:solidFill>
            <a:prstDash val="solid"/>
            <a:miter lim="400000"/>
            <a:headEnd len="sm" w="sm" type="stealth"/>
            <a:tailEnd len="sm" w="sm"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4"/>
          <p:cNvSpPr txBox="1"/>
          <p:nvPr>
            <p:ph type="title"/>
          </p:nvPr>
        </p:nvSpPr>
        <p:spPr>
          <a:xfrm>
            <a:off x="1270000" y="3606750"/>
            <a:ext cx="10464900" cy="254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Dia 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524" name="Google Shape;524;p7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Variáveis do tipo caractere</a:t>
            </a:r>
            <a:endParaRPr/>
          </a:p>
        </p:txBody>
      </p:sp>
      <p:sp>
        <p:nvSpPr>
          <p:cNvPr id="525" name="Google Shape;525;p75"/>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Já vimos variáveis dos tipos</a:t>
            </a:r>
            <a:endParaRPr/>
          </a:p>
          <a:p>
            <a:pPr indent="-431800" lvl="1" marL="1371600" rtl="0" algn="l">
              <a:spcBef>
                <a:spcPts val="1000"/>
              </a:spcBef>
              <a:spcAft>
                <a:spcPts val="0"/>
              </a:spcAft>
              <a:buSzPts val="3200"/>
              <a:buChar char="໑"/>
            </a:pPr>
            <a:r>
              <a:rPr lang="pt-BR"/>
              <a:t>inteiro (</a:t>
            </a:r>
            <a:r>
              <a:rPr lang="pt-BR">
                <a:solidFill>
                  <a:srgbClr val="FFFB00"/>
                </a:solidFill>
              </a:rPr>
              <a:t>int</a:t>
            </a:r>
            <a:r>
              <a:rPr lang="pt-BR"/>
              <a:t>)</a:t>
            </a:r>
            <a:endParaRPr/>
          </a:p>
          <a:p>
            <a:pPr indent="-431800" lvl="1" marL="1371600" rtl="0" algn="l">
              <a:spcBef>
                <a:spcPts val="1000"/>
              </a:spcBef>
              <a:spcAft>
                <a:spcPts val="0"/>
              </a:spcAft>
              <a:buSzPts val="3200"/>
              <a:buChar char="໑"/>
            </a:pPr>
            <a:r>
              <a:rPr lang="pt-BR"/>
              <a:t>ponto flutuante (</a:t>
            </a:r>
            <a:r>
              <a:rPr lang="pt-BR">
                <a:solidFill>
                  <a:srgbClr val="FFFB00"/>
                </a:solidFill>
              </a:rPr>
              <a:t>float</a:t>
            </a:r>
            <a:r>
              <a:rPr lang="pt-BR"/>
              <a:t>)</a:t>
            </a:r>
            <a:endParaRPr/>
          </a:p>
          <a:p>
            <a:pPr indent="-431800" lvl="1" marL="1371600" rtl="0" algn="l">
              <a:spcBef>
                <a:spcPts val="1000"/>
              </a:spcBef>
              <a:spcAft>
                <a:spcPts val="0"/>
              </a:spcAft>
              <a:buSzPts val="3200"/>
              <a:buChar char="໑"/>
            </a:pPr>
            <a:r>
              <a:rPr lang="pt-BR"/>
              <a:t>precisão dupla (</a:t>
            </a:r>
            <a:r>
              <a:rPr lang="pt-BR">
                <a:solidFill>
                  <a:srgbClr val="FFFB00"/>
                </a:solidFill>
              </a:rPr>
              <a:t>double</a:t>
            </a:r>
            <a:r>
              <a:rPr lang="pt-BR"/>
              <a:t>)</a:t>
            </a:r>
            <a:br>
              <a:rPr lang="pt-BR"/>
            </a:br>
            <a:endParaRPr/>
          </a:p>
          <a:p>
            <a:pPr indent="-431800" lvl="0" marL="457200" rtl="0" algn="l">
              <a:spcBef>
                <a:spcPts val="1000"/>
              </a:spcBef>
              <a:spcAft>
                <a:spcPts val="0"/>
              </a:spcAft>
              <a:buSzPts val="3200"/>
              <a:buChar char="໑"/>
            </a:pPr>
            <a:r>
              <a:rPr lang="pt-BR"/>
              <a:t>Podemos ter também variáveis do </a:t>
            </a:r>
            <a:r>
              <a:rPr lang="pt-BR">
                <a:solidFill>
                  <a:srgbClr val="FFFB00"/>
                </a:solidFill>
              </a:rPr>
              <a:t>tipo caractere</a:t>
            </a:r>
            <a:endParaRPr>
              <a:solidFill>
                <a:srgbClr val="FFFB00"/>
              </a:solidFill>
            </a:endParaRPr>
          </a:p>
          <a:p>
            <a:pPr indent="-431800" lvl="1" marL="1371600" rtl="0" algn="l">
              <a:spcBef>
                <a:spcPts val="1000"/>
              </a:spcBef>
              <a:spcAft>
                <a:spcPts val="0"/>
              </a:spcAft>
              <a:buSzPts val="3200"/>
              <a:buChar char="໑"/>
            </a:pPr>
            <a:r>
              <a:rPr lang="pt-BR"/>
              <a:t>Podem assumir valor de qualquer caractere (letras, dígitos, símbolos como +, -, etc.)</a:t>
            </a:r>
            <a:endParaRPr/>
          </a:p>
          <a:p>
            <a:pPr indent="-431800" lvl="1" marL="1371600" rtl="0" algn="l">
              <a:spcBef>
                <a:spcPts val="1000"/>
              </a:spcBef>
              <a:spcAft>
                <a:spcPts val="1000"/>
              </a:spcAft>
              <a:buSzPts val="3200"/>
              <a:buChar char="໑"/>
            </a:pPr>
            <a:r>
              <a:rPr lang="pt-BR"/>
              <a:t>A cadeia formatadora para ler e escrever um caractere é %c</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531" name="Google Shape;531;p7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Variáveis do tipo caractere</a:t>
            </a:r>
            <a:endParaRPr/>
          </a:p>
        </p:txBody>
      </p:sp>
      <p:sp>
        <p:nvSpPr>
          <p:cNvPr id="532" name="Google Shape;532;p76"/>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marR="0" rtl="0" algn="l">
              <a:lnSpc>
                <a:spcPct val="100000"/>
              </a:lnSpc>
              <a:spcBef>
                <a:spcPts val="0"/>
              </a:spcBef>
              <a:spcAft>
                <a:spcPts val="1000"/>
              </a:spcAft>
              <a:buSzPts val="3200"/>
              <a:buChar char="໑"/>
            </a:pPr>
            <a:r>
              <a:rPr lang="pt-BR"/>
              <a:t>Na linguagem C++, o tipo é </a:t>
            </a:r>
            <a:r>
              <a:rPr lang="pt-BR">
                <a:solidFill>
                  <a:srgbClr val="FFFB00"/>
                </a:solidFill>
              </a:rPr>
              <a:t>char</a:t>
            </a:r>
            <a:r>
              <a:rPr lang="pt-BR"/>
              <a:t>:</a:t>
            </a:r>
            <a:br>
              <a:rPr lang="pt-BR"/>
            </a:br>
            <a:br>
              <a:rPr lang="pt-BR"/>
            </a:br>
            <a:r>
              <a:rPr lang="pt-BR">
                <a:latin typeface="Courier"/>
                <a:ea typeface="Courier"/>
                <a:cs typeface="Courier"/>
                <a:sym typeface="Courier"/>
              </a:rPr>
              <a:t>char letra1, letra2;</a:t>
            </a:r>
            <a:br>
              <a:rPr lang="pt-BR"/>
            </a:br>
            <a:br>
              <a:rPr lang="pt-BR"/>
            </a:br>
            <a:r>
              <a:rPr lang="pt-BR">
                <a:latin typeface="Courier"/>
                <a:ea typeface="Courier"/>
                <a:cs typeface="Courier"/>
                <a:sym typeface="Courier"/>
              </a:rPr>
              <a:t>letra1 = 'A';</a:t>
            </a:r>
            <a:br>
              <a:rPr lang="pt-BR">
                <a:latin typeface="Courier"/>
                <a:ea typeface="Courier"/>
                <a:cs typeface="Courier"/>
                <a:sym typeface="Courier"/>
              </a:rPr>
            </a:br>
            <a:r>
              <a:rPr lang="pt-BR">
                <a:latin typeface="Courier"/>
                <a:ea typeface="Courier"/>
                <a:cs typeface="Courier"/>
                <a:sym typeface="Courier"/>
              </a:rPr>
              <a:t>letra2 = 'a';</a:t>
            </a:r>
            <a:br>
              <a:rPr lang="pt-BR">
                <a:latin typeface="Courier"/>
                <a:ea typeface="Courier"/>
                <a:cs typeface="Courier"/>
                <a:sym typeface="Courier"/>
              </a:rPr>
            </a:b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if (letra1 == letra2)</a:t>
            </a:r>
            <a:br>
              <a:rPr lang="pt-BR">
                <a:latin typeface="Courier"/>
                <a:ea typeface="Courier"/>
                <a:cs typeface="Courier"/>
                <a:sym typeface="Courier"/>
              </a:rPr>
            </a:br>
            <a:r>
              <a:rPr lang="pt-BR">
                <a:latin typeface="Courier"/>
                <a:ea typeface="Courier"/>
                <a:cs typeface="Courier"/>
                <a:sym typeface="Courier"/>
              </a:rPr>
              <a:t>    printf("Igual\n");</a:t>
            </a:r>
            <a:br>
              <a:rPr lang="pt-BR">
                <a:latin typeface="Courier"/>
                <a:ea typeface="Courier"/>
                <a:cs typeface="Courier"/>
                <a:sym typeface="Courier"/>
              </a:rPr>
            </a:br>
            <a:r>
              <a:rPr lang="pt-BR">
                <a:latin typeface="Courier"/>
                <a:ea typeface="Courier"/>
                <a:cs typeface="Courier"/>
                <a:sym typeface="Courier"/>
              </a:rPr>
              <a:t>else</a:t>
            </a:r>
            <a:br>
              <a:rPr lang="pt-BR">
                <a:latin typeface="Courier"/>
                <a:ea typeface="Courier"/>
                <a:cs typeface="Courier"/>
                <a:sym typeface="Courier"/>
              </a:rPr>
            </a:br>
            <a:r>
              <a:rPr lang="pt-BR">
                <a:latin typeface="Courier"/>
                <a:ea typeface="Courier"/>
                <a:cs typeface="Courier"/>
                <a:sym typeface="Courier"/>
              </a:rPr>
              <a:t>    printf("Diferente\n");</a:t>
            </a:r>
            <a:endParaRPr>
              <a:latin typeface="Courier"/>
              <a:ea typeface="Courier"/>
              <a:cs typeface="Courier"/>
              <a:sym typeface="Courier"/>
            </a:endParaRPr>
          </a:p>
        </p:txBody>
      </p:sp>
      <p:sp>
        <p:nvSpPr>
          <p:cNvPr id="533" name="Google Shape;533;p76"/>
          <p:cNvSpPr txBox="1"/>
          <p:nvPr/>
        </p:nvSpPr>
        <p:spPr>
          <a:xfrm>
            <a:off x="7007300" y="3960600"/>
            <a:ext cx="5257800" cy="1832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4200"/>
              <a:buFont typeface="Short Stack"/>
              <a:buNone/>
            </a:pPr>
            <a:r>
              <a:rPr lang="pt-BR" sz="4200">
                <a:solidFill>
                  <a:srgbClr val="FFFB00"/>
                </a:solidFill>
                <a:latin typeface="Short Stack"/>
                <a:ea typeface="Short Stack"/>
                <a:cs typeface="Short Stack"/>
                <a:sym typeface="Short Stack"/>
              </a:rPr>
              <a:t>C</a:t>
            </a:r>
            <a:r>
              <a:rPr b="0" i="0" lang="pt-BR" sz="4200" u="none" cap="none" strike="noStrike">
                <a:solidFill>
                  <a:srgbClr val="FFFB00"/>
                </a:solidFill>
                <a:latin typeface="Short Stack"/>
                <a:ea typeface="Short Stack"/>
                <a:cs typeface="Short Stack"/>
                <a:sym typeface="Short Stack"/>
              </a:rPr>
              <a:t>aractere entre</a:t>
            </a:r>
            <a:endParaRPr/>
          </a:p>
          <a:p>
            <a:pPr indent="0" lvl="0" marL="0" marR="0" rtl="0" algn="l">
              <a:lnSpc>
                <a:spcPct val="100000"/>
              </a:lnSpc>
              <a:spcBef>
                <a:spcPts val="0"/>
              </a:spcBef>
              <a:spcAft>
                <a:spcPts val="0"/>
              </a:spcAft>
              <a:buClr>
                <a:srgbClr val="FFFB00"/>
              </a:buClr>
              <a:buSzPts val="4200"/>
              <a:buFont typeface="Short Stack"/>
              <a:buNone/>
            </a:pPr>
            <a:r>
              <a:rPr b="0" i="0" lang="pt-BR" sz="4200" u="none" cap="none" strike="noStrike">
                <a:solidFill>
                  <a:srgbClr val="FFFB00"/>
                </a:solidFill>
                <a:latin typeface="Short Stack"/>
                <a:ea typeface="Short Stack"/>
                <a:cs typeface="Short Stack"/>
                <a:sym typeface="Short Stack"/>
              </a:rPr>
              <a:t>aspas simples</a:t>
            </a:r>
            <a:endParaRPr/>
          </a:p>
        </p:txBody>
      </p:sp>
      <p:cxnSp>
        <p:nvCxnSpPr>
          <p:cNvPr id="534" name="Google Shape;534;p76"/>
          <p:cNvCxnSpPr>
            <a:endCxn id="533" idx="1"/>
          </p:cNvCxnSpPr>
          <p:nvPr/>
        </p:nvCxnSpPr>
        <p:spPr>
          <a:xfrm flipH="1" rot="10800000">
            <a:off x="4423400" y="4876800"/>
            <a:ext cx="2583900" cy="11100"/>
          </a:xfrm>
          <a:prstGeom prst="straightConnector1">
            <a:avLst/>
          </a:prstGeom>
          <a:noFill/>
          <a:ln cap="flat" cmpd="sng" w="50800">
            <a:solidFill>
              <a:srgbClr val="FFFB00"/>
            </a:solidFill>
            <a:prstDash val="solid"/>
            <a:miter lim="400000"/>
            <a:headEnd len="sm" w="sm" type="stealth"/>
            <a:tailEnd len="sm" w="sm" type="non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pic>
        <p:nvPicPr>
          <p:cNvPr id="540" name="Google Shape;540;p77"/>
          <p:cNvPicPr preferRelativeResize="0"/>
          <p:nvPr/>
        </p:nvPicPr>
        <p:blipFill>
          <a:blip r:embed="rId3">
            <a:alphaModFix/>
          </a:blip>
          <a:stretch>
            <a:fillRect/>
          </a:stretch>
        </p:blipFill>
        <p:spPr>
          <a:xfrm>
            <a:off x="876275" y="1912650"/>
            <a:ext cx="2676831" cy="7193976"/>
          </a:xfrm>
          <a:prstGeom prst="rect">
            <a:avLst/>
          </a:prstGeom>
          <a:noFill/>
          <a:ln>
            <a:noFill/>
          </a:ln>
        </p:spPr>
      </p:pic>
      <p:pic>
        <p:nvPicPr>
          <p:cNvPr id="541" name="Google Shape;541;p77"/>
          <p:cNvPicPr preferRelativeResize="0"/>
          <p:nvPr/>
        </p:nvPicPr>
        <p:blipFill>
          <a:blip r:embed="rId4">
            <a:alphaModFix/>
          </a:blip>
          <a:stretch>
            <a:fillRect/>
          </a:stretch>
        </p:blipFill>
        <p:spPr>
          <a:xfrm>
            <a:off x="3721031" y="1912650"/>
            <a:ext cx="3544709" cy="7193976"/>
          </a:xfrm>
          <a:prstGeom prst="rect">
            <a:avLst/>
          </a:prstGeom>
          <a:noFill/>
          <a:ln>
            <a:noFill/>
          </a:ln>
        </p:spPr>
      </p:pic>
      <p:pic>
        <p:nvPicPr>
          <p:cNvPr id="542" name="Google Shape;542;p77"/>
          <p:cNvPicPr preferRelativeResize="0"/>
          <p:nvPr/>
        </p:nvPicPr>
        <p:blipFill>
          <a:blip r:embed="rId5">
            <a:alphaModFix/>
          </a:blip>
          <a:stretch>
            <a:fillRect/>
          </a:stretch>
        </p:blipFill>
        <p:spPr>
          <a:xfrm>
            <a:off x="7433665" y="1912650"/>
            <a:ext cx="4694910" cy="7193976"/>
          </a:xfrm>
          <a:prstGeom prst="rect">
            <a:avLst/>
          </a:prstGeom>
          <a:noFill/>
          <a:ln>
            <a:noFill/>
          </a:ln>
        </p:spPr>
      </p:pic>
      <p:sp>
        <p:nvSpPr>
          <p:cNvPr id="543" name="Google Shape;543;p7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Tabela ASCII</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549" name="Google Shape;549;p7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Variáveis do tipo caractere</a:t>
            </a:r>
            <a:endParaRPr/>
          </a:p>
        </p:txBody>
      </p:sp>
      <p:sp>
        <p:nvSpPr>
          <p:cNvPr id="550" name="Google Shape;550;p78"/>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marR="0" rtl="0" algn="l">
              <a:lnSpc>
                <a:spcPct val="100000"/>
              </a:lnSpc>
              <a:spcBef>
                <a:spcPts val="0"/>
              </a:spcBef>
              <a:spcAft>
                <a:spcPts val="1000"/>
              </a:spcAft>
              <a:buSzPts val="3200"/>
              <a:buChar char="໑"/>
            </a:pPr>
            <a:r>
              <a:rPr lang="pt-BR"/>
              <a:t>Pode assumir valor de qualquer caractere</a:t>
            </a:r>
            <a:br>
              <a:rPr lang="pt-BR"/>
            </a:br>
            <a:br>
              <a:rPr lang="pt-BR"/>
            </a:br>
            <a:r>
              <a:rPr lang="pt-BR">
                <a:solidFill>
                  <a:schemeClr val="lt1"/>
                </a:solidFill>
                <a:latin typeface="Courier"/>
                <a:ea typeface="Courier"/>
                <a:cs typeface="Courier"/>
                <a:sym typeface="Courier"/>
              </a:rPr>
              <a:t>char op1, op2;</a:t>
            </a:r>
            <a:br>
              <a:rPr lang="pt-BR">
                <a:solidFill>
                  <a:schemeClr val="lt1"/>
                </a:solidFill>
                <a:latin typeface="Courier"/>
                <a:ea typeface="Courier"/>
                <a:cs typeface="Courier"/>
                <a:sym typeface="Courier"/>
              </a:rPr>
            </a:b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op1 = '+';</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op2 = '-';</a:t>
            </a:r>
            <a:br>
              <a:rPr lang="pt-BR">
                <a:solidFill>
                  <a:schemeClr val="lt1"/>
                </a:solidFill>
                <a:latin typeface="Courier"/>
                <a:ea typeface="Courier"/>
                <a:cs typeface="Courier"/>
                <a:sym typeface="Courier"/>
              </a:rPr>
            </a:b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a:t>
            </a:r>
            <a:br>
              <a:rPr lang="pt-BR">
                <a:solidFill>
                  <a:schemeClr val="lt1"/>
                </a:solidFill>
                <a:latin typeface="Courier"/>
                <a:ea typeface="Courier"/>
                <a:cs typeface="Courier"/>
                <a:sym typeface="Courier"/>
              </a:rPr>
            </a:b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if (op1 == '+') {</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    ...</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a:t>
            </a:r>
            <a:endParaRPr>
              <a:latin typeface="Courier"/>
              <a:ea typeface="Courier"/>
              <a:cs typeface="Courier"/>
              <a:sym typeface="Courier"/>
            </a:endParaRPr>
          </a:p>
        </p:txBody>
      </p:sp>
      <p:sp>
        <p:nvSpPr>
          <p:cNvPr id="551" name="Google Shape;551;p78"/>
          <p:cNvSpPr txBox="1"/>
          <p:nvPr/>
        </p:nvSpPr>
        <p:spPr>
          <a:xfrm>
            <a:off x="6972900" y="3801875"/>
            <a:ext cx="5257800" cy="1832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4200"/>
              <a:buFont typeface="Short Stack"/>
              <a:buNone/>
            </a:pPr>
            <a:r>
              <a:rPr lang="pt-BR" sz="4200">
                <a:solidFill>
                  <a:srgbClr val="FFFB00"/>
                </a:solidFill>
                <a:latin typeface="Short Stack"/>
                <a:ea typeface="Short Stack"/>
                <a:cs typeface="Short Stack"/>
                <a:sym typeface="Short Stack"/>
              </a:rPr>
              <a:t>C</a:t>
            </a:r>
            <a:r>
              <a:rPr b="0" i="0" lang="pt-BR" sz="4200" u="none" cap="none" strike="noStrike">
                <a:solidFill>
                  <a:srgbClr val="FFFB00"/>
                </a:solidFill>
                <a:latin typeface="Short Stack"/>
                <a:ea typeface="Short Stack"/>
                <a:cs typeface="Short Stack"/>
                <a:sym typeface="Short Stack"/>
              </a:rPr>
              <a:t>aractere entre</a:t>
            </a:r>
            <a:endParaRPr/>
          </a:p>
          <a:p>
            <a:pPr indent="0" lvl="0" marL="0" marR="0" rtl="0" algn="l">
              <a:lnSpc>
                <a:spcPct val="100000"/>
              </a:lnSpc>
              <a:spcBef>
                <a:spcPts val="0"/>
              </a:spcBef>
              <a:spcAft>
                <a:spcPts val="0"/>
              </a:spcAft>
              <a:buClr>
                <a:srgbClr val="FFFB00"/>
              </a:buClr>
              <a:buSzPts val="4200"/>
              <a:buFont typeface="Short Stack"/>
              <a:buNone/>
            </a:pPr>
            <a:r>
              <a:rPr b="0" i="0" lang="pt-BR" sz="4200" u="none" cap="none" strike="noStrike">
                <a:solidFill>
                  <a:srgbClr val="FFFB00"/>
                </a:solidFill>
                <a:latin typeface="Short Stack"/>
                <a:ea typeface="Short Stack"/>
                <a:cs typeface="Short Stack"/>
                <a:sym typeface="Short Stack"/>
              </a:rPr>
              <a:t>aspas simples</a:t>
            </a:r>
            <a:endParaRPr/>
          </a:p>
        </p:txBody>
      </p:sp>
      <p:cxnSp>
        <p:nvCxnSpPr>
          <p:cNvPr id="552" name="Google Shape;552;p78"/>
          <p:cNvCxnSpPr/>
          <p:nvPr/>
        </p:nvCxnSpPr>
        <p:spPr>
          <a:xfrm flipH="1" rot="10800000">
            <a:off x="3870475" y="4728400"/>
            <a:ext cx="3136800" cy="203700"/>
          </a:xfrm>
          <a:prstGeom prst="straightConnector1">
            <a:avLst/>
          </a:prstGeom>
          <a:noFill/>
          <a:ln cap="flat" cmpd="sng" w="50800">
            <a:solidFill>
              <a:srgbClr val="FFFB00"/>
            </a:solidFill>
            <a:prstDash val="solid"/>
            <a:miter lim="400000"/>
            <a:headEnd len="sm" w="sm" type="stealth"/>
            <a:tailEnd len="sm" w="sm"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558" name="Google Shape;558;p7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Variáveis do tipo caractere</a:t>
            </a:r>
            <a:endParaRPr/>
          </a:p>
        </p:txBody>
      </p:sp>
      <p:sp>
        <p:nvSpPr>
          <p:cNvPr id="559" name="Google Shape;559;p79"/>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marR="0" rtl="0" algn="l">
              <a:lnSpc>
                <a:spcPct val="100000"/>
              </a:lnSpc>
              <a:spcBef>
                <a:spcPts val="0"/>
              </a:spcBef>
              <a:spcAft>
                <a:spcPts val="1000"/>
              </a:spcAft>
              <a:buSzPts val="3200"/>
              <a:buChar char="໑"/>
            </a:pPr>
            <a:r>
              <a:rPr lang="pt-BR"/>
              <a:t>Exemplo com comandos condicionais:</a:t>
            </a:r>
            <a:br>
              <a:rPr lang="pt-BR"/>
            </a:br>
            <a:br>
              <a:rPr lang="pt-BR"/>
            </a:br>
            <a:r>
              <a:rPr lang="pt-BR" sz="3100">
                <a:latin typeface="Courier"/>
                <a:ea typeface="Courier"/>
                <a:cs typeface="Courier"/>
                <a:sym typeface="Courier"/>
              </a:rPr>
              <a:t>char carac;</a:t>
            </a:r>
            <a:br>
              <a:rPr lang="pt-BR" sz="3100">
                <a:latin typeface="Courier"/>
                <a:ea typeface="Courier"/>
                <a:cs typeface="Courier"/>
                <a:sym typeface="Courier"/>
              </a:rPr>
            </a:br>
            <a:br>
              <a:rPr lang="pt-BR" sz="3100">
                <a:latin typeface="Courier"/>
                <a:ea typeface="Courier"/>
                <a:cs typeface="Courier"/>
                <a:sym typeface="Courier"/>
              </a:rPr>
            </a:br>
            <a:r>
              <a:rPr lang="pt-BR" sz="3100">
                <a:latin typeface="Courier"/>
                <a:ea typeface="Courier"/>
                <a:cs typeface="Courier"/>
                <a:sym typeface="Courier"/>
              </a:rPr>
              <a:t>...</a:t>
            </a:r>
            <a:br>
              <a:rPr lang="pt-BR" sz="3100">
                <a:latin typeface="Courier"/>
                <a:ea typeface="Courier"/>
                <a:cs typeface="Courier"/>
                <a:sym typeface="Courier"/>
              </a:rPr>
            </a:br>
            <a:br>
              <a:rPr lang="pt-BR" sz="3100">
                <a:latin typeface="Courier"/>
                <a:ea typeface="Courier"/>
                <a:cs typeface="Courier"/>
                <a:sym typeface="Courier"/>
              </a:rPr>
            </a:br>
            <a:r>
              <a:rPr lang="pt-BR" sz="3100">
                <a:latin typeface="Courier"/>
                <a:ea typeface="Courier"/>
                <a:cs typeface="Courier"/>
                <a:sym typeface="Courier"/>
              </a:rPr>
              <a:t>if (carac == '+') // operacao de soma</a:t>
            </a:r>
            <a:br>
              <a:rPr lang="pt-BR" sz="3100">
                <a:latin typeface="Courier"/>
                <a:ea typeface="Courier"/>
                <a:cs typeface="Courier"/>
                <a:sym typeface="Courier"/>
              </a:rPr>
            </a:br>
            <a:r>
              <a:rPr lang="pt-BR" sz="3100">
                <a:latin typeface="Courier"/>
                <a:ea typeface="Courier"/>
                <a:cs typeface="Courier"/>
                <a:sym typeface="Courier"/>
              </a:rPr>
              <a:t>    printf("Soma\n");</a:t>
            </a:r>
            <a:br>
              <a:rPr lang="pt-BR" sz="3100">
                <a:latin typeface="Courier"/>
                <a:ea typeface="Courier"/>
                <a:cs typeface="Courier"/>
                <a:sym typeface="Courier"/>
              </a:rPr>
            </a:br>
            <a:r>
              <a:rPr lang="pt-BR" sz="3100">
                <a:latin typeface="Courier"/>
                <a:ea typeface="Courier"/>
                <a:cs typeface="Courier"/>
                <a:sym typeface="Courier"/>
              </a:rPr>
              <a:t>else if (carac == '-') // operacao de subtracao</a:t>
            </a:r>
            <a:br>
              <a:rPr lang="pt-BR" sz="3100">
                <a:latin typeface="Courier"/>
                <a:ea typeface="Courier"/>
                <a:cs typeface="Courier"/>
                <a:sym typeface="Courier"/>
              </a:rPr>
            </a:br>
            <a:r>
              <a:rPr lang="pt-BR" sz="3100">
                <a:latin typeface="Courier"/>
                <a:ea typeface="Courier"/>
                <a:cs typeface="Courier"/>
                <a:sym typeface="Courier"/>
              </a:rPr>
              <a:t>    printf("Subtracao\n");</a:t>
            </a:r>
            <a:br>
              <a:rPr lang="pt-BR" sz="3100">
                <a:latin typeface="Courier"/>
                <a:ea typeface="Courier"/>
                <a:cs typeface="Courier"/>
                <a:sym typeface="Courier"/>
              </a:rPr>
            </a:br>
            <a:r>
              <a:rPr lang="pt-BR" sz="3100">
                <a:latin typeface="Courier"/>
                <a:ea typeface="Courier"/>
                <a:cs typeface="Courier"/>
                <a:sym typeface="Courier"/>
              </a:rPr>
              <a:t>else</a:t>
            </a:r>
            <a:br>
              <a:rPr lang="pt-BR" sz="3100">
                <a:latin typeface="Courier"/>
                <a:ea typeface="Courier"/>
                <a:cs typeface="Courier"/>
                <a:sym typeface="Courier"/>
              </a:rPr>
            </a:br>
            <a:r>
              <a:rPr lang="pt-BR" sz="3100">
                <a:latin typeface="Courier"/>
                <a:ea typeface="Courier"/>
                <a:cs typeface="Courier"/>
                <a:sym typeface="Courier"/>
              </a:rPr>
              <a:t>    printf("Operacao invalida\n");</a:t>
            </a:r>
            <a:endParaRPr sz="3100">
              <a:latin typeface="Courier"/>
              <a:ea typeface="Courier"/>
              <a:cs typeface="Courier"/>
              <a:sym typeface="Courie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565" name="Google Shape;565;p8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1 - Calculadora</a:t>
            </a:r>
            <a:endParaRPr/>
          </a:p>
        </p:txBody>
      </p:sp>
      <p:sp>
        <p:nvSpPr>
          <p:cNvPr id="566" name="Google Shape;566;p80"/>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 implemente uma calculadora simples. Seu programa deve ler uma linha que contém um inteiro X, seguido de um caractere C, seguido de um inteiro Y.</a:t>
            </a:r>
            <a:endParaRPr/>
          </a:p>
          <a:p>
            <a:pPr indent="-431800" lvl="1" marL="1371600" rtl="0" algn="l">
              <a:spcBef>
                <a:spcPts val="2000"/>
              </a:spcBef>
              <a:spcAft>
                <a:spcPts val="0"/>
              </a:spcAft>
              <a:buSzPts val="3200"/>
              <a:buChar char="໑"/>
            </a:pPr>
            <a:r>
              <a:rPr lang="pt-BR"/>
              <a:t>Se o caractere C é '+',</a:t>
            </a:r>
            <a:br>
              <a:rPr lang="pt-BR"/>
            </a:br>
            <a:r>
              <a:rPr lang="pt-BR"/>
              <a:t>imprima o resultado de  X + Y</a:t>
            </a:r>
            <a:endParaRPr/>
          </a:p>
          <a:p>
            <a:pPr indent="-431800" lvl="1" marL="1371600" rtl="0" algn="l">
              <a:spcBef>
                <a:spcPts val="2000"/>
              </a:spcBef>
              <a:spcAft>
                <a:spcPts val="0"/>
              </a:spcAft>
              <a:buSzPts val="3200"/>
              <a:buChar char="໑"/>
            </a:pPr>
            <a:r>
              <a:rPr lang="pt-BR"/>
              <a:t>Se o caractere C é '-',</a:t>
            </a:r>
            <a:br>
              <a:rPr lang="pt-BR"/>
            </a:br>
            <a:r>
              <a:rPr lang="pt-BR"/>
              <a:t>imprima o </a:t>
            </a:r>
            <a:r>
              <a:rPr lang="pt-BR">
                <a:solidFill>
                  <a:schemeClr val="lt1"/>
                </a:solidFill>
              </a:rPr>
              <a:t>resultado de </a:t>
            </a:r>
            <a:r>
              <a:rPr lang="pt-BR"/>
              <a:t>X - Y</a:t>
            </a:r>
            <a:endParaRPr/>
          </a:p>
          <a:p>
            <a:pPr indent="-431800" lvl="1" marL="1371600" rtl="0" algn="l">
              <a:spcBef>
                <a:spcPts val="2000"/>
              </a:spcBef>
              <a:spcAft>
                <a:spcPts val="0"/>
              </a:spcAft>
              <a:buSzPts val="3200"/>
              <a:buChar char="໑"/>
            </a:pPr>
            <a:r>
              <a:rPr lang="pt-BR"/>
              <a:t>Se o caractere C é '*',</a:t>
            </a:r>
            <a:br>
              <a:rPr lang="pt-BR"/>
            </a:br>
            <a:r>
              <a:rPr lang="pt-BR"/>
              <a:t>imprima o </a:t>
            </a:r>
            <a:r>
              <a:rPr lang="pt-BR">
                <a:solidFill>
                  <a:schemeClr val="lt1"/>
                </a:solidFill>
              </a:rPr>
              <a:t>resultado de </a:t>
            </a:r>
            <a:r>
              <a:rPr lang="pt-BR"/>
              <a:t>X * Y</a:t>
            </a:r>
            <a:endParaRPr/>
          </a:p>
          <a:p>
            <a:pPr indent="-431800" lvl="1" marL="1371600" rtl="0" algn="l">
              <a:spcBef>
                <a:spcPts val="2000"/>
              </a:spcBef>
              <a:spcAft>
                <a:spcPts val="2000"/>
              </a:spcAft>
              <a:buSzPts val="3200"/>
              <a:buChar char="໑"/>
            </a:pPr>
            <a:r>
              <a:rPr lang="pt-BR"/>
              <a:t>Se o caractere C é '/',</a:t>
            </a:r>
            <a:br>
              <a:rPr lang="pt-BR"/>
            </a:br>
            <a:r>
              <a:rPr lang="pt-BR"/>
              <a:t>imprima o </a:t>
            </a:r>
            <a:r>
              <a:rPr lang="pt-BR">
                <a:solidFill>
                  <a:schemeClr val="lt1"/>
                </a:solidFill>
              </a:rPr>
              <a:t>resultado de </a:t>
            </a:r>
            <a:r>
              <a:rPr lang="pt-BR"/>
              <a:t>X / Y (divisão inteira)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572" name="Google Shape;572;p81"/>
          <p:cNvSpPr txBox="1"/>
          <p:nvPr>
            <p:ph idx="1" type="body"/>
          </p:nvPr>
        </p:nvSpPr>
        <p:spPr>
          <a:xfrm>
            <a:off x="571425" y="1984900"/>
            <a:ext cx="11862000" cy="1656900"/>
          </a:xfrm>
          <a:prstGeom prst="rect">
            <a:avLst/>
          </a:prstGeom>
        </p:spPr>
        <p:txBody>
          <a:bodyPr anchorCtr="0" anchor="ctr" bIns="91425" lIns="91425" spcFirstLastPara="1" rIns="91425" wrap="square" tIns="91425">
            <a:noAutofit/>
          </a:bodyPr>
          <a:lstStyle/>
          <a:p>
            <a:pPr indent="-406400" lvl="0" marL="457200" rtl="0" algn="l">
              <a:spcBef>
                <a:spcPts val="0"/>
              </a:spcBef>
              <a:spcAft>
                <a:spcPts val="0"/>
              </a:spcAft>
              <a:buClr>
                <a:schemeClr val="lt1"/>
              </a:buClr>
              <a:buSzPts val="2800"/>
              <a:buChar char="໑"/>
            </a:pPr>
            <a:r>
              <a:rPr lang="pt-BR" sz="2800">
                <a:solidFill>
                  <a:schemeClr val="lt1"/>
                </a:solidFill>
              </a:rPr>
              <a:t>Veja o que acontece se escrevermos</a:t>
            </a:r>
            <a:br>
              <a:rPr lang="pt-BR" sz="2800">
                <a:solidFill>
                  <a:schemeClr val="lt1"/>
                </a:solidFill>
              </a:rPr>
            </a:br>
            <a:r>
              <a:rPr lang="pt-BR" sz="2800">
                <a:solidFill>
                  <a:srgbClr val="00FDFF"/>
                </a:solidFill>
                <a:latin typeface="Courier"/>
                <a:ea typeface="Courier"/>
                <a:cs typeface="Courier"/>
                <a:sym typeface="Courier"/>
              </a:rPr>
              <a:t>scanf("%d%c%d", &amp;x, &amp;op, &amp;y);</a:t>
            </a:r>
            <a:r>
              <a:rPr lang="pt-BR" sz="2800">
                <a:solidFill>
                  <a:schemeClr val="lt1"/>
                </a:solidFill>
              </a:rPr>
              <a:t> (sem espaços na cadeia formatadora) e o usuário digitar </a:t>
            </a:r>
            <a:r>
              <a:rPr lang="pt-BR" sz="2800">
                <a:solidFill>
                  <a:srgbClr val="00FDFF"/>
                </a:solidFill>
                <a:latin typeface="Courier"/>
                <a:ea typeface="Courier"/>
                <a:cs typeface="Courier"/>
                <a:sym typeface="Courier"/>
              </a:rPr>
              <a:t>2 + 2</a:t>
            </a:r>
            <a:r>
              <a:rPr lang="pt-BR" sz="2800">
                <a:solidFill>
                  <a:schemeClr val="lt1"/>
                </a:solidFill>
              </a:rPr>
              <a:t> (com espaços)</a:t>
            </a:r>
            <a:endParaRPr sz="2800"/>
          </a:p>
        </p:txBody>
      </p:sp>
      <p:sp>
        <p:nvSpPr>
          <p:cNvPr id="573" name="Google Shape;573;p8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000"/>
              <a:t>Solução da Tarefa Calculadora</a:t>
            </a:r>
            <a:endParaRPr sz="5000"/>
          </a:p>
        </p:txBody>
      </p:sp>
      <p:pic>
        <p:nvPicPr>
          <p:cNvPr id="574" name="Google Shape;574;p81"/>
          <p:cNvPicPr preferRelativeResize="0"/>
          <p:nvPr/>
        </p:nvPicPr>
        <p:blipFill>
          <a:blip r:embed="rId3">
            <a:alphaModFix/>
          </a:blip>
          <a:stretch>
            <a:fillRect/>
          </a:stretch>
        </p:blipFill>
        <p:spPr>
          <a:xfrm>
            <a:off x="1682775" y="3641800"/>
            <a:ext cx="9639300" cy="56864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2"/>
          <p:cNvSpPr txBox="1"/>
          <p:nvPr>
            <p:ph type="title"/>
          </p:nvPr>
        </p:nvSpPr>
        <p:spPr>
          <a:xfrm>
            <a:off x="1270000" y="3606750"/>
            <a:ext cx="10464900" cy="25401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7200"/>
              <a:buFont typeface="Short Stack"/>
              <a:buNone/>
            </a:pPr>
            <a:r>
              <a:rPr b="0" i="0" lang="pt-BR" sz="7200" u="none" cap="none" strike="noStrike">
                <a:solidFill>
                  <a:srgbClr val="FFFFFF"/>
                </a:solidFill>
                <a:latin typeface="Short Stack"/>
                <a:ea typeface="Short Stack"/>
                <a:cs typeface="Short Stack"/>
                <a:sym typeface="Short Stack"/>
              </a:rPr>
              <a:t>Comandos de repetição</a:t>
            </a:r>
            <a:endParaRPr/>
          </a:p>
        </p:txBody>
      </p:sp>
      <p:sp>
        <p:nvSpPr>
          <p:cNvPr id="580" name="Google Shape;580;p82"/>
          <p:cNvSpPr txBox="1"/>
          <p:nvPr>
            <p:ph idx="4294967295"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Programa</a:t>
            </a:r>
            <a:endParaRPr/>
          </a:p>
        </p:txBody>
      </p:sp>
      <p:sp>
        <p:nvSpPr>
          <p:cNvPr id="95" name="Google Shape;95;p20"/>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SzPts val="3000"/>
              <a:buChar char="໑"/>
            </a:pPr>
            <a:r>
              <a:rPr lang="pt-BR" sz="3000"/>
              <a:t>Um </a:t>
            </a:r>
            <a:r>
              <a:rPr lang="pt-BR" sz="3000">
                <a:solidFill>
                  <a:srgbClr val="FFFB00"/>
                </a:solidFill>
              </a:rPr>
              <a:t>programa</a:t>
            </a:r>
            <a:r>
              <a:rPr lang="pt-BR" sz="3000"/>
              <a:t> é um algoritmo escrito em uma linguagem que o computador entende, chamada linguagem de programação</a:t>
            </a:r>
            <a:endParaRPr sz="3000"/>
          </a:p>
          <a:p>
            <a:pPr indent="-419100" lvl="0" marL="457200" rtl="0" algn="l">
              <a:spcBef>
                <a:spcPts val="3000"/>
              </a:spcBef>
              <a:spcAft>
                <a:spcPts val="0"/>
              </a:spcAft>
              <a:buSzPts val="3000"/>
              <a:buChar char="໑"/>
            </a:pPr>
            <a:r>
              <a:rPr lang="pt-BR" sz="3000"/>
              <a:t>Toda linguagem de programação possui </a:t>
            </a:r>
            <a:r>
              <a:rPr lang="pt-BR" sz="3000">
                <a:solidFill>
                  <a:srgbClr val="FFFB00"/>
                </a:solidFill>
              </a:rPr>
              <a:t>palavras reservadas</a:t>
            </a:r>
            <a:r>
              <a:rPr lang="pt-BR" sz="3000"/>
              <a:t> e </a:t>
            </a:r>
            <a:r>
              <a:rPr lang="pt-BR" sz="3000">
                <a:solidFill>
                  <a:srgbClr val="FFFB00"/>
                </a:solidFill>
              </a:rPr>
              <a:t>regras</a:t>
            </a:r>
            <a:r>
              <a:rPr lang="pt-BR" sz="3000"/>
              <a:t> que devem ser conhecidas para se poder escrever os programas corretamente</a:t>
            </a:r>
            <a:endParaRPr sz="3000"/>
          </a:p>
          <a:p>
            <a:pPr indent="-419100" lvl="0" marL="457200" rtl="0" algn="l">
              <a:spcBef>
                <a:spcPts val="3000"/>
              </a:spcBef>
              <a:spcAft>
                <a:spcPts val="0"/>
              </a:spcAft>
              <a:buSzPts val="3000"/>
              <a:buChar char="໑"/>
            </a:pPr>
            <a:r>
              <a:rPr lang="pt-BR" sz="3000"/>
              <a:t>No nosso curso, vamos usar a linguagem de programação chamada </a:t>
            </a:r>
            <a:r>
              <a:rPr lang="pt-BR" sz="3000">
                <a:solidFill>
                  <a:srgbClr val="FFFB00"/>
                </a:solidFill>
              </a:rPr>
              <a:t>C++</a:t>
            </a:r>
            <a:endParaRPr sz="3000">
              <a:solidFill>
                <a:srgbClr val="FFFB00"/>
              </a:solidFill>
            </a:endParaRPr>
          </a:p>
          <a:p>
            <a:pPr indent="-419100" lvl="0" marL="457200" rtl="0" algn="l">
              <a:spcBef>
                <a:spcPts val="3000"/>
              </a:spcBef>
              <a:spcAft>
                <a:spcPts val="0"/>
              </a:spcAft>
              <a:buSzPts val="3000"/>
              <a:buChar char="໑"/>
            </a:pPr>
            <a:r>
              <a:rPr lang="pt-BR" sz="3000"/>
              <a:t>Em C++, as palavras reservadas são em inglês</a:t>
            </a:r>
            <a:endParaRPr sz="3000"/>
          </a:p>
          <a:p>
            <a:pPr indent="-419100" lvl="1" marL="1371600" rtl="0" algn="l">
              <a:spcBef>
                <a:spcPts val="3000"/>
              </a:spcBef>
              <a:spcAft>
                <a:spcPts val="3000"/>
              </a:spcAft>
              <a:buSzPts val="3000"/>
              <a:buChar char="໑"/>
            </a:pPr>
            <a:r>
              <a:rPr lang="pt-BR" sz="3000"/>
              <a:t>Suas regras serão aprendidas durante o curso e não é necessário conhecer todas para começar a programar</a:t>
            </a:r>
            <a:endParaRPr sz="3000"/>
          </a:p>
        </p:txBody>
      </p:sp>
      <p:sp>
        <p:nvSpPr>
          <p:cNvPr id="96" name="Google Shape;96;p2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586" name="Google Shape;586;p8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6000"/>
              <a:t>Tarefa 2 - Média da Turma</a:t>
            </a:r>
            <a:endParaRPr sz="6000"/>
          </a:p>
        </p:txBody>
      </p:sp>
      <p:sp>
        <p:nvSpPr>
          <p:cNvPr id="587" name="Google Shape;587;p83"/>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um inteiro N, o número de alunos.</a:t>
            </a:r>
            <a:endParaRPr/>
          </a:p>
          <a:p>
            <a:pPr indent="-431800" lvl="1" marL="1371600" rtl="0" algn="l">
              <a:spcBef>
                <a:spcPts val="1000"/>
              </a:spcBef>
              <a:spcAft>
                <a:spcPts val="0"/>
              </a:spcAft>
              <a:buSzPts val="3200"/>
              <a:buChar char="໑"/>
            </a:pPr>
            <a:r>
              <a:rPr lang="pt-BR"/>
              <a:t>A seguir, leia N linhas, cada uma com a nota (um inteiro) de um aluno.</a:t>
            </a:r>
            <a:endParaRPr/>
          </a:p>
          <a:p>
            <a:pPr indent="-431800" lvl="1" marL="1371600" rtl="0" algn="l">
              <a:spcBef>
                <a:spcPts val="1000"/>
              </a:spcBef>
              <a:spcAft>
                <a:spcPts val="1000"/>
              </a:spcAft>
              <a:buSzPts val="3200"/>
              <a:buChar char="໑"/>
            </a:pPr>
            <a:r>
              <a:rPr lang="pt-BR"/>
              <a:t>Imprima a média da turma, como um número com casas decimais.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593" name="Google Shape;593;p8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6000"/>
              <a:t>Tarefa 2 - Média da Turma</a:t>
            </a:r>
            <a:endParaRPr sz="6000"/>
          </a:p>
        </p:txBody>
      </p:sp>
      <p:sp>
        <p:nvSpPr>
          <p:cNvPr id="594" name="Google Shape;594;p84"/>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Não dá... a menos que </a:t>
            </a:r>
            <a:endParaRPr/>
          </a:p>
          <a:p>
            <a:pPr indent="-431800" lvl="1" marL="1371600" rtl="0" algn="l">
              <a:spcBef>
                <a:spcPts val="1000"/>
              </a:spcBef>
              <a:spcAft>
                <a:spcPts val="1000"/>
              </a:spcAft>
              <a:buSzPts val="3200"/>
              <a:buChar char="໑"/>
            </a:pPr>
            <a:r>
              <a:rPr lang="pt-BR"/>
              <a:t>possamos </a:t>
            </a:r>
            <a:r>
              <a:rPr lang="pt-BR">
                <a:solidFill>
                  <a:srgbClr val="FFFB00"/>
                </a:solidFill>
              </a:rPr>
              <a:t>repetir</a:t>
            </a:r>
            <a:r>
              <a:rPr lang="pt-BR"/>
              <a:t> o comando </a:t>
            </a:r>
            <a:r>
              <a:rPr lang="pt-BR">
                <a:solidFill>
                  <a:srgbClr val="FFFB00"/>
                </a:solidFill>
              </a:rPr>
              <a:t>ler notas</a:t>
            </a:r>
            <a:r>
              <a:rPr lang="pt-BR"/>
              <a:t> "enquanto houver notar para ler" (no caso, repetir o comando ler notas N vezes)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600" name="Google Shape;600;p8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de repetição</a:t>
            </a:r>
            <a:endParaRPr/>
          </a:p>
        </p:txBody>
      </p:sp>
      <p:sp>
        <p:nvSpPr>
          <p:cNvPr id="601" name="Google Shape;601;p85"/>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solidFill>
                  <a:srgbClr val="FFFB00"/>
                </a:solidFill>
              </a:rPr>
              <a:t>Comandos de repetição</a:t>
            </a:r>
            <a:r>
              <a:rPr lang="pt-BR"/>
              <a:t> repetem a execução de um bloco enquanto a </a:t>
            </a:r>
            <a:r>
              <a:rPr lang="pt-BR">
                <a:solidFill>
                  <a:srgbClr val="FFFB00"/>
                </a:solidFill>
              </a:rPr>
              <a:t>condição de repetição</a:t>
            </a:r>
            <a:r>
              <a:rPr lang="pt-BR"/>
              <a:t> for verdadeira</a:t>
            </a:r>
            <a:br>
              <a:rPr lang="pt-BR"/>
            </a:br>
            <a:endParaRPr/>
          </a:p>
          <a:p>
            <a:pPr indent="-431800" lvl="0" marL="457200" rtl="0" algn="l">
              <a:spcBef>
                <a:spcPts val="1000"/>
              </a:spcBef>
              <a:spcAft>
                <a:spcPts val="0"/>
              </a:spcAft>
              <a:buSzPts val="3200"/>
              <a:buChar char="໑"/>
            </a:pPr>
            <a:r>
              <a:rPr lang="pt-BR"/>
              <a:t>Veremos os dois comandos de repetição mais comuns: </a:t>
            </a:r>
            <a:endParaRPr/>
          </a:p>
          <a:p>
            <a:pPr indent="-431800" lvl="1" marL="1371600" rtl="0" algn="l">
              <a:spcBef>
                <a:spcPts val="1000"/>
              </a:spcBef>
              <a:spcAft>
                <a:spcPts val="0"/>
              </a:spcAft>
              <a:buSzPts val="3200"/>
              <a:buChar char="໑"/>
            </a:pPr>
            <a:r>
              <a:rPr lang="pt-BR"/>
              <a:t>while</a:t>
            </a:r>
            <a:endParaRPr/>
          </a:p>
          <a:p>
            <a:pPr indent="-431800" lvl="1" marL="1371600" rtl="0" algn="l">
              <a:spcBef>
                <a:spcPts val="1000"/>
              </a:spcBef>
              <a:spcAft>
                <a:spcPts val="1000"/>
              </a:spcAft>
              <a:buSzPts val="3200"/>
              <a:buChar char="໑"/>
            </a:pPr>
            <a:r>
              <a:rPr lang="pt-BR"/>
              <a:t>for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607" name="Google Shape;607;p8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while</a:t>
            </a:r>
            <a:endParaRPr/>
          </a:p>
        </p:txBody>
      </p:sp>
      <p:sp>
        <p:nvSpPr>
          <p:cNvPr id="608" name="Google Shape;608;p86"/>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Comando "</a:t>
            </a:r>
            <a:r>
              <a:rPr lang="pt-BR">
                <a:solidFill>
                  <a:srgbClr val="FFFB00"/>
                </a:solidFill>
              </a:rPr>
              <a:t>enquanto</a:t>
            </a:r>
            <a:r>
              <a:rPr lang="pt-BR"/>
              <a:t>": </a:t>
            </a:r>
            <a:endParaRPr/>
          </a:p>
          <a:p>
            <a:pPr indent="-431800" lvl="1" marL="1371600" rtl="0" algn="l">
              <a:spcBef>
                <a:spcPts val="0"/>
              </a:spcBef>
              <a:spcAft>
                <a:spcPts val="0"/>
              </a:spcAft>
              <a:buSzPts val="3200"/>
              <a:buChar char="໑"/>
            </a:pPr>
            <a:r>
              <a:rPr lang="pt-BR"/>
              <a:t>Enquanto a expressão lógica for verdadeira, executa o bloco de comandos</a:t>
            </a:r>
            <a:endParaRPr/>
          </a:p>
          <a:p>
            <a:pPr indent="0" lvl="0" marL="0" rtl="0" algn="l">
              <a:spcBef>
                <a:spcPts val="3000"/>
              </a:spcBef>
              <a:spcAft>
                <a:spcPts val="3000"/>
              </a:spcAft>
              <a:buNone/>
            </a:pPr>
            <a:r>
              <a:rPr lang="pt-BR" sz="2700">
                <a:solidFill>
                  <a:srgbClr val="FFFB00"/>
                </a:solidFill>
                <a:latin typeface="Courier"/>
                <a:ea typeface="Courier"/>
                <a:cs typeface="Courier"/>
                <a:sym typeface="Courier"/>
              </a:rPr>
              <a:t>while (</a:t>
            </a:r>
            <a:r>
              <a:rPr lang="pt-BR" sz="2700">
                <a:latin typeface="Courier"/>
                <a:ea typeface="Courier"/>
                <a:cs typeface="Courier"/>
                <a:sym typeface="Courier"/>
              </a:rPr>
              <a:t>expressao_logica</a:t>
            </a:r>
            <a:r>
              <a:rPr lang="pt-BR" sz="2700">
                <a:solidFill>
                  <a:srgbClr val="FFFB00"/>
                </a:solidFill>
                <a:latin typeface="Courier"/>
                <a:ea typeface="Courier"/>
                <a:cs typeface="Courier"/>
                <a:sym typeface="Courier"/>
              </a:rPr>
              <a:t>) {</a:t>
            </a:r>
            <a:br>
              <a:rPr lang="pt-BR" sz="2700">
                <a:latin typeface="Courier"/>
                <a:ea typeface="Courier"/>
                <a:cs typeface="Courier"/>
                <a:sym typeface="Courier"/>
              </a:rPr>
            </a:br>
            <a:r>
              <a:rPr lang="pt-BR" sz="2700">
                <a:latin typeface="Courier"/>
                <a:ea typeface="Courier"/>
                <a:cs typeface="Courier"/>
                <a:sym typeface="Courier"/>
              </a:rPr>
              <a:t>    bloco_de_comandos</a:t>
            </a:r>
            <a:br>
              <a:rPr lang="pt-BR" sz="2700">
                <a:latin typeface="Courier"/>
                <a:ea typeface="Courier"/>
                <a:cs typeface="Courier"/>
                <a:sym typeface="Courier"/>
              </a:rPr>
            </a:br>
            <a:r>
              <a:rPr lang="pt-BR" sz="2700">
                <a:solidFill>
                  <a:srgbClr val="FFFB00"/>
                </a:solidFill>
                <a:latin typeface="Courier"/>
                <a:ea typeface="Courier"/>
                <a:cs typeface="Courier"/>
                <a:sym typeface="Courier"/>
              </a:rPr>
              <a:t>}</a:t>
            </a:r>
            <a:endParaRPr sz="2700">
              <a:solidFill>
                <a:srgbClr val="FFFB00"/>
              </a:solidFill>
              <a:latin typeface="Courier"/>
              <a:ea typeface="Courier"/>
              <a:cs typeface="Courier"/>
              <a:sym typeface="Courier"/>
            </a:endParaRPr>
          </a:p>
        </p:txBody>
      </p:sp>
      <p:sp>
        <p:nvSpPr>
          <p:cNvPr id="609" name="Google Shape;609;p86"/>
          <p:cNvSpPr txBox="1"/>
          <p:nvPr/>
        </p:nvSpPr>
        <p:spPr>
          <a:xfrm>
            <a:off x="6320450" y="5295900"/>
            <a:ext cx="6316800" cy="4343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3900"/>
              <a:buFont typeface="Short Stack"/>
              <a:buNone/>
            </a:pPr>
            <a:r>
              <a:rPr b="0" i="0" lang="pt-BR" sz="3900" u="none" cap="none" strike="noStrike">
                <a:solidFill>
                  <a:srgbClr val="FFFB00"/>
                </a:solidFill>
                <a:latin typeface="Short Stack"/>
                <a:ea typeface="Short Stack"/>
                <a:cs typeface="Short Stack"/>
                <a:sym typeface="Short Stack"/>
              </a:rPr>
              <a:t>Similar a if, mas...</a:t>
            </a:r>
            <a:endParaRPr sz="3900"/>
          </a:p>
          <a:p>
            <a:pPr indent="342900" lvl="1" marL="0" marR="0" rtl="0" algn="l">
              <a:lnSpc>
                <a:spcPct val="100000"/>
              </a:lnSpc>
              <a:spcBef>
                <a:spcPts val="0"/>
              </a:spcBef>
              <a:spcAft>
                <a:spcPts val="0"/>
              </a:spcAft>
              <a:buClr>
                <a:srgbClr val="FFFB00"/>
              </a:buClr>
              <a:buSzPts val="2700"/>
              <a:buFont typeface="Short Stack"/>
              <a:buNone/>
            </a:pPr>
            <a:r>
              <a:rPr b="0" i="0" lang="pt-BR" sz="2700" u="none" cap="none" strike="noStrike">
                <a:solidFill>
                  <a:srgbClr val="FFFB00"/>
                </a:solidFill>
                <a:latin typeface="Short Stack"/>
                <a:ea typeface="Short Stack"/>
                <a:cs typeface="Short Stack"/>
                <a:sym typeface="Short Stack"/>
              </a:rPr>
              <a:t>1) avalia expressão lógica</a:t>
            </a:r>
            <a:br>
              <a:rPr b="0" i="0" lang="pt-BR" sz="2700" u="none" cap="none" strike="noStrike">
                <a:solidFill>
                  <a:srgbClr val="FFFB00"/>
                </a:solidFill>
                <a:latin typeface="Short Stack"/>
                <a:ea typeface="Short Stack"/>
                <a:cs typeface="Short Stack"/>
                <a:sym typeface="Short Stack"/>
              </a:rPr>
            </a:br>
            <a:endParaRPr sz="2700"/>
          </a:p>
          <a:p>
            <a:pPr indent="342900" lvl="1" marL="0" marR="0" rtl="0" algn="l">
              <a:lnSpc>
                <a:spcPct val="100000"/>
              </a:lnSpc>
              <a:spcBef>
                <a:spcPts val="0"/>
              </a:spcBef>
              <a:spcAft>
                <a:spcPts val="0"/>
              </a:spcAft>
              <a:buClr>
                <a:srgbClr val="FFFB00"/>
              </a:buClr>
              <a:buSzPts val="2700"/>
              <a:buFont typeface="Short Stack"/>
              <a:buNone/>
            </a:pPr>
            <a:r>
              <a:rPr b="0" i="0" lang="pt-BR" sz="2700" u="none" cap="none" strike="noStrike">
                <a:solidFill>
                  <a:srgbClr val="FFFB00"/>
                </a:solidFill>
                <a:latin typeface="Short Stack"/>
                <a:ea typeface="Short Stack"/>
                <a:cs typeface="Short Stack"/>
                <a:sym typeface="Short Stack"/>
              </a:rPr>
              <a:t>2) se </a:t>
            </a:r>
            <a:r>
              <a:rPr b="0" i="0" lang="pt-BR" sz="2700" u="none" cap="none" strike="noStrike">
                <a:solidFill>
                  <a:srgbClr val="FF2F92"/>
                </a:solidFill>
                <a:latin typeface="Short Stack"/>
                <a:ea typeface="Short Stack"/>
                <a:cs typeface="Short Stack"/>
                <a:sym typeface="Short Stack"/>
              </a:rPr>
              <a:t>falsa</a:t>
            </a:r>
            <a:r>
              <a:rPr b="0" i="0" lang="pt-BR" sz="2700" u="none" cap="none" strike="noStrike">
                <a:solidFill>
                  <a:srgbClr val="FFFB00"/>
                </a:solidFill>
                <a:latin typeface="Short Stack"/>
                <a:ea typeface="Short Stack"/>
                <a:cs typeface="Short Stack"/>
                <a:sym typeface="Short Stack"/>
              </a:rPr>
              <a:t>, termina comando;</a:t>
            </a:r>
            <a:br>
              <a:rPr lang="pt-BR" sz="2700">
                <a:solidFill>
                  <a:srgbClr val="FFFB00"/>
                </a:solidFill>
                <a:latin typeface="Short Stack"/>
                <a:ea typeface="Short Stack"/>
                <a:cs typeface="Short Stack"/>
                <a:sym typeface="Short Stack"/>
              </a:rPr>
            </a:br>
            <a:r>
              <a:rPr lang="pt-BR" sz="2700">
                <a:solidFill>
                  <a:srgbClr val="FFFB00"/>
                </a:solidFill>
                <a:latin typeface="Short Stack"/>
                <a:ea typeface="Short Stack"/>
                <a:cs typeface="Short Stack"/>
                <a:sym typeface="Short Stack"/>
              </a:rPr>
              <a:t>      </a:t>
            </a:r>
            <a:r>
              <a:rPr b="0" i="0" lang="pt-BR" sz="2700" u="none" cap="none" strike="noStrike">
                <a:solidFill>
                  <a:srgbClr val="FFFB00"/>
                </a:solidFill>
                <a:latin typeface="Short Stack"/>
                <a:ea typeface="Short Stack"/>
                <a:cs typeface="Short Stack"/>
                <a:sym typeface="Short Stack"/>
              </a:rPr>
              <a:t>se </a:t>
            </a:r>
            <a:r>
              <a:rPr b="0" i="0" lang="pt-BR" sz="2700" u="none" cap="none" strike="noStrike">
                <a:solidFill>
                  <a:srgbClr val="00F900"/>
                </a:solidFill>
                <a:latin typeface="Short Stack"/>
                <a:ea typeface="Short Stack"/>
                <a:cs typeface="Short Stack"/>
                <a:sym typeface="Short Stack"/>
              </a:rPr>
              <a:t>verdadeira</a:t>
            </a:r>
            <a:r>
              <a:rPr b="0" i="0" lang="pt-BR" sz="2700" u="none" cap="none" strike="noStrike">
                <a:solidFill>
                  <a:srgbClr val="FFFB00"/>
                </a:solidFill>
                <a:latin typeface="Short Stack"/>
                <a:ea typeface="Short Stack"/>
                <a:cs typeface="Short Stack"/>
                <a:sym typeface="Short Stack"/>
              </a:rPr>
              <a:t>, executa</a:t>
            </a:r>
            <a:br>
              <a:rPr lang="pt-BR" sz="2700">
                <a:solidFill>
                  <a:srgbClr val="FFFB00"/>
                </a:solidFill>
                <a:latin typeface="Short Stack"/>
                <a:ea typeface="Short Stack"/>
                <a:cs typeface="Short Stack"/>
                <a:sym typeface="Short Stack"/>
              </a:rPr>
            </a:br>
            <a:r>
              <a:rPr lang="pt-BR" sz="2700">
                <a:solidFill>
                  <a:srgbClr val="FFFB00"/>
                </a:solidFill>
                <a:latin typeface="Short Stack"/>
                <a:ea typeface="Short Stack"/>
                <a:cs typeface="Short Stack"/>
                <a:sym typeface="Short Stack"/>
              </a:rPr>
              <a:t>      </a:t>
            </a:r>
            <a:r>
              <a:rPr b="0" i="0" lang="pt-BR" sz="2700" u="none" cap="none" strike="noStrike">
                <a:solidFill>
                  <a:srgbClr val="FFFB00"/>
                </a:solidFill>
                <a:latin typeface="Short Stack"/>
                <a:ea typeface="Short Stack"/>
                <a:cs typeface="Short Stack"/>
                <a:sym typeface="Short Stack"/>
              </a:rPr>
              <a:t>bloco_de comandos</a:t>
            </a:r>
            <a:br>
              <a:rPr b="0" i="0" lang="pt-BR" sz="2700" u="none" cap="none" strike="noStrike">
                <a:solidFill>
                  <a:srgbClr val="FFFB00"/>
                </a:solidFill>
                <a:latin typeface="Short Stack"/>
                <a:ea typeface="Short Stack"/>
                <a:cs typeface="Short Stack"/>
                <a:sym typeface="Short Stack"/>
              </a:rPr>
            </a:br>
            <a:endParaRPr sz="2700"/>
          </a:p>
          <a:p>
            <a:pPr indent="342900" lvl="1" marL="0" marR="0" rtl="0" algn="l">
              <a:lnSpc>
                <a:spcPct val="100000"/>
              </a:lnSpc>
              <a:spcBef>
                <a:spcPts val="0"/>
              </a:spcBef>
              <a:spcAft>
                <a:spcPts val="0"/>
              </a:spcAft>
              <a:buClr>
                <a:srgbClr val="FFFB00"/>
              </a:buClr>
              <a:buSzPts val="2700"/>
              <a:buFont typeface="Short Stack"/>
              <a:buNone/>
            </a:pPr>
            <a:r>
              <a:rPr b="0" i="0" lang="pt-BR" sz="2700" u="none" cap="none" strike="noStrike">
                <a:solidFill>
                  <a:srgbClr val="FFFB00"/>
                </a:solidFill>
                <a:latin typeface="Short Stack"/>
                <a:ea typeface="Short Stack"/>
                <a:cs typeface="Short Stack"/>
                <a:sym typeface="Short Stack"/>
              </a:rPr>
              <a:t>3) repete a partir do passo 1</a:t>
            </a:r>
            <a:endParaRPr sz="27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615" name="Google Shape;615;p8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while</a:t>
            </a:r>
            <a:endParaRPr/>
          </a:p>
        </p:txBody>
      </p:sp>
      <p:sp>
        <p:nvSpPr>
          <p:cNvPr id="616" name="Google Shape;616;p87"/>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Exemplo:</a:t>
            </a:r>
            <a:br>
              <a:rPr lang="pt-BR"/>
            </a:br>
            <a:br>
              <a:rPr lang="pt-BR"/>
            </a:br>
            <a:r>
              <a:rPr lang="pt-BR">
                <a:latin typeface="Courier"/>
                <a:ea typeface="Courier"/>
                <a:cs typeface="Courier"/>
                <a:sym typeface="Courier"/>
              </a:rPr>
              <a:t>int contador;</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contador = 0;</a:t>
            </a:r>
            <a:br>
              <a:rPr lang="pt-BR">
                <a:latin typeface="Courier"/>
                <a:ea typeface="Courier"/>
                <a:cs typeface="Courier"/>
                <a:sym typeface="Courier"/>
              </a:rPr>
            </a:br>
            <a:r>
              <a:rPr lang="pt-BR">
                <a:latin typeface="Courier"/>
                <a:ea typeface="Courier"/>
                <a:cs typeface="Courier"/>
                <a:sym typeface="Courier"/>
              </a:rPr>
              <a:t>while (contador &lt; 5) {</a:t>
            </a:r>
            <a:br>
              <a:rPr lang="pt-BR">
                <a:latin typeface="Courier"/>
                <a:ea typeface="Courier"/>
                <a:cs typeface="Courier"/>
                <a:sym typeface="Courier"/>
              </a:rPr>
            </a:br>
            <a:r>
              <a:rPr lang="pt-BR">
                <a:latin typeface="Courier"/>
                <a:ea typeface="Courier"/>
                <a:cs typeface="Courier"/>
                <a:sym typeface="Courier"/>
              </a:rPr>
              <a:t>    printf("contador = %d\n", contador);</a:t>
            </a:r>
            <a:br>
              <a:rPr lang="pt-BR">
                <a:latin typeface="Courier"/>
                <a:ea typeface="Courier"/>
                <a:cs typeface="Courier"/>
                <a:sym typeface="Courier"/>
              </a:rPr>
            </a:br>
            <a:r>
              <a:rPr lang="pt-BR">
                <a:latin typeface="Courier"/>
                <a:ea typeface="Courier"/>
                <a:cs typeface="Courier"/>
                <a:sym typeface="Courier"/>
              </a:rPr>
              <a:t>    contador = contador + 1;</a:t>
            </a:r>
            <a:br>
              <a:rPr lang="pt-BR">
                <a:latin typeface="Courier"/>
                <a:ea typeface="Courier"/>
                <a:cs typeface="Courier"/>
                <a:sym typeface="Courier"/>
              </a:rPr>
            </a:br>
            <a:r>
              <a:rPr lang="pt-BR">
                <a:latin typeface="Courier"/>
                <a:ea typeface="Courier"/>
                <a:cs typeface="Courier"/>
                <a:sym typeface="Courier"/>
              </a:rPr>
              <a:t>}</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printf("Fim\n");</a:t>
            </a:r>
            <a:endParaRPr>
              <a:latin typeface="Courier"/>
              <a:ea typeface="Courier"/>
              <a:cs typeface="Courier"/>
              <a:sym typeface="Courie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8"/>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622" name="Google Shape;622;p88"/>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while</a:t>
            </a:r>
            <a:endParaRPr/>
          </a:p>
        </p:txBody>
      </p:sp>
      <p:sp>
        <p:nvSpPr>
          <p:cNvPr id="623" name="Google Shape;623;p88"/>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Exemplo produz:</a:t>
            </a:r>
            <a:br>
              <a:rPr lang="pt-BR"/>
            </a:br>
            <a:br>
              <a:rPr lang="pt-BR"/>
            </a:br>
            <a:r>
              <a:rPr lang="pt-BR">
                <a:latin typeface="Courier"/>
                <a:ea typeface="Courier"/>
                <a:cs typeface="Courier"/>
                <a:sym typeface="Courier"/>
              </a:rPr>
              <a:t>contador = 0</a:t>
            </a:r>
            <a:br>
              <a:rPr lang="pt-BR">
                <a:latin typeface="Courier"/>
                <a:ea typeface="Courier"/>
                <a:cs typeface="Courier"/>
                <a:sym typeface="Courier"/>
              </a:rPr>
            </a:br>
            <a:r>
              <a:rPr lang="pt-BR">
                <a:latin typeface="Courier"/>
                <a:ea typeface="Courier"/>
                <a:cs typeface="Courier"/>
                <a:sym typeface="Courier"/>
              </a:rPr>
              <a:t>contador = 1</a:t>
            </a:r>
            <a:br>
              <a:rPr lang="pt-BR">
                <a:latin typeface="Courier"/>
                <a:ea typeface="Courier"/>
                <a:cs typeface="Courier"/>
                <a:sym typeface="Courier"/>
              </a:rPr>
            </a:br>
            <a:r>
              <a:rPr lang="pt-BR">
                <a:latin typeface="Courier"/>
                <a:ea typeface="Courier"/>
                <a:cs typeface="Courier"/>
                <a:sym typeface="Courier"/>
              </a:rPr>
              <a:t>contador = 2</a:t>
            </a:r>
            <a:br>
              <a:rPr lang="pt-BR">
                <a:latin typeface="Courier"/>
                <a:ea typeface="Courier"/>
                <a:cs typeface="Courier"/>
                <a:sym typeface="Courier"/>
              </a:rPr>
            </a:br>
            <a:r>
              <a:rPr lang="pt-BR">
                <a:latin typeface="Courier"/>
                <a:ea typeface="Courier"/>
                <a:cs typeface="Courier"/>
                <a:sym typeface="Courier"/>
              </a:rPr>
              <a:t>contador = 3</a:t>
            </a:r>
            <a:br>
              <a:rPr lang="pt-BR">
                <a:latin typeface="Courier"/>
                <a:ea typeface="Courier"/>
                <a:cs typeface="Courier"/>
                <a:sym typeface="Courier"/>
              </a:rPr>
            </a:br>
            <a:r>
              <a:rPr lang="pt-BR">
                <a:latin typeface="Courier"/>
                <a:ea typeface="Courier"/>
                <a:cs typeface="Courier"/>
                <a:sym typeface="Courier"/>
              </a:rPr>
              <a:t>contador = 4</a:t>
            </a:r>
            <a:br>
              <a:rPr lang="pt-BR">
                <a:latin typeface="Courier"/>
                <a:ea typeface="Courier"/>
                <a:cs typeface="Courier"/>
                <a:sym typeface="Courier"/>
              </a:rPr>
            </a:br>
            <a:r>
              <a:rPr lang="pt-BR">
                <a:latin typeface="Courier"/>
                <a:ea typeface="Courier"/>
                <a:cs typeface="Courier"/>
                <a:sym typeface="Courier"/>
              </a:rPr>
              <a:t>Fim</a:t>
            </a:r>
            <a:endParaRPr>
              <a:latin typeface="Courier"/>
              <a:ea typeface="Courier"/>
              <a:cs typeface="Courier"/>
              <a:sym typeface="Courie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629" name="Google Shape;629;p8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while</a:t>
            </a:r>
            <a:endParaRPr/>
          </a:p>
        </p:txBody>
      </p:sp>
      <p:sp>
        <p:nvSpPr>
          <p:cNvPr id="630" name="Google Shape;630;p89"/>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Cuidado com repetições infinitas (loops infinitos)</a:t>
            </a:r>
            <a:br>
              <a:rPr lang="pt-BR"/>
            </a:br>
            <a:br>
              <a:rPr lang="pt-BR"/>
            </a:br>
            <a:r>
              <a:rPr lang="pt-BR">
                <a:latin typeface="Courier"/>
                <a:ea typeface="Courier"/>
                <a:cs typeface="Courier"/>
                <a:sym typeface="Courier"/>
              </a:rPr>
              <a:t>int var, v;</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var = 1;</a:t>
            </a:r>
            <a:br>
              <a:rPr lang="pt-BR">
                <a:latin typeface="Courier"/>
                <a:ea typeface="Courier"/>
                <a:cs typeface="Courier"/>
                <a:sym typeface="Courier"/>
              </a:rPr>
            </a:br>
            <a:r>
              <a:rPr lang="pt-BR">
                <a:latin typeface="Courier"/>
                <a:ea typeface="Courier"/>
                <a:cs typeface="Courier"/>
                <a:sym typeface="Courier"/>
              </a:rPr>
              <a:t>while (var == 1) {</a:t>
            </a:r>
            <a:br>
              <a:rPr lang="pt-BR">
                <a:latin typeface="Courier"/>
                <a:ea typeface="Courier"/>
                <a:cs typeface="Courier"/>
                <a:sym typeface="Courier"/>
              </a:rPr>
            </a:br>
            <a:r>
              <a:rPr lang="pt-BR">
                <a:latin typeface="Courier"/>
                <a:ea typeface="Courier"/>
                <a:cs typeface="Courier"/>
                <a:sym typeface="Courier"/>
              </a:rPr>
              <a:t>    scanf("%d", &amp;v);</a:t>
            </a:r>
            <a:br>
              <a:rPr lang="pt-BR">
                <a:latin typeface="Courier"/>
                <a:ea typeface="Courier"/>
                <a:cs typeface="Courier"/>
                <a:sym typeface="Courier"/>
              </a:rPr>
            </a:br>
            <a:r>
              <a:rPr lang="pt-BR">
                <a:latin typeface="Courier"/>
                <a:ea typeface="Courier"/>
                <a:cs typeface="Courier"/>
                <a:sym typeface="Courier"/>
              </a:rPr>
              <a:t>    printf("Voce digitou o valor %d\n", v);</a:t>
            </a:r>
            <a:br>
              <a:rPr lang="pt-BR">
                <a:latin typeface="Courier"/>
                <a:ea typeface="Courier"/>
                <a:cs typeface="Courier"/>
                <a:sym typeface="Courier"/>
              </a:rPr>
            </a:br>
            <a:r>
              <a:rPr lang="pt-BR">
                <a:latin typeface="Courier"/>
                <a:ea typeface="Courier"/>
                <a:cs typeface="Courier"/>
                <a:sym typeface="Courier"/>
              </a:rPr>
              <a:t>}</a:t>
            </a:r>
            <a:br>
              <a:rPr lang="pt-BR">
                <a:latin typeface="Courier"/>
                <a:ea typeface="Courier"/>
                <a:cs typeface="Courier"/>
                <a:sym typeface="Courier"/>
              </a:rPr>
            </a:br>
            <a:r>
              <a:rPr lang="pt-BR">
                <a:latin typeface="Courier"/>
                <a:ea typeface="Courier"/>
                <a:cs typeface="Courier"/>
                <a:sym typeface="Courier"/>
              </a:rPr>
              <a:t>printf("Fim");</a:t>
            </a:r>
            <a:br>
              <a:rPr lang="pt-BR"/>
            </a:br>
            <a:br>
              <a:rPr lang="pt-BR"/>
            </a:br>
            <a:endParaRPr/>
          </a:p>
          <a:p>
            <a:pPr indent="-431800" lvl="0" marL="457200" rtl="0" algn="l">
              <a:spcBef>
                <a:spcPts val="0"/>
              </a:spcBef>
              <a:spcAft>
                <a:spcPts val="0"/>
              </a:spcAft>
              <a:buSzPts val="3200"/>
              <a:buChar char="໑"/>
            </a:pPr>
            <a:r>
              <a:rPr lang="pt-BR"/>
              <a:t>Nunca vai executar o comando de imprimir "Fim"</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9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636" name="Google Shape;636;p9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6000"/>
              <a:t>Tarefa 2 - Média da Turma</a:t>
            </a:r>
            <a:br>
              <a:rPr lang="pt-BR" sz="6000"/>
            </a:br>
            <a:r>
              <a:rPr lang="pt-BR" sz="6000"/>
              <a:t>(agora sim!)</a:t>
            </a:r>
            <a:endParaRPr sz="6000"/>
          </a:p>
        </p:txBody>
      </p:sp>
      <p:sp>
        <p:nvSpPr>
          <p:cNvPr id="637" name="Google Shape;637;p90"/>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um inteiro N, o número de alunos.</a:t>
            </a:r>
            <a:endParaRPr/>
          </a:p>
          <a:p>
            <a:pPr indent="-431800" lvl="1" marL="1371600" rtl="0" algn="l">
              <a:spcBef>
                <a:spcPts val="1000"/>
              </a:spcBef>
              <a:spcAft>
                <a:spcPts val="0"/>
              </a:spcAft>
              <a:buSzPts val="3200"/>
              <a:buChar char="໑"/>
            </a:pPr>
            <a:r>
              <a:rPr lang="pt-BR"/>
              <a:t>A seguir, leia N linhas, cada uma com a nota (um inteiro) de um aluno.</a:t>
            </a:r>
            <a:endParaRPr/>
          </a:p>
          <a:p>
            <a:pPr indent="-431800" lvl="1" marL="1371600" rtl="0" algn="l">
              <a:spcBef>
                <a:spcPts val="1000"/>
              </a:spcBef>
              <a:spcAft>
                <a:spcPts val="1000"/>
              </a:spcAft>
              <a:buSzPts val="3200"/>
              <a:buChar char="໑"/>
            </a:pPr>
            <a:r>
              <a:rPr lang="pt-BR"/>
              <a:t>Imprima a média da turma, como um número com casas decimais.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9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643" name="Google Shape;643;p9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6000"/>
              <a:t>Tarefa 3 - Nota Máxima</a:t>
            </a:r>
            <a:endParaRPr sz="6000"/>
          </a:p>
        </p:txBody>
      </p:sp>
      <p:sp>
        <p:nvSpPr>
          <p:cNvPr id="644" name="Google Shape;644;p91"/>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marR="0" rtl="0" algn="l">
              <a:lnSpc>
                <a:spcPct val="100000"/>
              </a:lnSpc>
              <a:spcBef>
                <a:spcPts val="0"/>
              </a:spcBef>
              <a:spcAft>
                <a:spcPts val="0"/>
              </a:spcAft>
              <a:buSzPts val="3200"/>
              <a:buChar char="໑"/>
            </a:pPr>
            <a:r>
              <a:rPr lang="pt-BR"/>
              <a:t>Escreva um programa que:</a:t>
            </a:r>
            <a:endParaRPr/>
          </a:p>
          <a:p>
            <a:pPr indent="-431800" lvl="1" marL="1371600" marR="0" rtl="0" algn="l">
              <a:lnSpc>
                <a:spcPct val="100000"/>
              </a:lnSpc>
              <a:spcBef>
                <a:spcPts val="1000"/>
              </a:spcBef>
              <a:spcAft>
                <a:spcPts val="0"/>
              </a:spcAft>
              <a:buSzPts val="3200"/>
              <a:buChar char="໑"/>
            </a:pPr>
            <a:r>
              <a:rPr lang="pt-BR"/>
              <a:t>Leia uma linha contendo um inteiro N, o número de alunos da turma.</a:t>
            </a:r>
            <a:endParaRPr/>
          </a:p>
          <a:p>
            <a:pPr indent="-431800" lvl="1" marL="1371600" marR="0" rtl="0" algn="l">
              <a:lnSpc>
                <a:spcPct val="100000"/>
              </a:lnSpc>
              <a:spcBef>
                <a:spcPts val="1000"/>
              </a:spcBef>
              <a:spcAft>
                <a:spcPts val="0"/>
              </a:spcAft>
              <a:buSzPts val="3200"/>
              <a:buChar char="໑"/>
            </a:pPr>
            <a:r>
              <a:rPr lang="pt-BR"/>
              <a:t>A seguir, leia N linhas, cada uma contendo a nota de um aluno (valor inteiro, entre 0 e 100).</a:t>
            </a:r>
            <a:endParaRPr/>
          </a:p>
          <a:p>
            <a:pPr indent="-431800" lvl="1" marL="1371600" marR="0" rtl="0" algn="l">
              <a:lnSpc>
                <a:spcPct val="100000"/>
              </a:lnSpc>
              <a:spcBef>
                <a:spcPts val="1000"/>
              </a:spcBef>
              <a:spcAft>
                <a:spcPts val="1000"/>
              </a:spcAft>
              <a:buSzPts val="3200"/>
              <a:buChar char="໑"/>
            </a:pPr>
            <a:r>
              <a:rPr lang="pt-BR"/>
              <a:t>Imprima a maior nota da turma.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650" name="Google Shape;650;p9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4 - Nota Mínima</a:t>
            </a:r>
            <a:endParaRPr/>
          </a:p>
        </p:txBody>
      </p:sp>
      <p:sp>
        <p:nvSpPr>
          <p:cNvPr id="651" name="Google Shape;651;p92"/>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um inteiro N, o número de notas.</a:t>
            </a:r>
            <a:endParaRPr/>
          </a:p>
          <a:p>
            <a:pPr indent="-431800" lvl="1" marL="1371600" rtl="0" algn="l">
              <a:spcBef>
                <a:spcPts val="1000"/>
              </a:spcBef>
              <a:spcAft>
                <a:spcPts val="0"/>
              </a:spcAft>
              <a:buSzPts val="3200"/>
              <a:buChar char="໑"/>
            </a:pPr>
            <a:r>
              <a:rPr lang="pt-BR"/>
              <a:t>A seguir, leia N linhas, cada uma contendo a nota de um aluno (inteiro entre 0 e 100).</a:t>
            </a:r>
            <a:endParaRPr/>
          </a:p>
          <a:p>
            <a:pPr indent="-431800" lvl="1" marL="1371600" rtl="0" algn="l">
              <a:spcBef>
                <a:spcPts val="1000"/>
              </a:spcBef>
              <a:spcAft>
                <a:spcPts val="1000"/>
              </a:spcAft>
              <a:buSzPts val="3200"/>
              <a:buChar char="໑"/>
            </a:pPr>
            <a:r>
              <a:rPr lang="pt-BR"/>
              <a:t>Imprima a menor nota da turma.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Importante</a:t>
            </a:r>
            <a:endParaRPr/>
          </a:p>
        </p:txBody>
      </p:sp>
      <p:sp>
        <p:nvSpPr>
          <p:cNvPr id="102" name="Google Shape;102;p21"/>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solidFill>
                  <a:schemeClr val="lt1"/>
                </a:solidFill>
              </a:rPr>
              <a:t>A linguagem de programação é apenas uma </a:t>
            </a:r>
            <a:r>
              <a:rPr lang="pt-BR">
                <a:solidFill>
                  <a:srgbClr val="FFFB00"/>
                </a:solidFill>
              </a:rPr>
              <a:t>ferramenta</a:t>
            </a:r>
            <a:endParaRPr>
              <a:solidFill>
                <a:schemeClr val="lt1"/>
              </a:solidFill>
            </a:endParaRPr>
          </a:p>
          <a:p>
            <a:pPr indent="-431800" lvl="0" marL="457200" rtl="0" algn="l">
              <a:spcBef>
                <a:spcPts val="3000"/>
              </a:spcBef>
              <a:spcAft>
                <a:spcPts val="0"/>
              </a:spcAft>
              <a:buClr>
                <a:schemeClr val="lt1"/>
              </a:buClr>
              <a:buSzPts val="3200"/>
              <a:buChar char="໑"/>
            </a:pPr>
            <a:r>
              <a:rPr lang="pt-BR">
                <a:solidFill>
                  <a:schemeClr val="lt1"/>
                </a:solidFill>
              </a:rPr>
              <a:t>Mais importante do que saber programar usando uma linguagem de programação é encontrar um algoritmo correto e eficiente para a solução do problema</a:t>
            </a:r>
            <a:endParaRPr>
              <a:solidFill>
                <a:schemeClr val="lt1"/>
              </a:solidFill>
            </a:endParaRPr>
          </a:p>
          <a:p>
            <a:pPr indent="-431800" lvl="1" marL="914400" rtl="0" algn="l">
              <a:spcBef>
                <a:spcPts val="3000"/>
              </a:spcBef>
              <a:spcAft>
                <a:spcPts val="0"/>
              </a:spcAft>
              <a:buClr>
                <a:srgbClr val="FFFFFF"/>
              </a:buClr>
              <a:buSzPts val="3200"/>
              <a:buChar char="໑"/>
            </a:pPr>
            <a:r>
              <a:rPr lang="pt-BR">
                <a:solidFill>
                  <a:srgbClr val="FF2F92"/>
                </a:solidFill>
              </a:rPr>
              <a:t>Programa errado = resultados errados!</a:t>
            </a:r>
            <a:endParaRPr>
              <a:solidFill>
                <a:srgbClr val="FF2F92"/>
              </a:solidFill>
            </a:endParaRPr>
          </a:p>
          <a:p>
            <a:pPr indent="-431800" lvl="0" marL="457200" rtl="0" algn="l">
              <a:spcBef>
                <a:spcPts val="3000"/>
              </a:spcBef>
              <a:spcAft>
                <a:spcPts val="3000"/>
              </a:spcAft>
              <a:buSzPts val="3200"/>
              <a:buChar char="໑"/>
            </a:pPr>
            <a:r>
              <a:rPr lang="pt-BR">
                <a:solidFill>
                  <a:schemeClr val="lt1"/>
                </a:solidFill>
              </a:rPr>
              <a:t>Neste curso, vamos aprender a linguagem de programação </a:t>
            </a:r>
            <a:r>
              <a:rPr lang="pt-BR">
                <a:solidFill>
                  <a:srgbClr val="FFFB00"/>
                </a:solidFill>
              </a:rPr>
              <a:t>C++</a:t>
            </a:r>
            <a:r>
              <a:rPr lang="pt-BR">
                <a:solidFill>
                  <a:schemeClr val="lt1"/>
                </a:solidFill>
              </a:rPr>
              <a:t> introduzindo conjuntamente técnicas de solução de problemas</a:t>
            </a:r>
            <a:endParaRPr/>
          </a:p>
        </p:txBody>
      </p:sp>
      <p:sp>
        <p:nvSpPr>
          <p:cNvPr id="103" name="Google Shape;103;p2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657" name="Google Shape;657;p9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5 - Vice</a:t>
            </a:r>
            <a:endParaRPr/>
          </a:p>
        </p:txBody>
      </p:sp>
      <p:sp>
        <p:nvSpPr>
          <p:cNvPr id="658" name="Google Shape;658;p93"/>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um inteiro N, o número de alunos da turma.</a:t>
            </a:r>
            <a:endParaRPr/>
          </a:p>
          <a:p>
            <a:pPr indent="-431800" lvl="1" marL="1371600" rtl="0" algn="l">
              <a:spcBef>
                <a:spcPts val="1000"/>
              </a:spcBef>
              <a:spcAft>
                <a:spcPts val="0"/>
              </a:spcAft>
              <a:buSzPts val="3200"/>
              <a:buChar char="໑"/>
            </a:pPr>
            <a:r>
              <a:rPr lang="pt-BR"/>
              <a:t>A seguir, leia N linhas, cada uma com a nota de um aluno (valor inteiro).</a:t>
            </a:r>
            <a:endParaRPr/>
          </a:p>
          <a:p>
            <a:pPr indent="-431800" lvl="1" marL="1371600" rtl="0" algn="l">
              <a:spcBef>
                <a:spcPts val="1000"/>
              </a:spcBef>
              <a:spcAft>
                <a:spcPts val="0"/>
              </a:spcAft>
              <a:buSzPts val="3200"/>
              <a:buChar char="໑"/>
            </a:pPr>
            <a:r>
              <a:rPr lang="pt-BR"/>
              <a:t>Imprima a segunda maior nota da turma (ou seja, a nota que só é menor do que uma nota da turma).</a:t>
            </a:r>
            <a:endParaRPr/>
          </a:p>
          <a:p>
            <a:pPr indent="-431800" lvl="1" marL="1371600" rtl="0" algn="l">
              <a:spcBef>
                <a:spcPts val="1000"/>
              </a:spcBef>
              <a:spcAft>
                <a:spcPts val="1000"/>
              </a:spcAft>
              <a:buSzPts val="3200"/>
              <a:buChar char="໑"/>
            </a:pPr>
            <a:r>
              <a:rPr lang="pt-BR"/>
              <a:t>Assuma que sempre vai existir ao menos duas notas distintas.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9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664" name="Google Shape;664;p9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Comandos while aninhados</a:t>
            </a:r>
            <a:endParaRPr/>
          </a:p>
        </p:txBody>
      </p:sp>
      <p:sp>
        <p:nvSpPr>
          <p:cNvPr id="665" name="Google Shape;665;p94"/>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marR="0" rtl="0" algn="l">
              <a:lnSpc>
                <a:spcPct val="100000"/>
              </a:lnSpc>
              <a:spcBef>
                <a:spcPts val="0"/>
              </a:spcBef>
              <a:spcAft>
                <a:spcPts val="1000"/>
              </a:spcAft>
              <a:buSzPts val="3200"/>
              <a:buChar char="໑"/>
            </a:pPr>
            <a:r>
              <a:rPr lang="pt-BR"/>
              <a:t>Exemplo: o que é impresso pelo trecho abaixo?</a:t>
            </a:r>
            <a:br>
              <a:rPr lang="pt-BR"/>
            </a:br>
            <a:br>
              <a:rPr lang="pt-BR"/>
            </a:br>
            <a:r>
              <a:rPr lang="pt-BR">
                <a:latin typeface="Courier"/>
                <a:ea typeface="Courier"/>
                <a:cs typeface="Courier"/>
                <a:sym typeface="Courier"/>
              </a:rPr>
              <a:t>int i, contador;</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contador = 1;</a:t>
            </a:r>
            <a:br>
              <a:rPr lang="pt-BR">
                <a:latin typeface="Courier"/>
                <a:ea typeface="Courier"/>
                <a:cs typeface="Courier"/>
                <a:sym typeface="Courier"/>
              </a:rPr>
            </a:br>
            <a:r>
              <a:rPr lang="pt-BR">
                <a:latin typeface="Courier"/>
                <a:ea typeface="Courier"/>
                <a:cs typeface="Courier"/>
                <a:sym typeface="Courier"/>
              </a:rPr>
              <a:t>while (contador &lt;= 8) {</a:t>
            </a:r>
            <a:br>
              <a:rPr lang="pt-BR">
                <a:latin typeface="Courier"/>
                <a:ea typeface="Courier"/>
                <a:cs typeface="Courier"/>
                <a:sym typeface="Courier"/>
              </a:rPr>
            </a:br>
            <a:r>
              <a:rPr lang="pt-BR">
                <a:latin typeface="Courier"/>
                <a:ea typeface="Courier"/>
                <a:cs typeface="Courier"/>
                <a:sym typeface="Courier"/>
              </a:rPr>
              <a:t>    i = 0;</a:t>
            </a:r>
            <a:br>
              <a:rPr lang="pt-BR">
                <a:latin typeface="Courier"/>
                <a:ea typeface="Courier"/>
                <a:cs typeface="Courier"/>
                <a:sym typeface="Courier"/>
              </a:rPr>
            </a:br>
            <a:r>
              <a:rPr lang="pt-BR">
                <a:latin typeface="Courier"/>
                <a:ea typeface="Courier"/>
                <a:cs typeface="Courier"/>
                <a:sym typeface="Courier"/>
              </a:rPr>
              <a:t>    while (i &lt; contador) {</a:t>
            </a:r>
            <a:br>
              <a:rPr lang="pt-BR">
                <a:latin typeface="Courier"/>
                <a:ea typeface="Courier"/>
                <a:cs typeface="Courier"/>
                <a:sym typeface="Courier"/>
              </a:rPr>
            </a:br>
            <a:r>
              <a:rPr lang="pt-BR">
                <a:latin typeface="Courier"/>
                <a:ea typeface="Courier"/>
                <a:cs typeface="Courier"/>
                <a:sym typeface="Courier"/>
              </a:rPr>
              <a:t>        printf("o ");</a:t>
            </a:r>
            <a:br>
              <a:rPr lang="pt-BR">
                <a:latin typeface="Courier"/>
                <a:ea typeface="Courier"/>
                <a:cs typeface="Courier"/>
                <a:sym typeface="Courier"/>
              </a:rPr>
            </a:br>
            <a:r>
              <a:rPr lang="pt-BR">
                <a:latin typeface="Courier"/>
                <a:ea typeface="Courier"/>
                <a:cs typeface="Courier"/>
                <a:sym typeface="Courier"/>
              </a:rPr>
              <a:t>        i = i + 1;</a:t>
            </a:r>
            <a:br>
              <a:rPr lang="pt-BR">
                <a:latin typeface="Courier"/>
                <a:ea typeface="Courier"/>
                <a:cs typeface="Courier"/>
                <a:sym typeface="Courier"/>
              </a:rPr>
            </a:br>
            <a:r>
              <a:rPr lang="pt-BR">
                <a:latin typeface="Courier"/>
                <a:ea typeface="Courier"/>
                <a:cs typeface="Courier"/>
                <a:sym typeface="Courier"/>
              </a:rPr>
              <a:t>    }</a:t>
            </a:r>
            <a:br>
              <a:rPr lang="pt-BR">
                <a:latin typeface="Courier"/>
                <a:ea typeface="Courier"/>
                <a:cs typeface="Courier"/>
                <a:sym typeface="Courier"/>
              </a:rPr>
            </a:br>
            <a:r>
              <a:rPr lang="pt-BR">
                <a:latin typeface="Courier"/>
                <a:ea typeface="Courier"/>
                <a:cs typeface="Courier"/>
                <a:sym typeface="Courier"/>
              </a:rPr>
              <a:t>    printf("\n");</a:t>
            </a:r>
            <a:br>
              <a:rPr lang="pt-BR">
                <a:latin typeface="Courier"/>
                <a:ea typeface="Courier"/>
                <a:cs typeface="Courier"/>
                <a:sym typeface="Courier"/>
              </a:rPr>
            </a:br>
            <a:r>
              <a:rPr lang="pt-BR">
                <a:latin typeface="Courier"/>
                <a:ea typeface="Courier"/>
                <a:cs typeface="Courier"/>
                <a:sym typeface="Courier"/>
              </a:rPr>
              <a:t>    contador = contador + 1;</a:t>
            </a:r>
            <a:br>
              <a:rPr lang="pt-BR">
                <a:latin typeface="Courier"/>
                <a:ea typeface="Courier"/>
                <a:cs typeface="Courier"/>
                <a:sym typeface="Courier"/>
              </a:rPr>
            </a:br>
            <a:r>
              <a:rPr lang="pt-BR">
                <a:latin typeface="Courier"/>
                <a:ea typeface="Courier"/>
                <a:cs typeface="Courier"/>
                <a:sym typeface="Courier"/>
              </a:rPr>
              <a:t>}</a:t>
            </a:r>
            <a:endParaRPr>
              <a:latin typeface="Courier"/>
              <a:ea typeface="Courier"/>
              <a:cs typeface="Courier"/>
              <a:sym typeface="Courie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9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671" name="Google Shape;671;p9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Comandos while aninhados</a:t>
            </a:r>
            <a:endParaRPr/>
          </a:p>
        </p:txBody>
      </p:sp>
      <p:sp>
        <p:nvSpPr>
          <p:cNvPr id="672" name="Google Shape;672;p95"/>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Clr>
                <a:schemeClr val="lt1"/>
              </a:buClr>
              <a:buSzPts val="3200"/>
              <a:buChar char="໑"/>
            </a:pPr>
            <a:r>
              <a:rPr lang="pt-BR">
                <a:solidFill>
                  <a:schemeClr val="lt1"/>
                </a:solidFill>
              </a:rPr>
              <a:t>Saída:</a:t>
            </a:r>
            <a:br>
              <a:rPr lang="pt-BR">
                <a:solidFill>
                  <a:schemeClr val="lt1"/>
                </a:solidFill>
              </a:rPr>
            </a:br>
            <a:br>
              <a:rPr lang="pt-BR">
                <a:solidFill>
                  <a:schemeClr val="lt1"/>
                </a:solidFill>
              </a:rPr>
            </a:br>
            <a:r>
              <a:rPr lang="pt-BR">
                <a:solidFill>
                  <a:schemeClr val="lt1"/>
                </a:solidFill>
                <a:latin typeface="Courier"/>
                <a:ea typeface="Courier"/>
                <a:cs typeface="Courier"/>
                <a:sym typeface="Courier"/>
              </a:rPr>
              <a:t>o</a:t>
            </a:r>
            <a:br>
              <a:rPr lang="pt-BR">
                <a:solidFill>
                  <a:schemeClr val="lt1"/>
                </a:solidFill>
              </a:rPr>
            </a:br>
            <a:r>
              <a:rPr lang="pt-BR">
                <a:solidFill>
                  <a:schemeClr val="lt1"/>
                </a:solidFill>
                <a:latin typeface="Courier"/>
                <a:ea typeface="Courier"/>
                <a:cs typeface="Courier"/>
                <a:sym typeface="Courier"/>
              </a:rPr>
              <a:t>o o</a:t>
            </a:r>
            <a:br>
              <a:rPr lang="pt-BR">
                <a:solidFill>
                  <a:schemeClr val="lt1"/>
                </a:solidFill>
              </a:rPr>
            </a:br>
            <a:r>
              <a:rPr lang="pt-BR">
                <a:solidFill>
                  <a:schemeClr val="lt1"/>
                </a:solidFill>
                <a:latin typeface="Courier"/>
                <a:ea typeface="Courier"/>
                <a:cs typeface="Courier"/>
                <a:sym typeface="Courier"/>
              </a:rPr>
              <a:t>o o o</a:t>
            </a:r>
            <a:br>
              <a:rPr lang="pt-BR">
                <a:solidFill>
                  <a:schemeClr val="lt1"/>
                </a:solidFill>
              </a:rPr>
            </a:br>
            <a:r>
              <a:rPr lang="pt-BR">
                <a:solidFill>
                  <a:schemeClr val="lt1"/>
                </a:solidFill>
                <a:latin typeface="Courier"/>
                <a:ea typeface="Courier"/>
                <a:cs typeface="Courier"/>
                <a:sym typeface="Courier"/>
              </a:rPr>
              <a:t>o o o o</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o o o o o</a:t>
            </a:r>
            <a:br>
              <a:rPr lang="pt-BR">
                <a:solidFill>
                  <a:schemeClr val="lt1"/>
                </a:solidFill>
              </a:rPr>
            </a:br>
            <a:r>
              <a:rPr lang="pt-BR">
                <a:solidFill>
                  <a:schemeClr val="lt1"/>
                </a:solidFill>
                <a:latin typeface="Courier"/>
                <a:ea typeface="Courier"/>
                <a:cs typeface="Courier"/>
                <a:sym typeface="Courier"/>
              </a:rPr>
              <a:t>o o o o o o</a:t>
            </a:r>
            <a:br>
              <a:rPr lang="pt-BR">
                <a:solidFill>
                  <a:schemeClr val="lt1"/>
                </a:solidFill>
              </a:rPr>
            </a:br>
            <a:r>
              <a:rPr lang="pt-BR">
                <a:solidFill>
                  <a:schemeClr val="lt1"/>
                </a:solidFill>
                <a:latin typeface="Courier"/>
                <a:ea typeface="Courier"/>
                <a:cs typeface="Courier"/>
                <a:sym typeface="Courier"/>
              </a:rPr>
              <a:t>o o o o o o o</a:t>
            </a:r>
            <a:br>
              <a:rPr lang="pt-BR">
                <a:solidFill>
                  <a:schemeClr val="lt1"/>
                </a:solidFill>
              </a:rPr>
            </a:br>
            <a:r>
              <a:rPr lang="pt-BR">
                <a:solidFill>
                  <a:schemeClr val="lt1"/>
                </a:solidFill>
                <a:latin typeface="Courier"/>
                <a:ea typeface="Courier"/>
                <a:cs typeface="Courier"/>
                <a:sym typeface="Courier"/>
              </a:rPr>
              <a:t>o o o o o o o o</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678" name="Google Shape;678;p9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Comandos while aninhados</a:t>
            </a:r>
            <a:endParaRPr/>
          </a:p>
        </p:txBody>
      </p:sp>
      <p:sp>
        <p:nvSpPr>
          <p:cNvPr id="679" name="Google Shape;679;p96"/>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Clr>
                <a:schemeClr val="lt1"/>
              </a:buClr>
              <a:buSzPts val="3200"/>
              <a:buChar char="໑"/>
            </a:pPr>
            <a:r>
              <a:rPr lang="pt-BR">
                <a:solidFill>
                  <a:schemeClr val="lt1"/>
                </a:solidFill>
              </a:rPr>
              <a:t>Exercício: escreva um programa para imprimir a figura</a:t>
            </a:r>
            <a:br>
              <a:rPr lang="pt-BR">
                <a:solidFill>
                  <a:schemeClr val="lt1"/>
                </a:solidFill>
              </a:rPr>
            </a:br>
            <a:br>
              <a:rPr lang="pt-BR">
                <a:solidFill>
                  <a:schemeClr val="lt1"/>
                </a:solidFill>
              </a:rPr>
            </a:br>
            <a:br>
              <a:rPr lang="pt-BR">
                <a:solidFill>
                  <a:schemeClr val="lt1"/>
                </a:solidFill>
              </a:rPr>
            </a:br>
            <a:r>
              <a:rPr lang="pt-BR">
                <a:solidFill>
                  <a:schemeClr val="lt1"/>
                </a:solidFill>
                <a:latin typeface="Courier"/>
                <a:ea typeface="Courier"/>
                <a:cs typeface="Courier"/>
                <a:sym typeface="Courier"/>
              </a:rPr>
              <a:t>o o o o o o o o </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  o o o o o o o </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    o o o o o o </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      o o o o o </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        o o o o </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          o o o </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            o o </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              o </a:t>
            </a:r>
            <a:br>
              <a:rPr lang="pt-BR">
                <a:solidFill>
                  <a:schemeClr val="lt1"/>
                </a:solidFill>
                <a:latin typeface="Courier"/>
                <a:ea typeface="Courier"/>
                <a:cs typeface="Courier"/>
                <a:sym typeface="Courier"/>
              </a:rPr>
            </a:br>
            <a:endParaRPr>
              <a:solidFill>
                <a:schemeClr val="lt1"/>
              </a:solidFill>
              <a:latin typeface="Courier"/>
              <a:ea typeface="Courier"/>
              <a:cs typeface="Courier"/>
              <a:sym typeface="Courie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685" name="Google Shape;685;p9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Comandos while aninhados</a:t>
            </a:r>
            <a:endParaRPr/>
          </a:p>
        </p:txBody>
      </p:sp>
      <p:sp>
        <p:nvSpPr>
          <p:cNvPr id="686" name="Google Shape;686;p97"/>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int i, contador;</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contador = 0;</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while (contador &lt; 8) {</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    i = 0;</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    while (i &lt; contador) {</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        printf("  ");</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        i = i + 1;</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    }</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    i = 0;</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    while (i &lt; 8 - contador) {</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        printf("o ");</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        i = i + 1;</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    }</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    printf("\n");</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    contador = contador + 1;</a:t>
            </a:r>
            <a:endParaRPr sz="2600">
              <a:solidFill>
                <a:schemeClr val="lt1"/>
              </a:solidFill>
              <a:latin typeface="Courier"/>
              <a:ea typeface="Courier"/>
              <a:cs typeface="Courier"/>
              <a:sym typeface="Courier"/>
            </a:endParaRPr>
          </a:p>
          <a:p>
            <a:pPr indent="0" lvl="0" marL="0" rtl="0" algn="l">
              <a:lnSpc>
                <a:spcPct val="100000"/>
              </a:lnSpc>
              <a:spcBef>
                <a:spcPts val="0"/>
              </a:spcBef>
              <a:spcAft>
                <a:spcPts val="0"/>
              </a:spcAft>
              <a:buNone/>
            </a:pPr>
            <a:r>
              <a:rPr lang="pt-BR" sz="2600">
                <a:solidFill>
                  <a:schemeClr val="lt1"/>
                </a:solidFill>
                <a:latin typeface="Courier"/>
                <a:ea typeface="Courier"/>
                <a:cs typeface="Courier"/>
                <a:sym typeface="Courier"/>
              </a:rPr>
              <a:t>}</a:t>
            </a:r>
            <a:endParaRPr sz="2600">
              <a:solidFill>
                <a:schemeClr val="lt1"/>
              </a:solidFill>
              <a:latin typeface="Courier"/>
              <a:ea typeface="Courier"/>
              <a:cs typeface="Courier"/>
              <a:sym typeface="Courie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98"/>
          <p:cNvSpPr txBox="1"/>
          <p:nvPr>
            <p:ph type="title"/>
          </p:nvPr>
        </p:nvSpPr>
        <p:spPr>
          <a:xfrm>
            <a:off x="1270000" y="3606750"/>
            <a:ext cx="10464900" cy="25401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7200"/>
              <a:buFont typeface="Short Stack"/>
              <a:buNone/>
            </a:pPr>
            <a:r>
              <a:rPr b="0" i="0" lang="pt-BR" sz="7200" u="none" cap="none" strike="noStrike">
                <a:solidFill>
                  <a:srgbClr val="FFFFFF"/>
                </a:solidFill>
                <a:latin typeface="Short Stack"/>
                <a:ea typeface="Short Stack"/>
                <a:cs typeface="Short Stack"/>
                <a:sym typeface="Short Stack"/>
              </a:rPr>
              <a:t>Comando for</a:t>
            </a:r>
            <a:endParaRPr/>
          </a:p>
        </p:txBody>
      </p:sp>
      <p:sp>
        <p:nvSpPr>
          <p:cNvPr id="692" name="Google Shape;692;p98"/>
          <p:cNvSpPr txBox="1"/>
          <p:nvPr>
            <p:ph idx="4294967295"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9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698" name="Google Shape;698;p9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for</a:t>
            </a:r>
            <a:endParaRPr/>
          </a:p>
        </p:txBody>
      </p:sp>
      <p:sp>
        <p:nvSpPr>
          <p:cNvPr id="699" name="Google Shape;699;p99"/>
          <p:cNvSpPr txBox="1"/>
          <p:nvPr>
            <p:ph idx="1" type="body"/>
          </p:nvPr>
        </p:nvSpPr>
        <p:spPr>
          <a:xfrm>
            <a:off x="571425" y="1984900"/>
            <a:ext cx="11862000" cy="61098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Comando "</a:t>
            </a:r>
            <a:r>
              <a:rPr lang="pt-BR">
                <a:solidFill>
                  <a:srgbClr val="FFFB00"/>
                </a:solidFill>
              </a:rPr>
              <a:t>para</a:t>
            </a:r>
            <a:r>
              <a:rPr lang="pt-BR"/>
              <a:t>": </a:t>
            </a:r>
            <a:endParaRPr/>
          </a:p>
          <a:p>
            <a:pPr indent="-431800" lvl="1" marL="1371600" rtl="0" algn="l">
              <a:spcBef>
                <a:spcPts val="0"/>
              </a:spcBef>
              <a:spcAft>
                <a:spcPts val="0"/>
              </a:spcAft>
              <a:buSzPts val="3200"/>
              <a:buChar char="໑"/>
            </a:pPr>
            <a:r>
              <a:rPr lang="pt-BR"/>
              <a:t>Para cada valor dentro de um intervalo, execute uma sequência de comandos</a:t>
            </a:r>
            <a:endParaRPr/>
          </a:p>
          <a:p>
            <a:pPr indent="0" lvl="0" marL="0" rtl="0" algn="l">
              <a:spcBef>
                <a:spcPts val="3000"/>
              </a:spcBef>
              <a:spcAft>
                <a:spcPts val="3000"/>
              </a:spcAft>
              <a:buNone/>
            </a:pPr>
            <a:r>
              <a:rPr lang="pt-BR">
                <a:solidFill>
                  <a:srgbClr val="FFFB00"/>
                </a:solidFill>
                <a:latin typeface="Courier"/>
                <a:ea typeface="Courier"/>
                <a:cs typeface="Courier"/>
                <a:sym typeface="Courier"/>
              </a:rPr>
              <a:t>for (</a:t>
            </a:r>
            <a:r>
              <a:rPr lang="pt-BR">
                <a:latin typeface="Courier"/>
                <a:ea typeface="Courier"/>
                <a:cs typeface="Courier"/>
                <a:sym typeface="Courier"/>
              </a:rPr>
              <a:t>comando; expressao_logica; comando</a:t>
            </a:r>
            <a:r>
              <a:rPr lang="pt-BR">
                <a:solidFill>
                  <a:srgbClr val="FFFB00"/>
                </a:solidFill>
                <a:latin typeface="Courier"/>
                <a:ea typeface="Courier"/>
                <a:cs typeface="Courier"/>
                <a:sym typeface="Courier"/>
              </a:rPr>
              <a:t>) {</a:t>
            </a:r>
            <a:br>
              <a:rPr lang="pt-BR">
                <a:latin typeface="Courier"/>
                <a:ea typeface="Courier"/>
                <a:cs typeface="Courier"/>
                <a:sym typeface="Courier"/>
              </a:rPr>
            </a:br>
            <a:r>
              <a:rPr lang="pt-BR">
                <a:latin typeface="Courier"/>
                <a:ea typeface="Courier"/>
                <a:cs typeface="Courier"/>
                <a:sym typeface="Courier"/>
              </a:rPr>
              <a:t>    bloco_de_comandos</a:t>
            </a:r>
            <a:br>
              <a:rPr lang="pt-BR">
                <a:latin typeface="Courier"/>
                <a:ea typeface="Courier"/>
                <a:cs typeface="Courier"/>
                <a:sym typeface="Courier"/>
              </a:rPr>
            </a:br>
            <a:r>
              <a:rPr lang="pt-BR">
                <a:solidFill>
                  <a:srgbClr val="FFFB00"/>
                </a:solidFill>
                <a:latin typeface="Courier"/>
                <a:ea typeface="Courier"/>
                <a:cs typeface="Courier"/>
                <a:sym typeface="Courier"/>
              </a:rPr>
              <a:t>}</a:t>
            </a:r>
            <a:endParaRPr>
              <a:solidFill>
                <a:srgbClr val="FFFB00"/>
              </a:solidFill>
              <a:latin typeface="Courier"/>
              <a:ea typeface="Courier"/>
              <a:cs typeface="Courier"/>
              <a:sym typeface="Courier"/>
            </a:endParaRPr>
          </a:p>
        </p:txBody>
      </p:sp>
      <p:sp>
        <p:nvSpPr>
          <p:cNvPr id="700" name="Google Shape;700;p99"/>
          <p:cNvSpPr txBox="1"/>
          <p:nvPr/>
        </p:nvSpPr>
        <p:spPr>
          <a:xfrm>
            <a:off x="571425" y="6890650"/>
            <a:ext cx="11862000" cy="23358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B00"/>
              </a:buClr>
              <a:buSzPts val="3900"/>
              <a:buFont typeface="Short Stack"/>
              <a:buNone/>
            </a:pPr>
            <a:r>
              <a:rPr b="0" i="0" lang="pt-BR" sz="3900" u="none" cap="none" strike="noStrike">
                <a:solidFill>
                  <a:srgbClr val="FFFB00"/>
                </a:solidFill>
                <a:latin typeface="Short Stack"/>
                <a:ea typeface="Short Stack"/>
                <a:cs typeface="Short Stack"/>
                <a:sym typeface="Short Stack"/>
              </a:rPr>
              <a:t>Similar ao while, mas...</a:t>
            </a:r>
            <a:endParaRPr/>
          </a:p>
          <a:p>
            <a:pPr indent="342900" lvl="1" marL="0" marR="0" rtl="0" algn="l">
              <a:lnSpc>
                <a:spcPct val="100000"/>
              </a:lnSpc>
              <a:spcBef>
                <a:spcPts val="0"/>
              </a:spcBef>
              <a:spcAft>
                <a:spcPts val="0"/>
              </a:spcAft>
              <a:buClr>
                <a:srgbClr val="FFFB00"/>
              </a:buClr>
              <a:buSzPts val="2700"/>
              <a:buFont typeface="Short Stack"/>
              <a:buNone/>
            </a:pPr>
            <a:r>
              <a:rPr b="0" i="0" lang="pt-BR" sz="2700" u="none" cap="none" strike="noStrike">
                <a:solidFill>
                  <a:srgbClr val="FFFB00"/>
                </a:solidFill>
                <a:latin typeface="Short Stack"/>
                <a:ea typeface="Short Stack"/>
                <a:cs typeface="Short Stack"/>
                <a:sym typeface="Short Stack"/>
              </a:rPr>
              <a:t>1) Um comando especial é executado no início do for</a:t>
            </a:r>
            <a:br>
              <a:rPr b="0" i="0" lang="pt-BR" sz="2700" u="none" cap="none" strike="noStrike">
                <a:solidFill>
                  <a:srgbClr val="FFFB00"/>
                </a:solidFill>
                <a:latin typeface="Short Stack"/>
                <a:ea typeface="Short Stack"/>
                <a:cs typeface="Short Stack"/>
                <a:sym typeface="Short Stack"/>
              </a:rPr>
            </a:br>
            <a:endParaRPr/>
          </a:p>
          <a:p>
            <a:pPr indent="342900" lvl="1" marL="0" marR="0" rtl="0" algn="l">
              <a:lnSpc>
                <a:spcPct val="100000"/>
              </a:lnSpc>
              <a:spcBef>
                <a:spcPts val="0"/>
              </a:spcBef>
              <a:spcAft>
                <a:spcPts val="0"/>
              </a:spcAft>
              <a:buClr>
                <a:srgbClr val="FFFB00"/>
              </a:buClr>
              <a:buSzPts val="2700"/>
              <a:buFont typeface="Short Stack"/>
              <a:buNone/>
            </a:pPr>
            <a:r>
              <a:rPr b="0" i="0" lang="pt-BR" sz="2700" u="none" cap="none" strike="noStrike">
                <a:solidFill>
                  <a:srgbClr val="FFFB00"/>
                </a:solidFill>
                <a:latin typeface="Short Stack"/>
                <a:ea typeface="Short Stack"/>
                <a:cs typeface="Short Stack"/>
                <a:sym typeface="Short Stack"/>
              </a:rPr>
              <a:t>2) Um comando especial é executado no final de cada iteração do for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0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706" name="Google Shape;706;p10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for</a:t>
            </a:r>
            <a:endParaRPr/>
          </a:p>
        </p:txBody>
      </p:sp>
      <p:sp>
        <p:nvSpPr>
          <p:cNvPr id="707" name="Google Shape;707;p100"/>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Exemplo:</a:t>
            </a:r>
            <a:br>
              <a:rPr lang="pt-BR"/>
            </a:br>
            <a:br>
              <a:rPr lang="pt-BR"/>
            </a:br>
            <a:r>
              <a:rPr lang="pt-BR">
                <a:latin typeface="Courier"/>
                <a:ea typeface="Courier"/>
                <a:cs typeface="Courier"/>
                <a:sym typeface="Courier"/>
              </a:rPr>
              <a:t>int i;</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for (i = 0; i &lt; 5; i++) {</a:t>
            </a:r>
            <a:br>
              <a:rPr lang="pt-BR">
                <a:latin typeface="Courier"/>
                <a:ea typeface="Courier"/>
                <a:cs typeface="Courier"/>
                <a:sym typeface="Courier"/>
              </a:rPr>
            </a:br>
            <a:r>
              <a:rPr lang="pt-BR">
                <a:latin typeface="Courier"/>
                <a:ea typeface="Courier"/>
                <a:cs typeface="Courier"/>
                <a:sym typeface="Courier"/>
              </a:rPr>
              <a:t>    printf("i = %d\n", i);</a:t>
            </a:r>
            <a:br>
              <a:rPr lang="pt-BR">
                <a:latin typeface="Courier"/>
                <a:ea typeface="Courier"/>
                <a:cs typeface="Courier"/>
                <a:sym typeface="Courier"/>
              </a:rPr>
            </a:br>
            <a:r>
              <a:rPr lang="pt-BR">
                <a:latin typeface="Courier"/>
                <a:ea typeface="Courier"/>
                <a:cs typeface="Courier"/>
                <a:sym typeface="Courier"/>
              </a:rPr>
              <a:t>}</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printf("Fim\n");</a:t>
            </a:r>
            <a:endParaRPr>
              <a:latin typeface="Courier"/>
              <a:ea typeface="Courier"/>
              <a:cs typeface="Courier"/>
              <a:sym typeface="Courie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0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713" name="Google Shape;713;p10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for</a:t>
            </a:r>
            <a:endParaRPr/>
          </a:p>
        </p:txBody>
      </p:sp>
      <p:sp>
        <p:nvSpPr>
          <p:cNvPr id="714" name="Google Shape;714;p101"/>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Exemplo produz:</a:t>
            </a:r>
            <a:br>
              <a:rPr lang="pt-BR"/>
            </a:br>
            <a:br>
              <a:rPr lang="pt-BR"/>
            </a:br>
            <a:r>
              <a:rPr lang="pt-BR">
                <a:solidFill>
                  <a:schemeClr val="lt1"/>
                </a:solidFill>
                <a:latin typeface="Courier"/>
                <a:ea typeface="Courier"/>
                <a:cs typeface="Courier"/>
                <a:sym typeface="Courier"/>
              </a:rPr>
              <a:t>i = 0</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i = 1</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i = 2</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i = 3</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i = 4</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Fim</a:t>
            </a:r>
            <a:endParaRPr>
              <a:latin typeface="Courier"/>
              <a:ea typeface="Courier"/>
              <a:cs typeface="Courier"/>
              <a:sym typeface="Courie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0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720" name="Google Shape;720;p10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6 - Inteiros no Intervalo</a:t>
            </a:r>
            <a:endParaRPr/>
          </a:p>
        </p:txBody>
      </p:sp>
      <p:sp>
        <p:nvSpPr>
          <p:cNvPr id="721" name="Google Shape;721;p102"/>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dois inteiros M e N, os limites de um intervalo.</a:t>
            </a:r>
            <a:br>
              <a:rPr lang="pt-BR"/>
            </a:br>
            <a:endParaRPr/>
          </a:p>
          <a:p>
            <a:pPr indent="-431800" lvl="1" marL="1371600" rtl="0" algn="l">
              <a:spcBef>
                <a:spcPts val="1000"/>
              </a:spcBef>
              <a:spcAft>
                <a:spcPts val="1000"/>
              </a:spcAft>
              <a:buSzPts val="3200"/>
              <a:buChar char="໑"/>
            </a:pPr>
            <a:r>
              <a:rPr lang="pt-BR"/>
              <a:t>Imprima todos os inteiros do intervalo</a:t>
            </a:r>
            <a:br>
              <a:rPr lang="pt-BR"/>
            </a:br>
            <a:r>
              <a:rPr lang="pt-BR"/>
              <a:t>[M, N], um por linha (o intervalo inclui os números M e 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109" name="Google Shape;109;p22"/>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500"/>
              <a:t>Como executar um programa</a:t>
            </a:r>
            <a:endParaRPr sz="5500"/>
          </a:p>
        </p:txBody>
      </p:sp>
      <p:sp>
        <p:nvSpPr>
          <p:cNvPr id="110" name="Google Shape;110;p22"/>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06400" lvl="0" marL="457200" rtl="0" algn="l">
              <a:spcBef>
                <a:spcPts val="0"/>
              </a:spcBef>
              <a:spcAft>
                <a:spcPts val="0"/>
              </a:spcAft>
              <a:buSzPts val="2800"/>
              <a:buChar char="໑"/>
            </a:pPr>
            <a:r>
              <a:rPr lang="pt-BR" sz="2800"/>
              <a:t>Os seguintes passos serão utilizados para resolver um problema usando o computador:</a:t>
            </a:r>
            <a:endParaRPr sz="2800"/>
          </a:p>
          <a:p>
            <a:pPr indent="-406400" lvl="1" marL="1371600" rtl="0" algn="l">
              <a:spcBef>
                <a:spcPts val="1000"/>
              </a:spcBef>
              <a:spcAft>
                <a:spcPts val="0"/>
              </a:spcAft>
              <a:buClr>
                <a:srgbClr val="00FDFF"/>
              </a:buClr>
              <a:buSzPts val="2800"/>
              <a:buFont typeface="Short Stack"/>
              <a:buAutoNum type="arabicPeriod"/>
            </a:pPr>
            <a:r>
              <a:rPr lang="pt-BR" sz="2800"/>
              <a:t>Entender bem o problema em questão</a:t>
            </a:r>
            <a:endParaRPr sz="2800"/>
          </a:p>
          <a:p>
            <a:pPr indent="-406400" lvl="1" marL="1371600" rtl="0" algn="l">
              <a:spcBef>
                <a:spcPts val="1000"/>
              </a:spcBef>
              <a:spcAft>
                <a:spcPts val="0"/>
              </a:spcAft>
              <a:buClr>
                <a:srgbClr val="00FDFF"/>
              </a:buClr>
              <a:buSzPts val="2800"/>
              <a:buFont typeface="Short Stack"/>
              <a:buAutoNum type="arabicPeriod"/>
            </a:pPr>
            <a:r>
              <a:rPr lang="pt-BR" sz="2800"/>
              <a:t>Encontrar a solução mais eficiente</a:t>
            </a:r>
            <a:endParaRPr sz="2800"/>
          </a:p>
          <a:p>
            <a:pPr indent="-406400" lvl="1" marL="1371600" rtl="0" algn="l">
              <a:spcBef>
                <a:spcPts val="1000"/>
              </a:spcBef>
              <a:spcAft>
                <a:spcPts val="0"/>
              </a:spcAft>
              <a:buClr>
                <a:srgbClr val="00FDFF"/>
              </a:buClr>
              <a:buSzPts val="2800"/>
              <a:buFont typeface="Short Stack"/>
              <a:buAutoNum type="arabicPeriod"/>
            </a:pPr>
            <a:r>
              <a:rPr lang="pt-BR" sz="2800"/>
              <a:t>Se necessário, escrever o algoritmo em português, para organizar as idéias</a:t>
            </a:r>
            <a:endParaRPr sz="2800"/>
          </a:p>
          <a:p>
            <a:pPr indent="-406400" lvl="1" marL="1371600" rtl="0" algn="l">
              <a:spcBef>
                <a:spcPts val="1000"/>
              </a:spcBef>
              <a:spcAft>
                <a:spcPts val="0"/>
              </a:spcAft>
              <a:buClr>
                <a:srgbClr val="00FDFF"/>
              </a:buClr>
              <a:buSzPts val="2800"/>
              <a:buFont typeface="Short Stack"/>
              <a:buAutoNum type="arabicPeriod"/>
            </a:pPr>
            <a:r>
              <a:rPr lang="pt-BR" sz="2800"/>
              <a:t>Escrever o programa (na linguagem C++), guardando-o em um arquivo de computador com a extensão </a:t>
            </a:r>
            <a:r>
              <a:rPr lang="pt-BR" sz="2800">
                <a:solidFill>
                  <a:srgbClr val="FFFB00"/>
                </a:solidFill>
              </a:rPr>
              <a:t>.cpp</a:t>
            </a:r>
            <a:r>
              <a:rPr lang="pt-BR" sz="2800"/>
              <a:t> (chamado </a:t>
            </a:r>
            <a:r>
              <a:rPr lang="pt-BR" sz="2800">
                <a:solidFill>
                  <a:srgbClr val="FFFB00"/>
                </a:solidFill>
              </a:rPr>
              <a:t>arquivo-fonte</a:t>
            </a:r>
            <a:r>
              <a:rPr lang="pt-BR" sz="2800"/>
              <a:t>)</a:t>
            </a:r>
            <a:endParaRPr sz="2800"/>
          </a:p>
          <a:p>
            <a:pPr indent="-406400" lvl="1" marL="1371600" rtl="0" algn="l">
              <a:spcBef>
                <a:spcPts val="1000"/>
              </a:spcBef>
              <a:spcAft>
                <a:spcPts val="0"/>
              </a:spcAft>
              <a:buClr>
                <a:srgbClr val="00FDFF"/>
              </a:buClr>
              <a:buSzPts val="2800"/>
              <a:buFont typeface="Short Stack"/>
              <a:buAutoNum type="arabicPeriod"/>
            </a:pPr>
            <a:r>
              <a:rPr lang="pt-BR" sz="2800">
                <a:solidFill>
                  <a:srgbClr val="FFFB00"/>
                </a:solidFill>
              </a:rPr>
              <a:t>Compilar</a:t>
            </a:r>
            <a:r>
              <a:rPr lang="pt-BR" sz="2800"/>
              <a:t> o programa armazenado no arquivo-fonte</a:t>
            </a:r>
            <a:endParaRPr sz="2800"/>
          </a:p>
          <a:p>
            <a:pPr indent="-406400" lvl="2" marL="1828800" rtl="0" algn="l">
              <a:spcBef>
                <a:spcPts val="1000"/>
              </a:spcBef>
              <a:spcAft>
                <a:spcPts val="1000"/>
              </a:spcAft>
              <a:buSzPts val="2800"/>
              <a:buChar char="໑"/>
            </a:pPr>
            <a:r>
              <a:rPr lang="pt-BR" sz="2800"/>
              <a:t>Um </a:t>
            </a:r>
            <a:r>
              <a:rPr lang="pt-BR" sz="2800">
                <a:solidFill>
                  <a:srgbClr val="FFFB00"/>
                </a:solidFill>
              </a:rPr>
              <a:t>compilador</a:t>
            </a:r>
            <a:r>
              <a:rPr lang="pt-BR" sz="2800"/>
              <a:t> é um programa que traduz a linguagem C++ para uma linguagem que o computador sabe executar (chamada linguagem de máquina)</a:t>
            </a:r>
            <a:endParaRPr sz="2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03"/>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727" name="Google Shape;727;p103"/>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Tarefa 7 - Tabuada</a:t>
            </a:r>
            <a:endParaRPr/>
          </a:p>
        </p:txBody>
      </p:sp>
      <p:sp>
        <p:nvSpPr>
          <p:cNvPr id="728" name="Google Shape;728;p103"/>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um inteiro N.</a:t>
            </a:r>
            <a:br>
              <a:rPr lang="pt-BR"/>
            </a:br>
            <a:endParaRPr/>
          </a:p>
          <a:p>
            <a:pPr indent="-431800" lvl="1" marL="1371600" rtl="0" algn="l">
              <a:spcBef>
                <a:spcPts val="1000"/>
              </a:spcBef>
              <a:spcAft>
                <a:spcPts val="0"/>
              </a:spcAft>
              <a:buSzPts val="3200"/>
              <a:buChar char="໑"/>
            </a:pPr>
            <a:r>
              <a:rPr lang="pt-BR"/>
              <a:t>Imprima a tabuada de multiplicação de</a:t>
            </a:r>
            <a:br>
              <a:rPr lang="pt-BR"/>
            </a:br>
            <a:r>
              <a:rPr lang="pt-BR"/>
              <a:t>N por todos os números menores ou</a:t>
            </a:r>
            <a:br>
              <a:rPr lang="pt-BR"/>
            </a:br>
            <a:r>
              <a:rPr lang="pt-BR"/>
              <a:t>iguais a N.</a:t>
            </a:r>
            <a:endParaRPr/>
          </a:p>
          <a:p>
            <a:pPr indent="-431800" lvl="0" marL="914400" rtl="0" algn="l">
              <a:spcBef>
                <a:spcPts val="1000"/>
              </a:spcBef>
              <a:spcAft>
                <a:spcPts val="0"/>
              </a:spcAft>
              <a:buSzPts val="3200"/>
              <a:buChar char="໑"/>
            </a:pPr>
            <a:r>
              <a:rPr lang="pt-BR"/>
              <a:t>Exemplo:</a:t>
            </a:r>
            <a:endParaRPr/>
          </a:p>
          <a:p>
            <a:pPr indent="0" lvl="0" marL="0" rtl="0" algn="ctr">
              <a:spcBef>
                <a:spcPts val="1000"/>
              </a:spcBef>
              <a:spcAft>
                <a:spcPts val="0"/>
              </a:spcAft>
              <a:buNone/>
            </a:pPr>
            <a:r>
              <a:rPr lang="pt-BR">
                <a:solidFill>
                  <a:schemeClr val="lt1"/>
                </a:solidFill>
              </a:rPr>
              <a:t>Para N=3, imprima:</a:t>
            </a:r>
            <a:endParaRPr>
              <a:solidFill>
                <a:schemeClr val="dk1"/>
              </a:solidFill>
              <a:latin typeface="Arial"/>
              <a:ea typeface="Arial"/>
              <a:cs typeface="Arial"/>
              <a:sym typeface="Aria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pt-BR">
                <a:solidFill>
                  <a:schemeClr val="lt1"/>
                </a:solidFill>
              </a:rPr>
              <a:t>1 x 3 = 3</a:t>
            </a:r>
            <a:endParaRPr>
              <a:solidFill>
                <a:schemeClr val="dk1"/>
              </a:solidFill>
              <a:latin typeface="Arial"/>
              <a:ea typeface="Arial"/>
              <a:cs typeface="Arial"/>
              <a:sym typeface="Arial"/>
            </a:endParaRPr>
          </a:p>
          <a:p>
            <a:pPr indent="0" lvl="0" marL="0" rtl="0" algn="ctr">
              <a:spcBef>
                <a:spcPts val="0"/>
              </a:spcBef>
              <a:spcAft>
                <a:spcPts val="0"/>
              </a:spcAft>
              <a:buNone/>
            </a:pPr>
            <a:r>
              <a:rPr lang="pt-BR">
                <a:solidFill>
                  <a:schemeClr val="lt1"/>
                </a:solidFill>
              </a:rPr>
              <a:t>2 x 3 = 6</a:t>
            </a:r>
            <a:endParaRPr>
              <a:solidFill>
                <a:schemeClr val="dk1"/>
              </a:solidFill>
              <a:latin typeface="Arial"/>
              <a:ea typeface="Arial"/>
              <a:cs typeface="Arial"/>
              <a:sym typeface="Arial"/>
            </a:endParaRPr>
          </a:p>
          <a:p>
            <a:pPr indent="0" lvl="0" marL="0" rtl="0" algn="ctr">
              <a:spcBef>
                <a:spcPts val="0"/>
              </a:spcBef>
              <a:spcAft>
                <a:spcPts val="0"/>
              </a:spcAft>
              <a:buNone/>
            </a:pPr>
            <a:r>
              <a:rPr lang="pt-BR">
                <a:solidFill>
                  <a:schemeClr val="lt1"/>
                </a:solidFill>
              </a:rPr>
              <a:t>3 x 3 = 9</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04"/>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734" name="Google Shape;734;p104"/>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break</a:t>
            </a:r>
            <a:endParaRPr/>
          </a:p>
        </p:txBody>
      </p:sp>
      <p:sp>
        <p:nvSpPr>
          <p:cNvPr id="735" name="Google Shape;735;p104"/>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Comando utilizado para sair de uma repetição "prematuramente" (sem terminar todas as iterações)</a:t>
            </a:r>
            <a:endParaRPr/>
          </a:p>
          <a:p>
            <a:pPr indent="-431800" lvl="1" marL="1371600" rtl="0" algn="l">
              <a:spcBef>
                <a:spcPts val="1000"/>
              </a:spcBef>
              <a:spcAft>
                <a:spcPts val="0"/>
              </a:spcAft>
              <a:buSzPts val="3200"/>
              <a:buChar char="໑"/>
            </a:pPr>
            <a:r>
              <a:rPr lang="pt-BR"/>
              <a:t>Termina o comando </a:t>
            </a:r>
            <a:r>
              <a:rPr lang="pt-BR">
                <a:solidFill>
                  <a:srgbClr val="FFFB00"/>
                </a:solidFill>
              </a:rPr>
              <a:t>while</a:t>
            </a:r>
            <a:r>
              <a:rPr lang="pt-BR"/>
              <a:t> mais próximo </a:t>
            </a:r>
            <a:endParaRPr/>
          </a:p>
          <a:p>
            <a:pPr indent="-431800" lvl="0" marL="457200" rtl="0" algn="l">
              <a:spcBef>
                <a:spcPts val="1000"/>
              </a:spcBef>
              <a:spcAft>
                <a:spcPts val="0"/>
              </a:spcAft>
              <a:buSzPts val="3200"/>
              <a:buChar char="໑"/>
            </a:pPr>
            <a:r>
              <a:rPr lang="pt-BR"/>
              <a:t>Exemplo: ler números até achar um -1.</a:t>
            </a:r>
            <a:br>
              <a:rPr lang="pt-BR"/>
            </a:br>
            <a:r>
              <a:rPr lang="pt-BR">
                <a:latin typeface="Courier"/>
                <a:ea typeface="Courier"/>
                <a:cs typeface="Courier"/>
                <a:sym typeface="Courier"/>
              </a:rPr>
              <a:t>int n, soma = 0;</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while (1 == 1){</a:t>
            </a:r>
            <a:br>
              <a:rPr lang="pt-BR">
                <a:latin typeface="Courier"/>
                <a:ea typeface="Courier"/>
                <a:cs typeface="Courier"/>
                <a:sym typeface="Courier"/>
              </a:rPr>
            </a:br>
            <a:r>
              <a:rPr lang="pt-BR">
                <a:latin typeface="Courier"/>
                <a:ea typeface="Courier"/>
                <a:cs typeface="Courier"/>
                <a:sym typeface="Courier"/>
              </a:rPr>
              <a:t>    scanf("%d", &amp;n);</a:t>
            </a:r>
            <a:br>
              <a:rPr lang="pt-BR">
                <a:latin typeface="Courier"/>
                <a:ea typeface="Courier"/>
                <a:cs typeface="Courier"/>
                <a:sym typeface="Courier"/>
              </a:rPr>
            </a:br>
            <a:r>
              <a:rPr lang="pt-BR">
                <a:latin typeface="Courier"/>
                <a:ea typeface="Courier"/>
                <a:cs typeface="Courier"/>
                <a:sym typeface="Courier"/>
              </a:rPr>
              <a:t>    if (n == -1)</a:t>
            </a:r>
            <a:br>
              <a:rPr lang="pt-BR">
                <a:latin typeface="Courier"/>
                <a:ea typeface="Courier"/>
                <a:cs typeface="Courier"/>
                <a:sym typeface="Courier"/>
              </a:rPr>
            </a:br>
            <a:r>
              <a:rPr lang="pt-BR">
                <a:latin typeface="Courier"/>
                <a:ea typeface="Courier"/>
                <a:cs typeface="Courier"/>
                <a:sym typeface="Courier"/>
              </a:rPr>
              <a:t>        break;</a:t>
            </a:r>
            <a:br>
              <a:rPr lang="pt-BR">
                <a:latin typeface="Courier"/>
                <a:ea typeface="Courier"/>
                <a:cs typeface="Courier"/>
                <a:sym typeface="Courier"/>
              </a:rPr>
            </a:br>
            <a:r>
              <a:rPr lang="pt-BR">
                <a:latin typeface="Courier"/>
                <a:ea typeface="Courier"/>
                <a:cs typeface="Courier"/>
                <a:sym typeface="Courier"/>
              </a:rPr>
              <a:t>    soma = soma + n;</a:t>
            </a:r>
            <a:br>
              <a:rPr lang="pt-BR">
                <a:latin typeface="Courier"/>
                <a:ea typeface="Courier"/>
                <a:cs typeface="Courier"/>
                <a:sym typeface="Courier"/>
              </a:rPr>
            </a:br>
            <a:r>
              <a:rPr lang="pt-BR">
                <a:latin typeface="Courier"/>
                <a:ea typeface="Courier"/>
                <a:cs typeface="Courier"/>
                <a:sym typeface="Courier"/>
              </a:rPr>
              <a:t>}</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printf("Soma: %d\n", soma);</a:t>
            </a:r>
            <a:endParaRPr>
              <a:latin typeface="Courier"/>
              <a:ea typeface="Courier"/>
              <a:cs typeface="Courier"/>
              <a:sym typeface="Courie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05"/>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741" name="Google Shape;741;p105"/>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6000">
                <a:solidFill>
                  <a:schemeClr val="lt1"/>
                </a:solidFill>
              </a:rPr>
              <a:t>Variáveis do tipo booleano</a:t>
            </a:r>
            <a:endParaRPr sz="6000"/>
          </a:p>
        </p:txBody>
      </p:sp>
      <p:sp>
        <p:nvSpPr>
          <p:cNvPr id="742" name="Google Shape;742;p105"/>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Podemos guardar o resultado de uma expressão lógica em uma variável do tipo booleano (</a:t>
            </a:r>
            <a:r>
              <a:rPr lang="pt-BR">
                <a:solidFill>
                  <a:srgbClr val="FFFB00"/>
                </a:solidFill>
              </a:rPr>
              <a:t>bool</a:t>
            </a:r>
            <a:r>
              <a:rPr lang="pt-BR"/>
              <a:t>)</a:t>
            </a:r>
            <a:endParaRPr/>
          </a:p>
          <a:p>
            <a:pPr indent="-431800" lvl="0" marL="457200" rtl="0" algn="l">
              <a:spcBef>
                <a:spcPts val="4000"/>
              </a:spcBef>
              <a:spcAft>
                <a:spcPts val="0"/>
              </a:spcAft>
              <a:buSzPts val="3200"/>
              <a:buChar char="໑"/>
            </a:pPr>
            <a:r>
              <a:rPr lang="pt-BR"/>
              <a:t>Nome é uma homenagem ao matemático</a:t>
            </a:r>
            <a:br>
              <a:rPr lang="pt-BR"/>
            </a:br>
            <a:r>
              <a:rPr lang="pt-BR"/>
              <a:t>George Boole</a:t>
            </a:r>
            <a:endParaRPr/>
          </a:p>
          <a:p>
            <a:pPr indent="-431800" lvl="0" marL="457200" rtl="0" algn="l">
              <a:spcBef>
                <a:spcPts val="4000"/>
              </a:spcBef>
              <a:spcAft>
                <a:spcPts val="4000"/>
              </a:spcAft>
              <a:buSzPts val="3200"/>
              <a:buChar char="໑"/>
            </a:pPr>
            <a:r>
              <a:rPr lang="pt-BR"/>
              <a:t>O valor de uma variável booleana pode ser apenas as palavras reservadas </a:t>
            </a:r>
            <a:r>
              <a:rPr lang="pt-BR">
                <a:solidFill>
                  <a:srgbClr val="FFFB00"/>
                </a:solidFill>
              </a:rPr>
              <a:t>true</a:t>
            </a:r>
            <a:r>
              <a:rPr lang="pt-BR"/>
              <a:t> (</a:t>
            </a:r>
            <a:r>
              <a:rPr lang="pt-BR">
                <a:solidFill>
                  <a:srgbClr val="00F900"/>
                </a:solidFill>
              </a:rPr>
              <a:t>verdadeiro</a:t>
            </a:r>
            <a:r>
              <a:rPr lang="pt-BR">
                <a:solidFill>
                  <a:srgbClr val="FFFFFF"/>
                </a:solidFill>
              </a:rPr>
              <a:t>)</a:t>
            </a:r>
            <a:r>
              <a:rPr lang="pt-BR"/>
              <a:t> ou </a:t>
            </a:r>
            <a:r>
              <a:rPr lang="pt-BR">
                <a:solidFill>
                  <a:srgbClr val="FFFB00"/>
                </a:solidFill>
              </a:rPr>
              <a:t>false</a:t>
            </a:r>
            <a:r>
              <a:rPr lang="pt-BR"/>
              <a:t> (</a:t>
            </a:r>
            <a:r>
              <a:rPr lang="pt-BR">
                <a:solidFill>
                  <a:srgbClr val="FF2F92"/>
                </a:solidFill>
              </a:rPr>
              <a:t>falso</a:t>
            </a:r>
            <a:r>
              <a:rPr lang="pt-BR">
                <a:solidFill>
                  <a:srgbClr val="FFFFFF"/>
                </a:solidFill>
              </a:rPr>
              <a:t>)</a:t>
            </a:r>
            <a:endParaRPr>
              <a:solidFill>
                <a:srgbClr val="FFFFFF"/>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06"/>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748" name="Google Shape;748;p106"/>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6000">
                <a:solidFill>
                  <a:schemeClr val="lt1"/>
                </a:solidFill>
              </a:rPr>
              <a:t>Variáveis do tipo booleano</a:t>
            </a:r>
            <a:endParaRPr sz="6000"/>
          </a:p>
        </p:txBody>
      </p:sp>
      <p:sp>
        <p:nvSpPr>
          <p:cNvPr id="749" name="Google Shape;749;p106"/>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Variáveis booleanas podem nos ajudar a deixar o código mais claro</a:t>
            </a:r>
            <a:endParaRPr/>
          </a:p>
          <a:p>
            <a:pPr indent="-431800" lvl="0" marL="457200" rtl="0" algn="l">
              <a:spcBef>
                <a:spcPts val="4000"/>
              </a:spcBef>
              <a:spcAft>
                <a:spcPts val="0"/>
              </a:spcAft>
              <a:buClr>
                <a:schemeClr val="lt1"/>
              </a:buClr>
              <a:buSzPts val="3200"/>
              <a:buChar char="໑"/>
            </a:pPr>
            <a:r>
              <a:rPr lang="pt-BR">
                <a:solidFill>
                  <a:schemeClr val="lt1"/>
                </a:solidFill>
              </a:rPr>
              <a:t>Exemplo: ler números até achar um -1.</a:t>
            </a:r>
            <a:br>
              <a:rPr lang="pt-BR">
                <a:solidFill>
                  <a:schemeClr val="lt1"/>
                </a:solidFill>
              </a:rPr>
            </a:br>
            <a:r>
              <a:rPr lang="pt-BR">
                <a:solidFill>
                  <a:schemeClr val="lt1"/>
                </a:solidFill>
                <a:latin typeface="Courier"/>
                <a:ea typeface="Courier"/>
                <a:cs typeface="Courier"/>
                <a:sym typeface="Courier"/>
              </a:rPr>
              <a:t>int n, soma = 0;</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bool valido = true;</a:t>
            </a:r>
            <a:br>
              <a:rPr lang="pt-BR">
                <a:solidFill>
                  <a:schemeClr val="lt1"/>
                </a:solidFill>
                <a:latin typeface="Courier"/>
                <a:ea typeface="Courier"/>
                <a:cs typeface="Courier"/>
                <a:sym typeface="Courier"/>
              </a:rPr>
            </a:b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while (valido){</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    scanf("%d", &amp;n);</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    if (n == -1)</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        valido = false;</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    else</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        soma = soma + n;</a:t>
            </a: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a:t>
            </a:r>
            <a:br>
              <a:rPr lang="pt-BR">
                <a:solidFill>
                  <a:schemeClr val="lt1"/>
                </a:solidFill>
                <a:latin typeface="Courier"/>
                <a:ea typeface="Courier"/>
                <a:cs typeface="Courier"/>
                <a:sym typeface="Courier"/>
              </a:rPr>
            </a:br>
            <a:br>
              <a:rPr lang="pt-BR">
                <a:solidFill>
                  <a:schemeClr val="lt1"/>
                </a:solidFill>
                <a:latin typeface="Courier"/>
                <a:ea typeface="Courier"/>
                <a:cs typeface="Courier"/>
                <a:sym typeface="Courier"/>
              </a:rPr>
            </a:br>
            <a:r>
              <a:rPr lang="pt-BR">
                <a:solidFill>
                  <a:schemeClr val="lt1"/>
                </a:solidFill>
                <a:latin typeface="Courier"/>
                <a:ea typeface="Courier"/>
                <a:cs typeface="Courier"/>
                <a:sym typeface="Courier"/>
              </a:rPr>
              <a:t>printf("Soma: %d\n", soma);</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07"/>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755" name="Google Shape;755;p107"/>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Comando continue</a:t>
            </a:r>
            <a:endParaRPr/>
          </a:p>
        </p:txBody>
      </p:sp>
      <p:sp>
        <p:nvSpPr>
          <p:cNvPr id="756" name="Google Shape;756;p107"/>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Comando utilizado para passar para a próxima  repetição</a:t>
            </a:r>
            <a:endParaRPr/>
          </a:p>
          <a:p>
            <a:pPr indent="-431800" lvl="0" marL="457200" rtl="0" algn="l">
              <a:spcBef>
                <a:spcPts val="1000"/>
              </a:spcBef>
              <a:spcAft>
                <a:spcPts val="1000"/>
              </a:spcAft>
              <a:buSzPts val="3200"/>
              <a:buChar char="໑"/>
            </a:pPr>
            <a:r>
              <a:rPr lang="pt-BR"/>
              <a:t>Exemplo: soma dos números positivos</a:t>
            </a:r>
            <a:br>
              <a:rPr lang="pt-BR"/>
            </a:br>
            <a:r>
              <a:rPr lang="pt-BR">
                <a:latin typeface="Courier"/>
                <a:ea typeface="Courier"/>
                <a:cs typeface="Courier"/>
                <a:sym typeface="Courier"/>
              </a:rPr>
              <a:t>int i, n, soma;</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i=0; soma=0;</a:t>
            </a:r>
            <a:br>
              <a:rPr lang="pt-BR">
                <a:latin typeface="Courier"/>
                <a:ea typeface="Courier"/>
                <a:cs typeface="Courier"/>
                <a:sym typeface="Courier"/>
              </a:rPr>
            </a:br>
            <a:r>
              <a:rPr lang="pt-BR">
                <a:latin typeface="Courier"/>
                <a:ea typeface="Courier"/>
                <a:cs typeface="Courier"/>
                <a:sym typeface="Courier"/>
              </a:rPr>
              <a:t>while(i &lt; 5) {</a:t>
            </a:r>
            <a:br>
              <a:rPr lang="pt-BR">
                <a:latin typeface="Courier"/>
                <a:ea typeface="Courier"/>
                <a:cs typeface="Courier"/>
                <a:sym typeface="Courier"/>
              </a:rPr>
            </a:br>
            <a:r>
              <a:rPr lang="pt-BR">
                <a:latin typeface="Courier"/>
                <a:ea typeface="Courier"/>
                <a:cs typeface="Courier"/>
                <a:sym typeface="Courier"/>
              </a:rPr>
              <a:t>    scanf("%d", &amp;n);</a:t>
            </a:r>
            <a:br>
              <a:rPr lang="pt-BR">
                <a:latin typeface="Courier"/>
                <a:ea typeface="Courier"/>
                <a:cs typeface="Courier"/>
                <a:sym typeface="Courier"/>
              </a:rPr>
            </a:br>
            <a:r>
              <a:rPr lang="pt-BR">
                <a:latin typeface="Courier"/>
                <a:ea typeface="Courier"/>
                <a:cs typeface="Courier"/>
                <a:sym typeface="Courier"/>
              </a:rPr>
              <a:t>    if (n &lt; 0)</a:t>
            </a:r>
            <a:br>
              <a:rPr lang="pt-BR">
                <a:latin typeface="Courier"/>
                <a:ea typeface="Courier"/>
                <a:cs typeface="Courier"/>
                <a:sym typeface="Courier"/>
              </a:rPr>
            </a:br>
            <a:r>
              <a:rPr lang="pt-BR">
                <a:latin typeface="Courier"/>
                <a:ea typeface="Courier"/>
                <a:cs typeface="Courier"/>
                <a:sym typeface="Courier"/>
              </a:rPr>
              <a:t>        continue;</a:t>
            </a:r>
            <a:br>
              <a:rPr lang="pt-BR">
                <a:latin typeface="Courier"/>
                <a:ea typeface="Courier"/>
                <a:cs typeface="Courier"/>
                <a:sym typeface="Courier"/>
              </a:rPr>
            </a:br>
            <a:r>
              <a:rPr lang="pt-BR">
                <a:latin typeface="Courier"/>
                <a:ea typeface="Courier"/>
                <a:cs typeface="Courier"/>
                <a:sym typeface="Courier"/>
              </a:rPr>
              <a:t>    soma = soma + n;</a:t>
            </a:r>
            <a:br>
              <a:rPr lang="pt-BR">
                <a:latin typeface="Courier"/>
                <a:ea typeface="Courier"/>
                <a:cs typeface="Courier"/>
                <a:sym typeface="Courier"/>
              </a:rPr>
            </a:br>
            <a:r>
              <a:rPr lang="pt-BR">
                <a:latin typeface="Courier"/>
                <a:ea typeface="Courier"/>
                <a:cs typeface="Courier"/>
                <a:sym typeface="Courier"/>
              </a:rPr>
              <a:t>    i++;</a:t>
            </a:r>
            <a:br>
              <a:rPr lang="pt-BR">
                <a:latin typeface="Courier"/>
                <a:ea typeface="Courier"/>
                <a:cs typeface="Courier"/>
                <a:sym typeface="Courier"/>
              </a:rPr>
            </a:br>
            <a:r>
              <a:rPr lang="pt-BR">
                <a:latin typeface="Courier"/>
                <a:ea typeface="Courier"/>
                <a:cs typeface="Courier"/>
                <a:sym typeface="Courier"/>
              </a:rPr>
              <a:t>}</a:t>
            </a:r>
            <a:br>
              <a:rPr lang="pt-BR">
                <a:latin typeface="Courier"/>
                <a:ea typeface="Courier"/>
                <a:cs typeface="Courier"/>
                <a:sym typeface="Courier"/>
              </a:rPr>
            </a:br>
            <a:br>
              <a:rPr lang="pt-BR">
                <a:latin typeface="Courier"/>
                <a:ea typeface="Courier"/>
                <a:cs typeface="Courier"/>
                <a:sym typeface="Courier"/>
              </a:rPr>
            </a:br>
            <a:r>
              <a:rPr lang="pt-BR">
                <a:latin typeface="Courier"/>
                <a:ea typeface="Courier"/>
                <a:cs typeface="Courier"/>
                <a:sym typeface="Courier"/>
              </a:rPr>
              <a:t>printf("Soma: %d\n", soma);</a:t>
            </a:r>
            <a:endParaRPr>
              <a:latin typeface="Courier"/>
              <a:ea typeface="Courier"/>
              <a:cs typeface="Courier"/>
              <a:sym typeface="Courie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08"/>
          <p:cNvSpPr txBox="1"/>
          <p:nvPr>
            <p:ph type="title"/>
          </p:nvPr>
        </p:nvSpPr>
        <p:spPr>
          <a:xfrm>
            <a:off x="1270000" y="3606750"/>
            <a:ext cx="10464900" cy="254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Dia 3</a:t>
            </a:r>
            <a:endParaRPr/>
          </a:p>
        </p:txBody>
      </p:sp>
      <p:sp>
        <p:nvSpPr>
          <p:cNvPr id="762" name="Google Shape;762;p108"/>
          <p:cNvSpPr txBox="1"/>
          <p:nvPr>
            <p:ph idx="4294967295"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09"/>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768" name="Google Shape;768;p109"/>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6000"/>
              <a:t>Tarefa 1 - Acima da Média</a:t>
            </a:r>
            <a:endParaRPr sz="6000"/>
          </a:p>
        </p:txBody>
      </p:sp>
      <p:sp>
        <p:nvSpPr>
          <p:cNvPr id="769" name="Google Shape;769;p109"/>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໑"/>
            </a:pPr>
            <a:r>
              <a:rPr lang="pt-BR"/>
              <a:t>Escreva um programa que:</a:t>
            </a:r>
            <a:endParaRPr/>
          </a:p>
          <a:p>
            <a:pPr indent="-431800" lvl="1" marL="1371600" rtl="0" algn="l">
              <a:spcBef>
                <a:spcPts val="1000"/>
              </a:spcBef>
              <a:spcAft>
                <a:spcPts val="0"/>
              </a:spcAft>
              <a:buSzPts val="3200"/>
              <a:buChar char="໑"/>
            </a:pPr>
            <a:r>
              <a:rPr lang="pt-BR"/>
              <a:t>Leia uma linha contendo um inteiro N, o número de alunos da turma</a:t>
            </a:r>
            <a:r>
              <a:rPr lang="pt-BR">
                <a:solidFill>
                  <a:schemeClr val="lt1"/>
                </a:solidFill>
              </a:rPr>
              <a:t> (máximo 60 alunos).</a:t>
            </a:r>
            <a:endParaRPr>
              <a:solidFill>
                <a:schemeClr val="lt1"/>
              </a:solidFill>
            </a:endParaRPr>
          </a:p>
          <a:p>
            <a:pPr indent="-431800" lvl="1" marL="1371600" rtl="0" algn="l">
              <a:spcBef>
                <a:spcPts val="1000"/>
              </a:spcBef>
              <a:spcAft>
                <a:spcPts val="0"/>
              </a:spcAft>
              <a:buSzPts val="3200"/>
              <a:buChar char="໑"/>
            </a:pPr>
            <a:r>
              <a:rPr lang="pt-BR"/>
              <a:t>A seguir leia N linhas, cada uma com a nota de um aluno (inteiro entre 0 e 100).</a:t>
            </a:r>
            <a:endParaRPr/>
          </a:p>
          <a:p>
            <a:pPr indent="-431800" lvl="1" marL="1371600" rtl="0" algn="l">
              <a:spcBef>
                <a:spcPts val="1000"/>
              </a:spcBef>
              <a:spcAft>
                <a:spcPts val="1000"/>
              </a:spcAft>
              <a:buSzPts val="3200"/>
              <a:buChar char="໑"/>
            </a:pPr>
            <a:r>
              <a:rPr lang="pt-BR"/>
              <a:t>Calcule a média da turma e imprima quantas notas estão acima da média da turma</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10"/>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None/>
            </a:pPr>
            <a:fld id="{00000000-1234-1234-1234-123412341234}" type="slidenum">
              <a:rPr lang="pt-BR"/>
              <a:t>‹#›</a:t>
            </a:fld>
            <a:endParaRPr/>
          </a:p>
        </p:txBody>
      </p:sp>
      <p:sp>
        <p:nvSpPr>
          <p:cNvPr id="775" name="Google Shape;775;p110"/>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6000"/>
              <a:t>Tarefa 1 - Acima da Média</a:t>
            </a:r>
            <a:endParaRPr sz="6000"/>
          </a:p>
        </p:txBody>
      </p:sp>
      <p:sp>
        <p:nvSpPr>
          <p:cNvPr id="776" name="Google Shape;776;p110"/>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marR="0" rtl="0" algn="l">
              <a:lnSpc>
                <a:spcPct val="100000"/>
              </a:lnSpc>
              <a:spcBef>
                <a:spcPts val="0"/>
              </a:spcBef>
              <a:spcAft>
                <a:spcPts val="0"/>
              </a:spcAft>
              <a:buSzPts val="3200"/>
              <a:buChar char="໑"/>
            </a:pPr>
            <a:r>
              <a:rPr lang="pt-BR"/>
              <a:t>Não dá... a menos que</a:t>
            </a:r>
            <a:br>
              <a:rPr lang="pt-BR"/>
            </a:br>
            <a:endParaRPr/>
          </a:p>
          <a:p>
            <a:pPr indent="-431800" lvl="1" marL="1371600" marR="0" rtl="0" algn="l">
              <a:lnSpc>
                <a:spcPct val="100000"/>
              </a:lnSpc>
              <a:spcBef>
                <a:spcPts val="1000"/>
              </a:spcBef>
              <a:spcAft>
                <a:spcPts val="0"/>
              </a:spcAft>
              <a:buSzPts val="3200"/>
              <a:buChar char="໑"/>
            </a:pPr>
            <a:r>
              <a:rPr lang="pt-BR"/>
              <a:t>Possamos ler de novo todas as notas após calcular a média</a:t>
            </a:r>
            <a:br>
              <a:rPr lang="pt-BR"/>
            </a:br>
            <a:br>
              <a:rPr lang="pt-BR"/>
            </a:br>
            <a:r>
              <a:rPr lang="pt-BR"/>
              <a:t>OU</a:t>
            </a:r>
            <a:br>
              <a:rPr lang="pt-BR"/>
            </a:br>
            <a:endParaRPr/>
          </a:p>
          <a:p>
            <a:pPr indent="-431800" lvl="1" marL="1371600" marR="0" rtl="0" algn="l">
              <a:lnSpc>
                <a:spcPct val="100000"/>
              </a:lnSpc>
              <a:spcBef>
                <a:spcPts val="1000"/>
              </a:spcBef>
              <a:spcAft>
                <a:spcPts val="1000"/>
              </a:spcAft>
              <a:buSzPts val="3200"/>
              <a:buChar char="໑"/>
            </a:pPr>
            <a:r>
              <a:rPr lang="pt-BR"/>
              <a:t>Possamos armazenar todas as notas para serem consultadas depois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11"/>
          <p:cNvSpPr txBox="1"/>
          <p:nvPr>
            <p:ph idx="12"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
        <p:nvSpPr>
          <p:cNvPr id="782" name="Google Shape;782;p111"/>
          <p:cNvSpPr txBox="1"/>
          <p:nvPr>
            <p:ph type="title"/>
          </p:nvPr>
        </p:nvSpPr>
        <p:spPr>
          <a:xfrm>
            <a:off x="571425" y="152400"/>
            <a:ext cx="11862000" cy="18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6000"/>
              <a:t>Como armazenar</a:t>
            </a:r>
            <a:br>
              <a:rPr lang="pt-BR" sz="6000"/>
            </a:br>
            <a:r>
              <a:rPr lang="pt-BR" sz="6000"/>
              <a:t>todas as notas?</a:t>
            </a:r>
            <a:endParaRPr sz="6000"/>
          </a:p>
        </p:txBody>
      </p:sp>
      <p:sp>
        <p:nvSpPr>
          <p:cNvPr id="783" name="Google Shape;783;p111"/>
          <p:cNvSpPr txBox="1"/>
          <p:nvPr>
            <p:ph idx="1" type="body"/>
          </p:nvPr>
        </p:nvSpPr>
        <p:spPr>
          <a:xfrm>
            <a:off x="571425" y="1984900"/>
            <a:ext cx="11862000" cy="74259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Clr>
                <a:schemeClr val="lt1"/>
              </a:buClr>
              <a:buSzPts val="3200"/>
              <a:buChar char="໑"/>
            </a:pPr>
            <a:r>
              <a:rPr lang="pt-BR">
                <a:solidFill>
                  <a:schemeClr val="lt1"/>
                </a:solidFill>
              </a:rPr>
              <a:t>Se eu quero armazenar um valor inteiro</a:t>
            </a:r>
            <a:endParaRPr>
              <a:solidFill>
                <a:schemeClr val="lt1"/>
              </a:solidFill>
            </a:endParaRPr>
          </a:p>
          <a:p>
            <a:pPr indent="0" lvl="0" marL="1371600" rtl="0" algn="l">
              <a:spcBef>
                <a:spcPts val="1000"/>
              </a:spcBef>
              <a:spcAft>
                <a:spcPts val="0"/>
              </a:spcAft>
              <a:buNone/>
            </a:pPr>
            <a:r>
              <a:rPr lang="pt-BR">
                <a:solidFill>
                  <a:schemeClr val="lt1"/>
                </a:solidFill>
                <a:latin typeface="Courier"/>
                <a:ea typeface="Courier"/>
                <a:cs typeface="Courier"/>
                <a:sym typeface="Courier"/>
              </a:rPr>
              <a:t>int v;</a:t>
            </a:r>
            <a:br>
              <a:rPr lang="pt-BR">
                <a:solidFill>
                  <a:schemeClr val="lt1"/>
                </a:solidFill>
                <a:latin typeface="Courier"/>
                <a:ea typeface="Courier"/>
                <a:cs typeface="Courier"/>
                <a:sym typeface="Courier"/>
              </a:rPr>
            </a:br>
            <a:endParaRPr>
              <a:solidFill>
                <a:schemeClr val="lt1"/>
              </a:solidFill>
              <a:latin typeface="Courier"/>
              <a:ea typeface="Courier"/>
              <a:cs typeface="Courier"/>
              <a:sym typeface="Courier"/>
            </a:endParaRPr>
          </a:p>
          <a:p>
            <a:pPr indent="-431800" lvl="0" marL="914400" rtl="0" algn="l">
              <a:spcBef>
                <a:spcPts val="1000"/>
              </a:spcBef>
              <a:spcAft>
                <a:spcPts val="0"/>
              </a:spcAft>
              <a:buClr>
                <a:schemeClr val="lt1"/>
              </a:buClr>
              <a:buSzPts val="3200"/>
              <a:buFont typeface="Courier"/>
              <a:buChar char="໑"/>
            </a:pPr>
            <a:r>
              <a:rPr lang="pt-BR">
                <a:solidFill>
                  <a:schemeClr val="lt1"/>
                </a:solidFill>
              </a:rPr>
              <a:t>Se eu quero armazenar dois valores inteiros</a:t>
            </a:r>
            <a:endParaRPr>
              <a:solidFill>
                <a:schemeClr val="lt1"/>
              </a:solidFill>
            </a:endParaRPr>
          </a:p>
          <a:p>
            <a:pPr indent="0" lvl="0" marL="1371600" rtl="0" algn="l">
              <a:spcBef>
                <a:spcPts val="1000"/>
              </a:spcBef>
              <a:spcAft>
                <a:spcPts val="0"/>
              </a:spcAft>
              <a:buNone/>
            </a:pPr>
            <a:r>
              <a:rPr lang="pt-BR">
                <a:solidFill>
                  <a:schemeClr val="lt1"/>
                </a:solidFill>
                <a:latin typeface="Courier"/>
                <a:ea typeface="Courier"/>
                <a:cs typeface="Courier"/>
                <a:sym typeface="Courier"/>
              </a:rPr>
              <a:t>int v0, v1;</a:t>
            </a:r>
            <a:br>
              <a:rPr lang="pt-BR">
                <a:solidFill>
                  <a:schemeClr val="lt1"/>
                </a:solidFill>
                <a:latin typeface="Courier"/>
                <a:ea typeface="Courier"/>
                <a:cs typeface="Courier"/>
                <a:sym typeface="Courier"/>
              </a:rPr>
            </a:br>
            <a:endParaRPr>
              <a:solidFill>
                <a:schemeClr val="lt1"/>
              </a:solidFill>
              <a:latin typeface="Courier"/>
              <a:ea typeface="Courier"/>
              <a:cs typeface="Courier"/>
              <a:sym typeface="Courier"/>
            </a:endParaRPr>
          </a:p>
          <a:p>
            <a:pPr indent="-431800" lvl="0" marL="914400" rtl="0" algn="l">
              <a:spcBef>
                <a:spcPts val="1000"/>
              </a:spcBef>
              <a:spcAft>
                <a:spcPts val="0"/>
              </a:spcAft>
              <a:buClr>
                <a:schemeClr val="lt1"/>
              </a:buClr>
              <a:buSzPts val="3200"/>
              <a:buFont typeface="Courier"/>
              <a:buChar char="໑"/>
            </a:pPr>
            <a:r>
              <a:rPr lang="pt-BR">
                <a:solidFill>
                  <a:schemeClr val="lt1"/>
                </a:solidFill>
              </a:rPr>
              <a:t>Se eu quero armazenar 60 valores inteiros</a:t>
            </a:r>
            <a:endParaRPr>
              <a:solidFill>
                <a:schemeClr val="lt1"/>
              </a:solidFill>
            </a:endParaRPr>
          </a:p>
          <a:p>
            <a:pPr indent="0" lvl="0" marL="1371600" rtl="0" algn="l">
              <a:spcBef>
                <a:spcPts val="1000"/>
              </a:spcBef>
              <a:spcAft>
                <a:spcPts val="0"/>
              </a:spcAft>
              <a:buNone/>
            </a:pPr>
            <a:r>
              <a:rPr lang="pt-BR">
                <a:solidFill>
                  <a:schemeClr val="lt1"/>
                </a:solidFill>
                <a:latin typeface="Courier"/>
                <a:ea typeface="Courier"/>
                <a:cs typeface="Courier"/>
                <a:sym typeface="Courier"/>
              </a:rPr>
              <a:t>int v0, v1, v2, v3, v4, v5, v6, v7, v8, v9, v10, v11, v12, v13, v14, v15, v16, v17, v18, v19, v20, ..., v50, v51, v52, v53, v54, v55, v66, v57, v58, v59;</a:t>
            </a:r>
            <a:br>
              <a:rPr lang="pt-BR">
                <a:solidFill>
                  <a:schemeClr val="lt1"/>
                </a:solidFill>
                <a:latin typeface="Courier"/>
                <a:ea typeface="Courier"/>
                <a:cs typeface="Courier"/>
                <a:sym typeface="Courier"/>
              </a:rPr>
            </a:br>
            <a:endParaRPr>
              <a:solidFill>
                <a:schemeClr val="lt1"/>
              </a:solidFill>
              <a:latin typeface="Courier"/>
              <a:ea typeface="Courier"/>
              <a:cs typeface="Courier"/>
              <a:sym typeface="Courier"/>
            </a:endParaRPr>
          </a:p>
          <a:p>
            <a:pPr indent="-431800" lvl="0" marL="914400" rtl="0" algn="l">
              <a:spcBef>
                <a:spcPts val="1000"/>
              </a:spcBef>
              <a:spcAft>
                <a:spcPts val="1000"/>
              </a:spcAft>
              <a:buClr>
                <a:srgbClr val="FFFB00"/>
              </a:buClr>
              <a:buSzPts val="3200"/>
              <a:buFont typeface="Courier"/>
              <a:buChar char="໑"/>
            </a:pPr>
            <a:r>
              <a:rPr lang="pt-BR">
                <a:solidFill>
                  <a:srgbClr val="FFFB00"/>
                </a:solidFill>
              </a:rPr>
              <a:t>Será que tem um jeito mais fácil?</a:t>
            </a:r>
            <a:endParaRPr>
              <a:solidFill>
                <a:schemeClr val="lt1"/>
              </a:solidFill>
              <a:latin typeface="Courier"/>
              <a:ea typeface="Courier"/>
              <a:cs typeface="Courier"/>
              <a:sym typeface="Courie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12"/>
          <p:cNvSpPr txBox="1"/>
          <p:nvPr>
            <p:ph type="title"/>
          </p:nvPr>
        </p:nvSpPr>
        <p:spPr>
          <a:xfrm>
            <a:off x="1270000" y="3606750"/>
            <a:ext cx="10464900" cy="25401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7200"/>
              <a:buFont typeface="Short Stack"/>
              <a:buNone/>
            </a:pPr>
            <a:r>
              <a:rPr b="0" i="0" lang="pt-BR" sz="7200" u="none" cap="none" strike="noStrike">
                <a:solidFill>
                  <a:srgbClr val="FFFFFF"/>
                </a:solidFill>
                <a:latin typeface="Short Stack"/>
                <a:ea typeface="Short Stack"/>
                <a:cs typeface="Short Stack"/>
                <a:sym typeface="Short Stack"/>
              </a:rPr>
              <a:t>Vetores</a:t>
            </a:r>
            <a:endParaRPr/>
          </a:p>
        </p:txBody>
      </p:sp>
      <p:sp>
        <p:nvSpPr>
          <p:cNvPr id="789" name="Google Shape;789;p112"/>
          <p:cNvSpPr txBox="1"/>
          <p:nvPr>
            <p:ph idx="4294967295" type="sldNum"/>
          </p:nvPr>
        </p:nvSpPr>
        <p:spPr>
          <a:xfrm>
            <a:off x="12097442" y="9258300"/>
            <a:ext cx="789000" cy="390600"/>
          </a:xfrm>
          <a:prstGeom prst="rect">
            <a:avLst/>
          </a:prstGeom>
        </p:spPr>
        <p:txBody>
          <a:bodyPr anchorCtr="0" anchor="t" bIns="50800" lIns="50800" spcFirstLastPara="1" rIns="50800" wrap="square" tIns="50800">
            <a:noAutofit/>
          </a:bodyPr>
          <a:lstStyle/>
          <a:p>
            <a:pPr indent="0" lvl="0" marL="0" rtl="0" algn="ctr">
              <a:spcBef>
                <a:spcPts val="0"/>
              </a:spcBef>
              <a:spcAft>
                <a:spcPts val="0"/>
              </a:spcAft>
              <a:buClr>
                <a:srgbClr val="FFFFFF"/>
              </a:buClr>
              <a:buSzPts val="1800"/>
              <a:buFont typeface="Short Stack"/>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