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41" autoAdjust="0"/>
  </p:normalViewPr>
  <p:slideViewPr>
    <p:cSldViewPr snapToGrid="0">
      <p:cViewPr varScale="1">
        <p:scale>
          <a:sx n="95" d="100"/>
          <a:sy n="95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6CB90-5B8D-49D6-B877-CF6851FD0A13}" type="datetimeFigureOut">
              <a:rPr lang="en-US" smtClean="0"/>
              <a:t>2025-07-29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15A9E-976F-4C6D-9FA2-F394A1438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1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Flexibility and Extensibility: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for easy addition of new features and functionalities without altering the core system.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Scalability: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 the application to grow and adapt to evolving requirements by adding or removing plugins as needed.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Modularity and Maintainability: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Promotes a modular design, making the codebase easier to manage, debug, and update.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5A9E-976F-4C6D-9FA2-F394A1438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 is on java and </a:t>
            </a:r>
            <a:r>
              <a:rPr lang="en-US" dirty="0" err="1"/>
              <a:t>cloudsim</a:t>
            </a:r>
            <a:r>
              <a:rPr lang="en-US" dirty="0"/>
              <a:t>-plus framework</a:t>
            </a:r>
          </a:p>
          <a:p>
            <a:endParaRPr lang="en-US" dirty="0"/>
          </a:p>
          <a:p>
            <a:r>
              <a:rPr lang="en-US" dirty="0"/>
              <a:t>Backend on </a:t>
            </a:r>
            <a:r>
              <a:rPr lang="en-US" dirty="0" err="1"/>
              <a:t>nodejs</a:t>
            </a:r>
            <a:r>
              <a:rPr lang="en-US" dirty="0"/>
              <a:t> , express </a:t>
            </a:r>
            <a:r>
              <a:rPr lang="en-US" dirty="0" err="1"/>
              <a:t>js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Front end react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15A9E-976F-4C6D-9FA2-F394A1438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3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5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227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107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1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5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2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19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6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D56F-5B8A-47C4-AC6D-F47735C9D043}" type="datetimeFigureOut">
              <a:rPr lang="en-US" smtClean="0"/>
              <a:t>2025-07-29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B8D3A2-85F0-421C-A817-AA5A53EC3E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E084-4625-7ABC-43A1-6D9C65425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DZ" dirty="0"/>
              <a:t>جدولة المهام في بيئة سحابية باستخدام خوارزمية </a:t>
            </a:r>
            <a:r>
              <a:rPr lang="en-US" dirty="0"/>
              <a:t>League Championship </a:t>
            </a:r>
            <a:r>
              <a:rPr lang="ar-DZ" dirty="0"/>
              <a:t>متعددة الأهداف (</a:t>
            </a:r>
            <a:r>
              <a:rPr lang="en-US" dirty="0"/>
              <a:t>MO-LCA)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4B06C-9866-4E39-EDE2-7A7A542AE3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تقديم: غفار حيدر</a:t>
            </a:r>
          </a:p>
          <a:p>
            <a:pPr algn="r" rtl="1"/>
            <a:r>
              <a:rPr lang="ar-SA" dirty="0">
                <a:latin typeface="Arial" panose="020B0604020202020204" pitchFamily="34" charset="0"/>
                <a:cs typeface="Arial" panose="020B0604020202020204" pitchFamily="34" charset="0"/>
              </a:rPr>
              <a:t>إشراف: ما. عماد </a:t>
            </a:r>
            <a:r>
              <a:rPr lang="ar-SA" dirty="0" err="1">
                <a:latin typeface="Arial" panose="020B0604020202020204" pitchFamily="34" charset="0"/>
                <a:cs typeface="Arial" panose="020B0604020202020204" pitchFamily="34" charset="0"/>
              </a:rPr>
              <a:t>قرحيلي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3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9FC4-F467-1628-0E1C-DA394A41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هدف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3213-B72E-5FF4-B84B-536DBFE4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يهدف هذا المشروع إلى تطوير خوارزمية</a:t>
            </a:r>
            <a:r>
              <a:rPr lang="ar-SA" dirty="0"/>
              <a:t> </a:t>
            </a:r>
            <a:r>
              <a:rPr lang="en-US" dirty="0"/>
              <a:t>Multiple Objective League Championship Algorithm </a:t>
            </a:r>
            <a:r>
              <a:rPr lang="ar-SA" dirty="0"/>
              <a:t> </a:t>
            </a:r>
            <a:r>
              <a:rPr lang="ar-SY" dirty="0"/>
              <a:t>(اختصاراً – </a:t>
            </a:r>
            <a:r>
              <a:rPr lang="en-US" dirty="0"/>
              <a:t>MO-LCA</a:t>
            </a:r>
            <a:r>
              <a:rPr lang="ar-SY" dirty="0"/>
              <a:t>) واستخدامها في جدولة المهام في البيئة السحابية.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90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3C35-6984-552D-FC5F-40607BD8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متطلبات المشروع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6DA9-B49D-EC8C-E613-F1845E97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r" rtl="1"/>
            <a:r>
              <a:rPr lang="ar-SY" dirty="0"/>
              <a:t>بناء محاكي لسحابة الكترونية يسمح بإعداد الموارد اختياريًّا.</a:t>
            </a:r>
            <a:endParaRPr lang="en-US" dirty="0"/>
          </a:p>
          <a:p>
            <a:pPr lvl="0" algn="r" rtl="1"/>
            <a:r>
              <a:rPr lang="ar-SY" dirty="0"/>
              <a:t>السماح بإنشاء مجموعة من المهام بأزمنة تنفيذ مختلفة (مع خيار توليدها عشوائيًّا).</a:t>
            </a:r>
            <a:endParaRPr lang="en-US" dirty="0"/>
          </a:p>
          <a:p>
            <a:pPr lvl="0" algn="r" rtl="1"/>
            <a:r>
              <a:rPr lang="ar-SY" dirty="0"/>
              <a:t>إعداد مجدول مهام يقوم بإسناد المهام إلى موارد السحابة وفق الخوارزمية المقترحة.</a:t>
            </a:r>
            <a:endParaRPr lang="en-US" dirty="0"/>
          </a:p>
          <a:p>
            <a:pPr lvl="0" algn="r" rtl="1"/>
            <a:r>
              <a:rPr lang="ar-SY" dirty="0"/>
              <a:t>إعادة تنفيذ الجدولة باستخدام خوارزميات شهيرة على نفس مجموعات المهام</a:t>
            </a:r>
            <a:endParaRPr lang="en-US" dirty="0"/>
          </a:p>
          <a:p>
            <a:pPr lvl="0" algn="r" rtl="1"/>
            <a:r>
              <a:rPr lang="ar-SY" dirty="0"/>
              <a:t>تقييم نتائج الجدولة باستخدام معايير التقييم (وقت التنفيذ، الكلفة، وقت التشغيل)</a:t>
            </a:r>
            <a:endParaRPr lang="en-US" dirty="0"/>
          </a:p>
          <a:p>
            <a:pPr algn="r" rtl="1"/>
            <a:r>
              <a:rPr lang="ar-SY" dirty="0"/>
              <a:t>توليد مخططات بيانية إحصائية توضح أداء الخوارزمية المقترحة مع أداء الخوارزميات الأخرى.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39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3C8-7439-3A50-D7A5-045EDE56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منهجية التصميم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E376-46B1-5BB6-FDFC-ED971703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تم تصميم المشروع وفق بنية معيارية </a:t>
            </a:r>
            <a:r>
              <a:rPr lang="en-US" dirty="0"/>
              <a:t>Modular Architecture with Orchestration </a:t>
            </a:r>
            <a:endParaRPr lang="ar-SA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5DD7CE-5ADE-6F05-CDC7-63E79B16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84" y="-32562"/>
            <a:ext cx="8484432" cy="6890562"/>
          </a:xfrm>
        </p:spPr>
      </p:pic>
    </p:spTree>
    <p:extLst>
      <p:ext uri="{BB962C8B-B14F-4D97-AF65-F5344CB8AC3E}">
        <p14:creationId xmlns:p14="http://schemas.microsoft.com/office/powerpoint/2010/main" val="45841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370E-E960-7A95-D89A-B94F4887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39EE-9FA2-BFF4-4348-3CA9EBA8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منهجية التصميم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969EF-35F4-9392-B3EB-852ED86F0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في تصميم وحدة الخوارزمية تم اعتماد بنية </a:t>
            </a:r>
            <a:r>
              <a:rPr lang="en-US" dirty="0"/>
              <a:t>Plugin Architecture</a:t>
            </a:r>
            <a:r>
              <a:rPr lang="ar-SA" dirty="0"/>
              <a:t>.</a:t>
            </a:r>
          </a:p>
          <a:p>
            <a:pPr algn="r" rtl="1"/>
            <a:r>
              <a:rPr lang="ar-SA" dirty="0"/>
              <a:t>حيث يقوم ال </a:t>
            </a:r>
            <a:r>
              <a:rPr lang="en-US" dirty="0"/>
              <a:t>Orchestrator</a:t>
            </a:r>
            <a:r>
              <a:rPr lang="ar-SA" dirty="0"/>
              <a:t> باستدعاء </a:t>
            </a:r>
            <a:r>
              <a:rPr lang="en-US" dirty="0"/>
              <a:t>main.py</a:t>
            </a:r>
            <a:r>
              <a:rPr lang="ar-SA" dirty="0"/>
              <a:t> الذي يمثل </a:t>
            </a:r>
            <a:r>
              <a:rPr lang="en-US" dirty="0"/>
              <a:t>entry point</a:t>
            </a:r>
            <a:r>
              <a:rPr lang="ar-SA" dirty="0"/>
              <a:t> يقوم بتشغيل الخوارزمية المطلوبة بشكل ديناميكي.</a:t>
            </a:r>
          </a:p>
          <a:p>
            <a:pPr algn="r" rtl="1"/>
            <a:r>
              <a:rPr lang="ar-SA" dirty="0"/>
              <a:t>فوائده:</a:t>
            </a:r>
          </a:p>
          <a:p>
            <a:pPr lvl="1" algn="r" rtl="1"/>
            <a:r>
              <a:rPr lang="en-US" dirty="0"/>
              <a:t>Flexibility</a:t>
            </a:r>
            <a:endParaRPr lang="ar-SA" dirty="0"/>
          </a:p>
          <a:p>
            <a:pPr lvl="1" algn="r" rtl="1"/>
            <a:r>
              <a:rPr lang="en-US" dirty="0"/>
              <a:t>Scalability</a:t>
            </a:r>
            <a:endParaRPr lang="ar-SA" dirty="0"/>
          </a:p>
          <a:p>
            <a:pPr lvl="1" algn="r" rtl="1"/>
            <a:r>
              <a:rPr lang="en-US" dirty="0"/>
              <a:t>Modularity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04153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7B82-4AE9-04CB-9B6F-9D057074D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/>
              <a:t>منهجية التصميم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CDAA-F2AE-7EFE-9D4C-DF5DB1502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CloudSim Plus-Based Simulation Architecture</a:t>
            </a:r>
          </a:p>
          <a:p>
            <a:r>
              <a:rPr lang="en-US" dirty="0"/>
              <a:t>Express.js API Layer </a:t>
            </a:r>
          </a:p>
          <a:p>
            <a:r>
              <a:rPr lang="en-US" dirty="0"/>
              <a:t>React SPA (Single Page Application)</a:t>
            </a:r>
          </a:p>
        </p:txBody>
      </p:sp>
    </p:spTree>
    <p:extLst>
      <p:ext uri="{BB962C8B-B14F-4D97-AF65-F5344CB8AC3E}">
        <p14:creationId xmlns:p14="http://schemas.microsoft.com/office/powerpoint/2010/main" val="224225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283E-CA62-87FE-AC6C-D74ED917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80D8-7B8F-6FBD-1D2B-70EDAB4CE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Y" dirty="0"/>
              <a:t>تم تنفيذ طبقة اختبارات بسيطة </a:t>
            </a:r>
            <a:r>
              <a:rPr lang="en-US" dirty="0"/>
              <a:t>integration tests</a:t>
            </a:r>
            <a:r>
              <a:rPr lang="ar-SA" dirty="0"/>
              <a:t> تم فيها اختبار سير العمل الكلي للنظام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C9EB4-CEB2-FC9C-8908-D21F83FEF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26" y="3118889"/>
            <a:ext cx="6469372" cy="27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E6E7-4EAB-3808-91DD-EA788620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616D-BA7C-CF03-D5E4-633B3C74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SA" dirty="0"/>
              <a:t>تسجيل جميع استدعاءات وطلبات </a:t>
            </a:r>
            <a:r>
              <a:rPr lang="en-US" dirty="0"/>
              <a:t>APIs</a:t>
            </a:r>
            <a:r>
              <a:rPr lang="ar-SA" dirty="0"/>
              <a:t>.</a:t>
            </a:r>
          </a:p>
          <a:p>
            <a:pPr algn="r" rtl="1"/>
            <a:r>
              <a:rPr lang="ar-SA" dirty="0"/>
              <a:t>تسجيل نتائج تشغيل الخوارزميات.</a:t>
            </a:r>
          </a:p>
          <a:p>
            <a:pPr algn="r" rtl="1"/>
            <a:r>
              <a:rPr lang="ar-SA" dirty="0"/>
              <a:t>تسجيل عمليات المحاكاة للبيئة السحابية بشكل مفصل.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037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318</TotalTime>
  <Words>308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جدولة المهام في بيئة سحابية باستخدام خوارزمية League Championship متعددة الأهداف (MO-LCA)</vt:lpstr>
      <vt:lpstr>هدف المشروع</vt:lpstr>
      <vt:lpstr>متطلبات المشروع</vt:lpstr>
      <vt:lpstr>منهجية التصميم</vt:lpstr>
      <vt:lpstr>PowerPoint Presentation</vt:lpstr>
      <vt:lpstr>منهجية التصميم</vt:lpstr>
      <vt:lpstr>منهجية التصميم</vt:lpstr>
      <vt:lpstr>tests</vt:lpstr>
      <vt:lpstr>Logging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ghifar haidar</dc:creator>
  <cp:lastModifiedBy>ghifar haidar</cp:lastModifiedBy>
  <cp:revision>4</cp:revision>
  <dcterms:created xsi:type="dcterms:W3CDTF">2025-07-29T13:24:50Z</dcterms:created>
  <dcterms:modified xsi:type="dcterms:W3CDTF">2025-07-29T18:43:32Z</dcterms:modified>
</cp:coreProperties>
</file>