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2" r:id="rId4"/>
    <p:sldId id="258" r:id="rId5"/>
    <p:sldId id="264" r:id="rId6"/>
    <p:sldId id="263" r:id="rId7"/>
    <p:sldId id="265" r:id="rId8"/>
    <p:sldId id="259" r:id="rId9"/>
    <p:sldId id="260" r:id="rId10"/>
    <p:sldId id="261" r:id="rId11"/>
    <p:sldId id="266" r:id="rId12"/>
    <p:sldId id="271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857" autoAdjust="0"/>
  </p:normalViewPr>
  <p:slideViewPr>
    <p:cSldViewPr snapToGrid="0">
      <p:cViewPr>
        <p:scale>
          <a:sx n="66" d="100"/>
          <a:sy n="66" d="100"/>
        </p:scale>
        <p:origin x="668" y="-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BD16C-B8F2-4393-A255-DD3A1CBC308A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C5BEF-46CA-4F4D-9BA0-7146C05F0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75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data tweet </a:t>
            </a:r>
            <a:r>
              <a:rPr lang="en-US" dirty="0" err="1"/>
              <a:t>menggunakan</a:t>
            </a:r>
            <a:r>
              <a:rPr lang="en-US" dirty="0"/>
              <a:t> library Pandas yang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Google </a:t>
            </a:r>
            <a:r>
              <a:rPr lang="en-US" dirty="0" err="1"/>
              <a:t>Colab</a:t>
            </a:r>
            <a:r>
              <a:rPr lang="en-US" dirty="0"/>
              <a:t>. Hasil </a:t>
            </a:r>
            <a:r>
              <a:rPr lang="en-US" dirty="0" err="1"/>
              <a:t>menunjukan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total </a:t>
            </a:r>
            <a:r>
              <a:rPr lang="en-US" dirty="0" err="1"/>
              <a:t>keseluruhan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diunduh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dimensi</a:t>
            </a:r>
            <a:r>
              <a:rPr lang="en-US" dirty="0"/>
              <a:t> 13169 baris dan 13 </a:t>
            </a:r>
            <a:r>
              <a:rPr lang="en-US" dirty="0" err="1"/>
              <a:t>kolom</a:t>
            </a:r>
            <a:r>
              <a:rPr lang="en-US" dirty="0"/>
              <a:t>. Tweet </a:t>
            </a:r>
            <a:r>
              <a:rPr lang="en-US" dirty="0" err="1"/>
              <a:t>berisikan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materi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i="1" dirty="0"/>
              <a:t>hate speech</a:t>
            </a:r>
            <a:r>
              <a:rPr lang="en-US" i="0" dirty="0"/>
              <a:t> </a:t>
            </a:r>
            <a:r>
              <a:rPr lang="en-US" i="0" dirty="0" err="1"/>
              <a:t>atau</a:t>
            </a:r>
            <a:r>
              <a:rPr lang="en-US" i="0" dirty="0"/>
              <a:t> </a:t>
            </a:r>
            <a:r>
              <a:rPr lang="en-US" i="0" dirty="0" err="1"/>
              <a:t>ujaran</a:t>
            </a:r>
            <a:r>
              <a:rPr lang="en-US" i="0" dirty="0"/>
              <a:t> </a:t>
            </a:r>
            <a:r>
              <a:rPr lang="en-US" i="0" dirty="0" err="1"/>
              <a:t>kebencian</a:t>
            </a:r>
            <a:r>
              <a:rPr lang="en-US" i="0" dirty="0"/>
              <a:t> yang di tweet oleh </a:t>
            </a:r>
            <a:r>
              <a:rPr lang="en-US" i="0" dirty="0" err="1"/>
              <a:t>pengguna</a:t>
            </a:r>
            <a:r>
              <a:rPr lang="en-US" i="0" dirty="0"/>
              <a:t> Indonesia. Hal </a:t>
            </a:r>
            <a:r>
              <a:rPr lang="en-US" i="0" dirty="0" err="1"/>
              <a:t>tersebut</a:t>
            </a:r>
            <a:r>
              <a:rPr lang="en-US" i="0" dirty="0"/>
              <a:t> </a:t>
            </a:r>
            <a:r>
              <a:rPr lang="en-US" i="0" dirty="0" err="1"/>
              <a:t>diindikasikan</a:t>
            </a:r>
            <a:r>
              <a:rPr lang="en-US" i="0" dirty="0"/>
              <a:t> </a:t>
            </a:r>
            <a:r>
              <a:rPr lang="en-US" i="0" dirty="0" err="1"/>
              <a:t>dikarenakan</a:t>
            </a:r>
            <a:r>
              <a:rPr lang="en-US" i="0" dirty="0"/>
              <a:t> data tweet </a:t>
            </a:r>
            <a:r>
              <a:rPr lang="en-US" i="0" dirty="0" err="1"/>
              <a:t>ini</a:t>
            </a:r>
            <a:r>
              <a:rPr lang="en-US" i="0" dirty="0"/>
              <a:t> </a:t>
            </a:r>
            <a:r>
              <a:rPr lang="en-US" i="0" dirty="0" err="1"/>
              <a:t>diambil</a:t>
            </a:r>
            <a:r>
              <a:rPr lang="en-US" i="0" dirty="0"/>
              <a:t> </a:t>
            </a:r>
            <a:r>
              <a:rPr lang="en-US" i="0" dirty="0" err="1"/>
              <a:t>ketika</a:t>
            </a:r>
            <a:r>
              <a:rPr lang="en-US" i="0" dirty="0"/>
              <a:t> </a:t>
            </a:r>
            <a:r>
              <a:rPr lang="en-US" i="0" dirty="0" err="1"/>
              <a:t>periode</a:t>
            </a:r>
            <a:r>
              <a:rPr lang="en-US" i="0" dirty="0"/>
              <a:t> masa </a:t>
            </a:r>
            <a:r>
              <a:rPr lang="en-US" i="0" dirty="0" err="1"/>
              <a:t>Pemilu</a:t>
            </a:r>
            <a:r>
              <a:rPr lang="en-US" i="0" dirty="0"/>
              <a:t> </a:t>
            </a:r>
            <a:r>
              <a:rPr lang="en-US" i="0" dirty="0" err="1"/>
              <a:t>sehingga</a:t>
            </a:r>
            <a:r>
              <a:rPr lang="en-US" i="0" dirty="0"/>
              <a:t> </a:t>
            </a:r>
            <a:r>
              <a:rPr lang="en-US" i="0" dirty="0" err="1"/>
              <a:t>sosial</a:t>
            </a:r>
            <a:r>
              <a:rPr lang="en-US" i="0" dirty="0"/>
              <a:t> media twitter </a:t>
            </a:r>
            <a:r>
              <a:rPr lang="en-US" i="0" dirty="0" err="1"/>
              <a:t>sering</a:t>
            </a:r>
            <a:r>
              <a:rPr lang="en-US" i="0" dirty="0"/>
              <a:t> </a:t>
            </a:r>
            <a:r>
              <a:rPr lang="en-US" i="0" dirty="0" err="1"/>
              <a:t>dijadikan</a:t>
            </a:r>
            <a:r>
              <a:rPr lang="en-US" i="0" dirty="0"/>
              <a:t> </a:t>
            </a:r>
            <a:r>
              <a:rPr lang="en-US" i="0" dirty="0" err="1"/>
              <a:t>wadah</a:t>
            </a:r>
            <a:r>
              <a:rPr lang="en-US" i="0" dirty="0"/>
              <a:t> </a:t>
            </a:r>
            <a:r>
              <a:rPr lang="en-US" i="0" dirty="0" err="1"/>
              <a:t>untuk</a:t>
            </a:r>
            <a:r>
              <a:rPr lang="en-US" i="0" dirty="0"/>
              <a:t> </a:t>
            </a:r>
            <a:r>
              <a:rPr lang="en-US" i="0" dirty="0" err="1"/>
              <a:t>beradu</a:t>
            </a:r>
            <a:r>
              <a:rPr lang="en-US" i="0" dirty="0"/>
              <a:t> argument </a:t>
            </a:r>
            <a:r>
              <a:rPr lang="en-US" i="0" dirty="0" err="1"/>
              <a:t>tentang</a:t>
            </a:r>
            <a:r>
              <a:rPr lang="en-US" i="0" dirty="0"/>
              <a:t> </a:t>
            </a:r>
            <a:r>
              <a:rPr lang="en-US" i="0" dirty="0" err="1"/>
              <a:t>pilihan</a:t>
            </a:r>
            <a:r>
              <a:rPr lang="en-US" i="0" dirty="0"/>
              <a:t> </a:t>
            </a:r>
            <a:r>
              <a:rPr lang="en-US" i="0" dirty="0" err="1"/>
              <a:t>mereka</a:t>
            </a:r>
            <a:r>
              <a:rPr lang="en-US" i="0" dirty="0"/>
              <a:t> masing-masing dan </a:t>
            </a:r>
            <a:r>
              <a:rPr lang="en-US" i="0" dirty="0" err="1"/>
              <a:t>tidak</a:t>
            </a:r>
            <a:r>
              <a:rPr lang="en-US" i="0" dirty="0"/>
              <a:t> </a:t>
            </a:r>
            <a:r>
              <a:rPr lang="en-US" i="0" dirty="0" err="1"/>
              <a:t>jarang</a:t>
            </a:r>
            <a:r>
              <a:rPr lang="en-US" i="0" dirty="0"/>
              <a:t> </a:t>
            </a:r>
            <a:r>
              <a:rPr lang="en-US" i="1" dirty="0"/>
              <a:t>hate speech</a:t>
            </a:r>
            <a:r>
              <a:rPr lang="en-US" i="0" dirty="0"/>
              <a:t> pun </a:t>
            </a:r>
            <a:r>
              <a:rPr lang="en-US" i="0" dirty="0" err="1"/>
              <a:t>bisa</a:t>
            </a:r>
            <a:r>
              <a:rPr lang="en-US" i="0" dirty="0"/>
              <a:t> </a:t>
            </a:r>
            <a:r>
              <a:rPr lang="en-US" i="0" dirty="0" err="1"/>
              <a:t>muncul</a:t>
            </a:r>
            <a:r>
              <a:rPr lang="en-US" i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C5BEF-46CA-4F4D-9BA0-7146C05F0E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3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data tweet dan </a:t>
            </a:r>
            <a:r>
              <a:rPr lang="en-US" dirty="0" err="1"/>
              <a:t>menampilkannya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histogram. Data tweet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beruba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(</a:t>
            </a:r>
            <a:r>
              <a:rPr lang="en-US" i="1" dirty="0"/>
              <a:t>total character</a:t>
            </a:r>
            <a:r>
              <a:rPr lang="en-US" i="0" dirty="0"/>
              <a:t>) dan </a:t>
            </a:r>
            <a:r>
              <a:rPr lang="en-US" i="0" dirty="0" err="1"/>
              <a:t>jumlah</a:t>
            </a:r>
            <a:r>
              <a:rPr lang="en-US" i="0" dirty="0"/>
              <a:t> kata (</a:t>
            </a:r>
            <a:r>
              <a:rPr lang="en-US" i="1" dirty="0"/>
              <a:t>total word</a:t>
            </a:r>
            <a:r>
              <a:rPr lang="en-US" i="0" dirty="0"/>
              <a:t>) </a:t>
            </a:r>
            <a:r>
              <a:rPr lang="en-US" i="0" dirty="0" err="1"/>
              <a:t>dalam</a:t>
            </a:r>
            <a:r>
              <a:rPr lang="en-US" i="0" dirty="0"/>
              <a:t> </a:t>
            </a:r>
            <a:r>
              <a:rPr lang="en-US" i="0" dirty="0" err="1"/>
              <a:t>sebuah</a:t>
            </a:r>
            <a:r>
              <a:rPr lang="en-US" i="0" dirty="0"/>
              <a:t> tweet. Hasil </a:t>
            </a:r>
            <a:r>
              <a:rPr lang="en-US" i="0" dirty="0" err="1"/>
              <a:t>menunjukan</a:t>
            </a:r>
            <a:r>
              <a:rPr lang="en-US" i="0" dirty="0"/>
              <a:t> </a:t>
            </a:r>
            <a:r>
              <a:rPr lang="en-US" i="0" dirty="0" err="1"/>
              <a:t>bahwa</a:t>
            </a:r>
            <a:r>
              <a:rPr lang="en-US" i="0" dirty="0"/>
              <a:t> </a:t>
            </a:r>
            <a:r>
              <a:rPr lang="en-US" i="0" dirty="0" err="1"/>
              <a:t>dalam</a:t>
            </a:r>
            <a:r>
              <a:rPr lang="en-US" i="0" dirty="0"/>
              <a:t> </a:t>
            </a:r>
            <a:r>
              <a:rPr lang="en-US" i="0" dirty="0" err="1"/>
              <a:t>sebuah</a:t>
            </a:r>
            <a:r>
              <a:rPr lang="en-US" i="0" dirty="0"/>
              <a:t> tweet yang </a:t>
            </a:r>
            <a:r>
              <a:rPr lang="en-US" i="0" dirty="0" err="1"/>
              <a:t>dikirimkan</a:t>
            </a:r>
            <a:r>
              <a:rPr lang="en-US" i="0" dirty="0"/>
              <a:t> </a:t>
            </a:r>
            <a:r>
              <a:rPr lang="en-US" i="0" dirty="0" err="1"/>
              <a:t>pengguna</a:t>
            </a:r>
            <a:r>
              <a:rPr lang="en-US" i="0" dirty="0"/>
              <a:t>, </a:t>
            </a:r>
            <a:r>
              <a:rPr lang="en-US" i="0" dirty="0" err="1"/>
              <a:t>karakter</a:t>
            </a:r>
            <a:r>
              <a:rPr lang="en-US" i="0" dirty="0"/>
              <a:t> yang </a:t>
            </a:r>
            <a:r>
              <a:rPr lang="en-US" i="0" dirty="0" err="1"/>
              <a:t>digunakan</a:t>
            </a:r>
            <a:r>
              <a:rPr lang="en-US" i="0" dirty="0"/>
              <a:t> </a:t>
            </a:r>
            <a:r>
              <a:rPr lang="en-US" i="0" dirty="0" err="1"/>
              <a:t>sebanyak</a:t>
            </a:r>
            <a:r>
              <a:rPr lang="en-US" i="0" dirty="0"/>
              <a:t> 50-110 </a:t>
            </a:r>
            <a:r>
              <a:rPr lang="en-US" i="0" dirty="0" err="1"/>
              <a:t>karakter</a:t>
            </a:r>
            <a:r>
              <a:rPr lang="en-US" i="0" dirty="0"/>
              <a:t> dan </a:t>
            </a:r>
            <a:r>
              <a:rPr lang="en-US" i="0" dirty="0" err="1"/>
              <a:t>untuk</a:t>
            </a:r>
            <a:r>
              <a:rPr lang="en-US" i="0" dirty="0"/>
              <a:t> kata yang </a:t>
            </a:r>
            <a:r>
              <a:rPr lang="en-US" i="0" dirty="0" err="1"/>
              <a:t>digunakan</a:t>
            </a:r>
            <a:r>
              <a:rPr lang="en-US" i="0" dirty="0"/>
              <a:t> </a:t>
            </a:r>
            <a:r>
              <a:rPr lang="en-US" i="0" dirty="0" err="1"/>
              <a:t>dalam</a:t>
            </a:r>
            <a:r>
              <a:rPr lang="en-US" i="0" dirty="0"/>
              <a:t> </a:t>
            </a:r>
            <a:r>
              <a:rPr lang="en-US" i="0" dirty="0" err="1"/>
              <a:t>sebuah</a:t>
            </a:r>
            <a:r>
              <a:rPr lang="en-US" i="0" dirty="0"/>
              <a:t> tweet </a:t>
            </a:r>
            <a:r>
              <a:rPr lang="en-US" i="0" dirty="0" err="1"/>
              <a:t>adalah</a:t>
            </a:r>
            <a:r>
              <a:rPr lang="en-US" i="0" dirty="0"/>
              <a:t> 5-11 kata.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C5BEF-46CA-4F4D-9BA0-7146C05F0E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23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i="1" dirty="0"/>
              <a:t>Pie Chart </a:t>
            </a:r>
            <a:r>
              <a:rPr lang="en-US" i="0" dirty="0"/>
              <a:t>di </a:t>
            </a:r>
            <a:r>
              <a:rPr lang="en-US" i="0" dirty="0" err="1"/>
              <a:t>sini</a:t>
            </a:r>
            <a:r>
              <a:rPr lang="en-US" i="0" dirty="0"/>
              <a:t> </a:t>
            </a:r>
            <a:r>
              <a:rPr lang="en-US" i="0" dirty="0" err="1"/>
              <a:t>untuk</a:t>
            </a:r>
            <a:r>
              <a:rPr lang="en-US" i="0" dirty="0"/>
              <a:t> </a:t>
            </a:r>
            <a:r>
              <a:rPr lang="en-US" i="0" dirty="0" err="1"/>
              <a:t>melihat</a:t>
            </a:r>
            <a:r>
              <a:rPr lang="en-US" i="0" dirty="0"/>
              <a:t> </a:t>
            </a:r>
            <a:r>
              <a:rPr lang="en-US" i="0" dirty="0" err="1"/>
              <a:t>bagaimana</a:t>
            </a:r>
            <a:r>
              <a:rPr lang="en-US" i="0" dirty="0"/>
              <a:t> </a:t>
            </a:r>
            <a:r>
              <a:rPr lang="en-US" i="0" dirty="0" err="1"/>
              <a:t>pesebaran</a:t>
            </a:r>
            <a:r>
              <a:rPr lang="en-US" i="0" dirty="0"/>
              <a:t> tweet yang </a:t>
            </a:r>
            <a:r>
              <a:rPr lang="en-US" i="0" dirty="0" err="1"/>
              <a:t>diduga</a:t>
            </a:r>
            <a:r>
              <a:rPr lang="en-US" i="0" dirty="0"/>
              <a:t> </a:t>
            </a:r>
            <a:r>
              <a:rPr lang="en-US" i="0" dirty="0" err="1"/>
              <a:t>berisi</a:t>
            </a:r>
            <a:r>
              <a:rPr lang="en-US" i="0" dirty="0"/>
              <a:t> </a:t>
            </a:r>
            <a:r>
              <a:rPr lang="en-US" i="0" dirty="0" err="1"/>
              <a:t>muatan</a:t>
            </a:r>
            <a:r>
              <a:rPr lang="en-US" i="0" dirty="0"/>
              <a:t> </a:t>
            </a:r>
            <a:r>
              <a:rPr lang="en-US" i="1" dirty="0"/>
              <a:t>hate speech</a:t>
            </a:r>
            <a:r>
              <a:rPr lang="en-US" i="0" dirty="0"/>
              <a:t> </a:t>
            </a:r>
            <a:r>
              <a:rPr lang="en-US" i="0" dirty="0" err="1"/>
              <a:t>dalam</a:t>
            </a:r>
            <a:r>
              <a:rPr lang="en-US" i="0" dirty="0"/>
              <a:t> data yang </a:t>
            </a:r>
            <a:r>
              <a:rPr lang="en-US" i="0" dirty="0" err="1"/>
              <a:t>diolah</a:t>
            </a:r>
            <a:r>
              <a:rPr lang="en-US" i="0" dirty="0"/>
              <a:t>.</a:t>
            </a:r>
            <a:br>
              <a:rPr lang="en-US" i="0" dirty="0"/>
            </a:br>
            <a:r>
              <a:rPr lang="en-US" i="0" dirty="0"/>
              <a:t>Nilai 1 </a:t>
            </a:r>
            <a:r>
              <a:rPr lang="en-US" i="0" dirty="0" err="1"/>
              <a:t>menandakan</a:t>
            </a:r>
            <a:r>
              <a:rPr lang="en-US" i="0" dirty="0"/>
              <a:t> </a:t>
            </a:r>
            <a:r>
              <a:rPr lang="en-US" i="0" dirty="0" err="1"/>
              <a:t>bahwa</a:t>
            </a:r>
            <a:r>
              <a:rPr lang="en-US" i="0" dirty="0"/>
              <a:t> </a:t>
            </a:r>
            <a:r>
              <a:rPr lang="en-US" i="0" dirty="0" err="1"/>
              <a:t>sebuah</a:t>
            </a:r>
            <a:r>
              <a:rPr lang="en-US" i="0" dirty="0"/>
              <a:t> tweet </a:t>
            </a:r>
            <a:r>
              <a:rPr lang="en-US" i="0" dirty="0" err="1"/>
              <a:t>terindikasi</a:t>
            </a:r>
            <a:r>
              <a:rPr lang="en-US" i="0" dirty="0"/>
              <a:t> </a:t>
            </a:r>
            <a:r>
              <a:rPr lang="en-US" i="0" dirty="0" err="1"/>
              <a:t>berisikan</a:t>
            </a:r>
            <a:r>
              <a:rPr lang="en-US" i="0" dirty="0"/>
              <a:t> </a:t>
            </a:r>
            <a:r>
              <a:rPr lang="en-US" i="0" dirty="0" err="1"/>
              <a:t>muatan</a:t>
            </a:r>
            <a:r>
              <a:rPr lang="en-US" i="0" dirty="0"/>
              <a:t> </a:t>
            </a:r>
            <a:r>
              <a:rPr lang="en-US" i="1" dirty="0"/>
              <a:t>hate speech</a:t>
            </a:r>
            <a:r>
              <a:rPr lang="en-US" i="0" dirty="0"/>
              <a:t> </a:t>
            </a:r>
            <a:r>
              <a:rPr lang="en-US" i="0" dirty="0" err="1"/>
              <a:t>sedangkan</a:t>
            </a:r>
            <a:r>
              <a:rPr lang="en-US" i="0" dirty="0"/>
              <a:t> Nilai 0 </a:t>
            </a:r>
            <a:r>
              <a:rPr lang="en-US" i="0" dirty="0" err="1"/>
              <a:t>menandakan</a:t>
            </a:r>
            <a:r>
              <a:rPr lang="en-US" i="0" dirty="0"/>
              <a:t> </a:t>
            </a:r>
            <a:r>
              <a:rPr lang="en-US" i="0" dirty="0" err="1"/>
              <a:t>bahwa</a:t>
            </a:r>
            <a:r>
              <a:rPr lang="en-US" i="0" dirty="0"/>
              <a:t> tweet </a:t>
            </a:r>
            <a:r>
              <a:rPr lang="en-US" i="0" dirty="0" err="1"/>
              <a:t>tersebut</a:t>
            </a:r>
            <a:r>
              <a:rPr lang="en-US" i="0" dirty="0"/>
              <a:t> </a:t>
            </a:r>
            <a:r>
              <a:rPr lang="en-US" i="0" dirty="0" err="1"/>
              <a:t>tidak</a:t>
            </a:r>
            <a:r>
              <a:rPr lang="en-US" i="0" dirty="0"/>
              <a:t> </a:t>
            </a:r>
            <a:r>
              <a:rPr lang="en-US" i="0" dirty="0" err="1"/>
              <a:t>menunjukan</a:t>
            </a:r>
            <a:r>
              <a:rPr lang="en-US" i="0" dirty="0"/>
              <a:t> </a:t>
            </a:r>
            <a:r>
              <a:rPr lang="en-US" i="1" dirty="0"/>
              <a:t>hate speech</a:t>
            </a:r>
            <a:r>
              <a:rPr lang="en-US" i="0" dirty="0"/>
              <a:t>. Hasil yang </a:t>
            </a:r>
            <a:r>
              <a:rPr lang="en-US" i="0" dirty="0" err="1"/>
              <a:t>didapatkan</a:t>
            </a:r>
            <a:r>
              <a:rPr lang="en-US" i="0" dirty="0"/>
              <a:t> </a:t>
            </a:r>
            <a:r>
              <a:rPr lang="en-US" i="0" dirty="0" err="1"/>
              <a:t>bahwa</a:t>
            </a:r>
            <a:r>
              <a:rPr lang="en-US" i="0" dirty="0"/>
              <a:t> data yang </a:t>
            </a:r>
            <a:r>
              <a:rPr lang="en-US" i="0" dirty="0" err="1"/>
              <a:t>diolah</a:t>
            </a:r>
            <a:r>
              <a:rPr lang="en-US" i="0" dirty="0"/>
              <a:t> </a:t>
            </a:r>
            <a:r>
              <a:rPr lang="en-US" i="0" dirty="0" err="1"/>
              <a:t>memiliki</a:t>
            </a:r>
            <a:r>
              <a:rPr lang="en-US" i="0" dirty="0"/>
              <a:t> </a:t>
            </a:r>
            <a:r>
              <a:rPr lang="en-US" i="0" dirty="0" err="1"/>
              <a:t>sekitar</a:t>
            </a:r>
            <a:r>
              <a:rPr lang="en-US" i="0" dirty="0"/>
              <a:t> 58% tweet yang </a:t>
            </a:r>
            <a:r>
              <a:rPr lang="en-US" i="0" dirty="0" err="1"/>
              <a:t>tidak</a:t>
            </a:r>
            <a:r>
              <a:rPr lang="en-US" i="0" dirty="0"/>
              <a:t> </a:t>
            </a:r>
            <a:r>
              <a:rPr lang="en-US" i="0" dirty="0" err="1"/>
              <a:t>mengandung</a:t>
            </a:r>
            <a:r>
              <a:rPr lang="en-US" i="0" dirty="0"/>
              <a:t> </a:t>
            </a:r>
            <a:r>
              <a:rPr lang="en-US" i="1" dirty="0"/>
              <a:t>hate speech</a:t>
            </a:r>
            <a:r>
              <a:rPr lang="en-US" i="0" dirty="0"/>
              <a:t> </a:t>
            </a:r>
            <a:r>
              <a:rPr lang="en-US" i="0" dirty="0" err="1"/>
              <a:t>sedangakan</a:t>
            </a:r>
            <a:r>
              <a:rPr lang="en-US" i="0" dirty="0"/>
              <a:t> 42% </a:t>
            </a:r>
            <a:r>
              <a:rPr lang="en-US" i="0" dirty="0" err="1"/>
              <a:t>sisanya</a:t>
            </a:r>
            <a:r>
              <a:rPr lang="en-US" i="0" dirty="0"/>
              <a:t> tweet </a:t>
            </a:r>
            <a:r>
              <a:rPr lang="en-US" i="0" dirty="0" err="1"/>
              <a:t>nya</a:t>
            </a:r>
            <a:r>
              <a:rPr lang="en-US" i="0" dirty="0"/>
              <a:t> </a:t>
            </a:r>
            <a:r>
              <a:rPr lang="en-US" i="0" dirty="0" err="1"/>
              <a:t>diduga</a:t>
            </a:r>
            <a:r>
              <a:rPr lang="en-US" i="0" dirty="0"/>
              <a:t> </a:t>
            </a:r>
            <a:r>
              <a:rPr lang="en-US" i="0" dirty="0" err="1"/>
              <a:t>berisikan</a:t>
            </a:r>
            <a:r>
              <a:rPr lang="en-US" i="0" dirty="0"/>
              <a:t> </a:t>
            </a:r>
            <a:r>
              <a:rPr lang="en-US" i="0" dirty="0" err="1"/>
              <a:t>muatan</a:t>
            </a:r>
            <a:r>
              <a:rPr lang="en-US" i="0" dirty="0"/>
              <a:t> </a:t>
            </a:r>
            <a:r>
              <a:rPr lang="en-US" i="1" dirty="0"/>
              <a:t>hate speech</a:t>
            </a:r>
            <a:r>
              <a:rPr lang="en-US" i="0" dirty="0"/>
              <a:t>.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C5BEF-46CA-4F4D-9BA0-7146C05F0E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42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i="1" dirty="0"/>
              <a:t>Scatter plot </a:t>
            </a:r>
            <a:r>
              <a:rPr lang="en-US" i="0" dirty="0" err="1"/>
              <a:t>digunakan</a:t>
            </a:r>
            <a:r>
              <a:rPr lang="en-US" i="0" dirty="0"/>
              <a:t> </a:t>
            </a:r>
            <a:r>
              <a:rPr lang="en-US" i="0" dirty="0" err="1"/>
              <a:t>untuk</a:t>
            </a:r>
            <a:r>
              <a:rPr lang="en-US" i="0" dirty="0"/>
              <a:t> </a:t>
            </a:r>
            <a:r>
              <a:rPr lang="en-US" i="0" dirty="0" err="1"/>
              <a:t>melihat</a:t>
            </a:r>
            <a:r>
              <a:rPr lang="en-US" i="0" dirty="0"/>
              <a:t> </a:t>
            </a:r>
            <a:r>
              <a:rPr lang="en-US" i="0" dirty="0" err="1"/>
              <a:t>korelasi</a:t>
            </a:r>
            <a:r>
              <a:rPr lang="en-US" i="0" dirty="0"/>
              <a:t> </a:t>
            </a:r>
            <a:r>
              <a:rPr lang="en-US" i="0" dirty="0" err="1"/>
              <a:t>atau</a:t>
            </a:r>
            <a:r>
              <a:rPr lang="en-US" i="0" dirty="0"/>
              <a:t> </a:t>
            </a:r>
            <a:r>
              <a:rPr lang="en-US" i="0" dirty="0" err="1"/>
              <a:t>hubungan</a:t>
            </a:r>
            <a:r>
              <a:rPr lang="en-US" i="0" dirty="0"/>
              <a:t> </a:t>
            </a:r>
            <a:r>
              <a:rPr lang="en-US" i="0" dirty="0" err="1"/>
              <a:t>antara</a:t>
            </a:r>
            <a:r>
              <a:rPr lang="en-US" i="0" dirty="0"/>
              <a:t> dua variable </a:t>
            </a:r>
            <a:r>
              <a:rPr lang="en-US" i="0" dirty="0" err="1"/>
              <a:t>numerik</a:t>
            </a:r>
            <a:r>
              <a:rPr lang="en-US" i="0" dirty="0"/>
              <a:t> yang </a:t>
            </a:r>
            <a:r>
              <a:rPr lang="en-US" i="0" dirty="0" err="1"/>
              <a:t>diujikan</a:t>
            </a:r>
            <a:r>
              <a:rPr lang="en-US" i="0" dirty="0"/>
              <a:t>. Di </a:t>
            </a:r>
            <a:r>
              <a:rPr lang="en-US" i="0" dirty="0" err="1"/>
              <a:t>sini</a:t>
            </a:r>
            <a:r>
              <a:rPr lang="en-US" i="0" dirty="0"/>
              <a:t> </a:t>
            </a:r>
            <a:r>
              <a:rPr lang="en-US" i="0" dirty="0" err="1"/>
              <a:t>varibel</a:t>
            </a:r>
            <a:r>
              <a:rPr lang="en-US" i="0" dirty="0"/>
              <a:t> yang </a:t>
            </a:r>
            <a:r>
              <a:rPr lang="en-US" i="0" dirty="0" err="1"/>
              <a:t>diujikan</a:t>
            </a:r>
            <a:r>
              <a:rPr lang="en-US" i="0" dirty="0"/>
              <a:t> </a:t>
            </a:r>
            <a:r>
              <a:rPr lang="en-US" i="0" dirty="0" err="1"/>
              <a:t>adalah</a:t>
            </a:r>
            <a:r>
              <a:rPr lang="en-US" i="0" dirty="0"/>
              <a:t> </a:t>
            </a:r>
            <a:r>
              <a:rPr lang="en-US" i="0" dirty="0" err="1"/>
              <a:t>jumlah</a:t>
            </a:r>
            <a:r>
              <a:rPr lang="en-US" i="0" dirty="0"/>
              <a:t> </a:t>
            </a:r>
            <a:r>
              <a:rPr lang="en-US" i="0" dirty="0" err="1"/>
              <a:t>karakter</a:t>
            </a:r>
            <a:r>
              <a:rPr lang="en-US" i="0" dirty="0"/>
              <a:t> dan </a:t>
            </a:r>
            <a:r>
              <a:rPr lang="en-US" i="0" dirty="0" err="1"/>
              <a:t>jumlah</a:t>
            </a:r>
            <a:r>
              <a:rPr lang="en-US" i="0" dirty="0"/>
              <a:t> kata </a:t>
            </a:r>
            <a:r>
              <a:rPr lang="en-US" i="0" dirty="0" err="1"/>
              <a:t>dalam</a:t>
            </a:r>
            <a:r>
              <a:rPr lang="en-US" i="0" dirty="0"/>
              <a:t> </a:t>
            </a:r>
            <a:r>
              <a:rPr lang="en-US" i="0" dirty="0" err="1"/>
              <a:t>sebuah</a:t>
            </a:r>
            <a:r>
              <a:rPr lang="en-US" i="0" dirty="0"/>
              <a:t> tweet. Hasil </a:t>
            </a:r>
            <a:r>
              <a:rPr lang="en-US" i="0" dirty="0" err="1"/>
              <a:t>menunjukan</a:t>
            </a:r>
            <a:r>
              <a:rPr lang="en-US" i="0" dirty="0"/>
              <a:t> </a:t>
            </a:r>
            <a:r>
              <a:rPr lang="en-US" i="0" dirty="0" err="1"/>
              <a:t>bahwa</a:t>
            </a:r>
            <a:r>
              <a:rPr lang="en-US" i="0" dirty="0"/>
              <a:t> dua </a:t>
            </a:r>
            <a:r>
              <a:rPr lang="en-US" i="0" dirty="0" err="1"/>
              <a:t>varibel</a:t>
            </a:r>
            <a:r>
              <a:rPr lang="en-US" i="0" dirty="0"/>
              <a:t> </a:t>
            </a:r>
            <a:r>
              <a:rPr lang="en-US" i="0" dirty="0" err="1"/>
              <a:t>tersebut</a:t>
            </a:r>
            <a:r>
              <a:rPr lang="en-US" i="0" dirty="0"/>
              <a:t> </a:t>
            </a:r>
            <a:r>
              <a:rPr lang="en-US" i="0" dirty="0" err="1"/>
              <a:t>memiliki</a:t>
            </a:r>
            <a:r>
              <a:rPr lang="en-US" i="0" dirty="0"/>
              <a:t> </a:t>
            </a:r>
            <a:r>
              <a:rPr lang="en-US" i="0" dirty="0" err="1"/>
              <a:t>korelasi</a:t>
            </a:r>
            <a:r>
              <a:rPr lang="en-US" i="0" dirty="0"/>
              <a:t> </a:t>
            </a:r>
            <a:r>
              <a:rPr lang="en-US" i="0" dirty="0" err="1"/>
              <a:t>positif</a:t>
            </a:r>
            <a:r>
              <a:rPr lang="en-US" i="0" dirty="0"/>
              <a:t> </a:t>
            </a:r>
            <a:r>
              <a:rPr lang="en-US" i="0" dirty="0" err="1"/>
              <a:t>dimana</a:t>
            </a:r>
            <a:r>
              <a:rPr lang="en-US" i="0" dirty="0"/>
              <a:t> </a:t>
            </a:r>
            <a:r>
              <a:rPr lang="en-US" i="0" dirty="0" err="1"/>
              <a:t>bergerak</a:t>
            </a:r>
            <a:r>
              <a:rPr lang="en-US" i="0" dirty="0"/>
              <a:t> </a:t>
            </a:r>
            <a:r>
              <a:rPr lang="en-US" i="0" dirty="0" err="1"/>
              <a:t>ke</a:t>
            </a:r>
            <a:r>
              <a:rPr lang="en-US" i="0" dirty="0"/>
              <a:t> </a:t>
            </a:r>
            <a:r>
              <a:rPr lang="en-US" i="0" dirty="0" err="1"/>
              <a:t>arah</a:t>
            </a:r>
            <a:r>
              <a:rPr lang="en-US" i="0" dirty="0"/>
              <a:t> yang </a:t>
            </a:r>
            <a:r>
              <a:rPr lang="en-US" i="0" dirty="0" err="1"/>
              <a:t>sama</a:t>
            </a:r>
            <a:r>
              <a:rPr lang="en-US" i="0" dirty="0"/>
              <a:t> dan </a:t>
            </a:r>
            <a:r>
              <a:rPr lang="en-US" i="0" dirty="0" err="1"/>
              <a:t>sejalan</a:t>
            </a:r>
            <a:r>
              <a:rPr lang="en-US" i="0" dirty="0"/>
              <a:t>. </a:t>
            </a:r>
            <a:r>
              <a:rPr lang="en-US" i="0" dirty="0" err="1"/>
              <a:t>Bertambahnya</a:t>
            </a:r>
            <a:r>
              <a:rPr lang="en-US" i="0" dirty="0"/>
              <a:t> </a:t>
            </a:r>
            <a:r>
              <a:rPr lang="en-US" i="0" dirty="0" err="1"/>
              <a:t>karakter</a:t>
            </a:r>
            <a:r>
              <a:rPr lang="en-US" i="0" dirty="0"/>
              <a:t> </a:t>
            </a:r>
            <a:r>
              <a:rPr lang="en-US" i="0" dirty="0" err="1"/>
              <a:t>dalam</a:t>
            </a:r>
            <a:r>
              <a:rPr lang="en-US" i="0" dirty="0"/>
              <a:t> </a:t>
            </a:r>
            <a:r>
              <a:rPr lang="en-US" i="0" dirty="0" err="1"/>
              <a:t>sebuah</a:t>
            </a:r>
            <a:r>
              <a:rPr lang="en-US" i="0" dirty="0"/>
              <a:t> tweet </a:t>
            </a:r>
            <a:r>
              <a:rPr lang="en-US" i="0" dirty="0" err="1"/>
              <a:t>akan</a:t>
            </a:r>
            <a:r>
              <a:rPr lang="en-US" i="0" dirty="0"/>
              <a:t> </a:t>
            </a:r>
            <a:r>
              <a:rPr lang="en-US" i="0" dirty="0" err="1"/>
              <a:t>berpengaruh</a:t>
            </a:r>
            <a:r>
              <a:rPr lang="en-US" i="0" dirty="0"/>
              <a:t> </a:t>
            </a:r>
            <a:r>
              <a:rPr lang="en-US" i="0" dirty="0" err="1"/>
              <a:t>terhadap</a:t>
            </a:r>
            <a:r>
              <a:rPr lang="en-US" i="0" dirty="0"/>
              <a:t> </a:t>
            </a:r>
            <a:r>
              <a:rPr lang="en-US" i="0" dirty="0" err="1"/>
              <a:t>bertambah</a:t>
            </a:r>
            <a:r>
              <a:rPr lang="en-US" i="0" dirty="0"/>
              <a:t> </a:t>
            </a:r>
            <a:r>
              <a:rPr lang="en-US" i="0" dirty="0" err="1"/>
              <a:t>jumlah</a:t>
            </a:r>
            <a:r>
              <a:rPr lang="en-US" i="0" dirty="0"/>
              <a:t> kata yang </a:t>
            </a:r>
            <a:r>
              <a:rPr lang="en-US" i="0" dirty="0" err="1"/>
              <a:t>ada</a:t>
            </a:r>
            <a:r>
              <a:rPr lang="en-US" i="0" dirty="0"/>
              <a:t> juga </a:t>
            </a:r>
            <a:r>
              <a:rPr lang="en-US" i="0" dirty="0" err="1"/>
              <a:t>dalam</a:t>
            </a:r>
            <a:r>
              <a:rPr lang="en-US" i="0" dirty="0"/>
              <a:t> </a:t>
            </a:r>
            <a:r>
              <a:rPr lang="en-US" i="0" dirty="0" err="1"/>
              <a:t>sebuah</a:t>
            </a:r>
            <a:r>
              <a:rPr lang="en-US" i="0" dirty="0"/>
              <a:t> tweet.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C5BEF-46CA-4F4D-9BA0-7146C05F0E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17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Pada slide 11-12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dokumentasi</a:t>
            </a:r>
            <a:r>
              <a:rPr lang="en-US" dirty="0"/>
              <a:t> API </a:t>
            </a:r>
            <a:r>
              <a:rPr lang="en-US" dirty="0" err="1"/>
              <a:t>menggunakan</a:t>
            </a:r>
            <a:r>
              <a:rPr lang="en-US" dirty="0"/>
              <a:t> Swagger UI dan Flask.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i="1" dirty="0"/>
              <a:t>endpoint </a:t>
            </a:r>
            <a:r>
              <a:rPr lang="en-US" i="0" dirty="0"/>
              <a:t>yang </a:t>
            </a:r>
            <a:r>
              <a:rPr lang="en-US" i="0" dirty="0" err="1"/>
              <a:t>bertujuan</a:t>
            </a:r>
            <a:r>
              <a:rPr lang="en-US" i="0" dirty="0"/>
              <a:t> </a:t>
            </a:r>
            <a:r>
              <a:rPr lang="en-US" i="0" dirty="0" err="1"/>
              <a:t>untuk</a:t>
            </a:r>
            <a:r>
              <a:rPr lang="en-US" i="0" dirty="0"/>
              <a:t> </a:t>
            </a:r>
            <a:r>
              <a:rPr lang="en-US" i="0" dirty="0" err="1"/>
              <a:t>melakukan</a:t>
            </a:r>
            <a:r>
              <a:rPr lang="en-US" i="0" dirty="0"/>
              <a:t> </a:t>
            </a:r>
            <a:r>
              <a:rPr lang="en-US" i="1" dirty="0"/>
              <a:t>cleansing</a:t>
            </a:r>
            <a:r>
              <a:rPr lang="en-US" i="0" dirty="0"/>
              <a:t> kata/</a:t>
            </a:r>
            <a:r>
              <a:rPr lang="en-US" i="1" dirty="0"/>
              <a:t>text</a:t>
            </a:r>
            <a:r>
              <a:rPr lang="en-US" i="0" dirty="0"/>
              <a:t> yang </a:t>
            </a:r>
            <a:r>
              <a:rPr lang="en-US" i="0" dirty="0" err="1"/>
              <a:t>sekiranya</a:t>
            </a:r>
            <a:r>
              <a:rPr lang="en-US" i="0" dirty="0"/>
              <a:t> </a:t>
            </a:r>
            <a:r>
              <a:rPr lang="en-US" i="0" dirty="0" err="1"/>
              <a:t>tidak</a:t>
            </a:r>
            <a:r>
              <a:rPr lang="en-US" i="0" dirty="0"/>
              <a:t> </a:t>
            </a:r>
            <a:r>
              <a:rPr lang="en-US" i="0" dirty="0" err="1"/>
              <a:t>pantas</a:t>
            </a:r>
            <a:r>
              <a:rPr lang="en-US" i="0" dirty="0"/>
              <a:t> </a:t>
            </a:r>
            <a:r>
              <a:rPr lang="en-US" i="0" dirty="0" err="1"/>
              <a:t>atau</a:t>
            </a:r>
            <a:r>
              <a:rPr lang="en-US" i="0" dirty="0"/>
              <a:t> </a:t>
            </a:r>
            <a:r>
              <a:rPr lang="en-US" i="0" dirty="0" err="1"/>
              <a:t>bernada</a:t>
            </a:r>
            <a:r>
              <a:rPr lang="en-US" i="0" dirty="0"/>
              <a:t> </a:t>
            </a:r>
            <a:r>
              <a:rPr lang="en-US" i="0" dirty="0" err="1"/>
              <a:t>kasar</a:t>
            </a:r>
            <a:r>
              <a:rPr lang="en-US" i="0" dirty="0"/>
              <a:t>. 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C5BEF-46CA-4F4D-9BA0-7146C05F0E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22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database </a:t>
            </a:r>
            <a:r>
              <a:rPr lang="en-US" dirty="0" err="1"/>
              <a:t>dari</a:t>
            </a:r>
            <a:r>
              <a:rPr lang="en-US" dirty="0"/>
              <a:t> data tweet yang </a:t>
            </a:r>
            <a:r>
              <a:rPr lang="en-US" dirty="0" err="1"/>
              <a:t>ada</a:t>
            </a:r>
            <a:r>
              <a:rPr lang="en-US" dirty="0"/>
              <a:t>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databse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table yang </a:t>
            </a:r>
            <a:r>
              <a:rPr lang="en-US" dirty="0" err="1"/>
              <a:t>berjudul</a:t>
            </a:r>
            <a:r>
              <a:rPr lang="en-US" dirty="0"/>
              <a:t> “cleansing” yang </a:t>
            </a:r>
            <a:r>
              <a:rPr lang="en-US" dirty="0" err="1"/>
              <a:t>berisikan</a:t>
            </a:r>
            <a:r>
              <a:rPr lang="en-US" dirty="0"/>
              <a:t> kata-kata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preprocessing.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C5BEF-46CA-4F4D-9BA0-7146C05F0E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11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FDA056-9F06-E3BC-4E20-5BD2FD60C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0640" y="1571465"/>
            <a:ext cx="934720" cy="271919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  <a:reflection endPos="0" dist="508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6CE956-B119-DED8-7605-7121F0D17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2044651"/>
            <a:ext cx="6815669" cy="1143978"/>
          </a:xfrm>
        </p:spPr>
        <p:txBody>
          <a:bodyPr/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Preparasi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Visualisasi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Data Twitter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Python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A751A-7287-06ED-ED50-30716D3C8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176" y="4360241"/>
            <a:ext cx="3573648" cy="770024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Ghifari Pangripta N</a:t>
            </a:r>
          </a:p>
          <a:p>
            <a:r>
              <a:rPr lang="en-US" sz="2000" dirty="0"/>
              <a:t>DSC230300003</a:t>
            </a:r>
          </a:p>
        </p:txBody>
      </p:sp>
    </p:spTree>
    <p:extLst>
      <p:ext uri="{BB962C8B-B14F-4D97-AF65-F5344CB8AC3E}">
        <p14:creationId xmlns:p14="http://schemas.microsoft.com/office/powerpoint/2010/main" val="216994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8C0C0C-ADD3-2DB9-D3A0-150369DDB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338" y="1559864"/>
            <a:ext cx="5157504" cy="395836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E10D973-F78A-63D3-6215-B17570EB7A26}"/>
              </a:ext>
            </a:extLst>
          </p:cNvPr>
          <p:cNvSpPr/>
          <p:nvPr/>
        </p:nvSpPr>
        <p:spPr>
          <a:xfrm>
            <a:off x="562692" y="518326"/>
            <a:ext cx="151836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HASIL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4F0F0C-2702-3DC5-6B48-00F1DE7582BF}"/>
              </a:ext>
            </a:extLst>
          </p:cNvPr>
          <p:cNvSpPr txBox="1"/>
          <p:nvPr/>
        </p:nvSpPr>
        <p:spPr>
          <a:xfrm>
            <a:off x="746777" y="1079963"/>
            <a:ext cx="1962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Scatter Plot</a:t>
            </a:r>
          </a:p>
        </p:txBody>
      </p:sp>
    </p:spTree>
    <p:extLst>
      <p:ext uri="{BB962C8B-B14F-4D97-AF65-F5344CB8AC3E}">
        <p14:creationId xmlns:p14="http://schemas.microsoft.com/office/powerpoint/2010/main" val="3240023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DD80B1-ABE2-7BBF-59BC-8B7E71AB6CC7}"/>
              </a:ext>
            </a:extLst>
          </p:cNvPr>
          <p:cNvSpPr/>
          <p:nvPr/>
        </p:nvSpPr>
        <p:spPr>
          <a:xfrm>
            <a:off x="562692" y="518326"/>
            <a:ext cx="151836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HASIL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F932D8-2EAB-878E-B3D7-48A8811736A3}"/>
              </a:ext>
            </a:extLst>
          </p:cNvPr>
          <p:cNvSpPr txBox="1"/>
          <p:nvPr/>
        </p:nvSpPr>
        <p:spPr>
          <a:xfrm>
            <a:off x="746777" y="1079963"/>
            <a:ext cx="1962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Dokumentasi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 API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9969DA-29C4-3A0F-48E0-87BC36370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00" y="1900831"/>
            <a:ext cx="5162828" cy="3056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B80C7D-0607-9C06-7DEC-699C22A8A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7074" y="3429000"/>
            <a:ext cx="4861474" cy="155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62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68AFDD-C959-EEF6-6B6F-3B4E657413A7}"/>
              </a:ext>
            </a:extLst>
          </p:cNvPr>
          <p:cNvSpPr/>
          <p:nvPr/>
        </p:nvSpPr>
        <p:spPr>
          <a:xfrm>
            <a:off x="562692" y="518326"/>
            <a:ext cx="151836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HASIL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FC59D7-7A68-510D-9B8C-29EC3D16FB01}"/>
              </a:ext>
            </a:extLst>
          </p:cNvPr>
          <p:cNvSpPr txBox="1"/>
          <p:nvPr/>
        </p:nvSpPr>
        <p:spPr>
          <a:xfrm>
            <a:off x="746777" y="1079963"/>
            <a:ext cx="1962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Dokumentasi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 API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C01760-4676-D2E0-C43E-A6F24307E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185" y="1844101"/>
            <a:ext cx="5081624" cy="31697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A21F45-379C-8E39-6025-3079F1EAB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193" y="3308653"/>
            <a:ext cx="4845766" cy="170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13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CDD0BFE-2625-B077-FA02-9B29D3E6BA4B}"/>
              </a:ext>
            </a:extLst>
          </p:cNvPr>
          <p:cNvSpPr/>
          <p:nvPr/>
        </p:nvSpPr>
        <p:spPr>
          <a:xfrm>
            <a:off x="562692" y="518326"/>
            <a:ext cx="151836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HASIL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94AC43-91C0-F745-C7D8-3A7AA997ADF3}"/>
              </a:ext>
            </a:extLst>
          </p:cNvPr>
          <p:cNvSpPr txBox="1"/>
          <p:nvPr/>
        </p:nvSpPr>
        <p:spPr>
          <a:xfrm>
            <a:off x="746777" y="1079963"/>
            <a:ext cx="1962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3F66CA-B22D-21CB-02FA-DEF7D93D9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035" y="1980154"/>
            <a:ext cx="7539929" cy="202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222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CC9801-DCEC-FA72-E1FA-A76864A131F0}"/>
              </a:ext>
            </a:extLst>
          </p:cNvPr>
          <p:cNvSpPr/>
          <p:nvPr/>
        </p:nvSpPr>
        <p:spPr>
          <a:xfrm>
            <a:off x="559018" y="518326"/>
            <a:ext cx="254428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SIMPULAN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4EA9C8-59A9-3CDB-738B-F5919CF3E643}"/>
              </a:ext>
            </a:extLst>
          </p:cNvPr>
          <p:cNvSpPr txBox="1"/>
          <p:nvPr/>
        </p:nvSpPr>
        <p:spPr>
          <a:xfrm>
            <a:off x="833376" y="1407725"/>
            <a:ext cx="1070658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Data tweet yang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berupa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tweet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Indonesia yang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berhubungan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Pemilu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Jumlah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tweet yang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terdapat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tersebuh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sebanyak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13169</a:t>
            </a:r>
          </a:p>
          <a:p>
            <a:pPr marL="342900" indent="-342900">
              <a:buFontTx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Data yang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menunjukan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bahwa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sebuah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tweet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memiliki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jumlah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karakter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sebanyak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50-110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karakter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kata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5-11 kata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tweet yang paling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banyak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muncul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Terdapat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dugaan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hate speech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data yang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diolah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pesentase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sebanyak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42% tweet yang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berisikan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hate speech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dan 58%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mengandung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hate speech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AutoNum type="arabicPeriod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260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D15AD8-CA1D-245F-A9FA-44A27BE869F8}"/>
              </a:ext>
            </a:extLst>
          </p:cNvPr>
          <p:cNvSpPr/>
          <p:nvPr/>
        </p:nvSpPr>
        <p:spPr>
          <a:xfrm>
            <a:off x="3571110" y="2967335"/>
            <a:ext cx="50497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3444988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919D48-61C5-6484-EE55-5C8993B9C4D6}"/>
              </a:ext>
            </a:extLst>
          </p:cNvPr>
          <p:cNvSpPr/>
          <p:nvPr/>
        </p:nvSpPr>
        <p:spPr>
          <a:xfrm>
            <a:off x="573126" y="508701"/>
            <a:ext cx="367280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PENDAHULUAN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CFCF16-F0F0-B8B7-5305-42C9178A2A9E}"/>
              </a:ext>
            </a:extLst>
          </p:cNvPr>
          <p:cNvSpPr txBox="1"/>
          <p:nvPr/>
        </p:nvSpPr>
        <p:spPr>
          <a:xfrm>
            <a:off x="749166" y="1155032"/>
            <a:ext cx="10693667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Latar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Belakang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beberapa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tahun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terakhir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Python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telah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bahasa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pemrograman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populer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kalangan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pengembang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perangkat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lunak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Dikenal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karena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sintaksis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bersih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mudah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dipelajari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dan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kelebihan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bahasa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pemrograman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serbaguna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Python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telah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berbagai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berbagai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industri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Salah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satu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penggunaan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Python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Ilmu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Data dan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Analisis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sangat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memudahkan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penggunanya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dikarenkan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terhubung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pustaka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seperti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NumPy, Pandas, dan SciPy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menyediakan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alat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kuat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analisis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data,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pemodelan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statistik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visualisasi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dan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pembelajaran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mesin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just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Data Twitter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hal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data tweet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merupakan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biasanya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diolah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oleh para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analis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dikarenkan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bisa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menyimpan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banyak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salah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satu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sumber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yang sangat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berharga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memahami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tren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opini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dan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pola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perilaku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berbagai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bidang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Data tweet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memberikan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wawasan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berharga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bagi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perusahaan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analis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mengambil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keputusan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baik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seperti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halnya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membuat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promosi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sebuah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produk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penerapan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Search Engine Optimization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(SEO) dan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masih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banyak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lainnya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bisa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diterapkan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data tweet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Salah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satu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fenomena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banyak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dibicarakan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Twitter di Indonesia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ketika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menjelang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Pemilihan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Umum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Pemilu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). Masyarakat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sering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sekali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berbagi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pemikirannya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terkait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partai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politik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calon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presiden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calon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anggota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legislatif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dan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isu-isu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politik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relevan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Mereka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tagar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(hashtag)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memperluas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jangkauan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pesan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mereka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mengikuti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percakapan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sedang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trending.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Twitter juga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sering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kali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membagikan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hasil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pemilihan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berbagai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daerah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pembaruan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terkait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proses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pemungutan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suara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dan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analisis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politik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berbagai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pihak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Berkaca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latar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belakang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menarik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melihat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bagaimana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pola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komentar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mengenai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Pemilu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di Indonesia pada platform Twitter. Data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apa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saja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bisa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diperoleh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bagaimana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kecenderungan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komentar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saat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masa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Pemilu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berlangsung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880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919D48-61C5-6484-EE55-5C8993B9C4D6}"/>
              </a:ext>
            </a:extLst>
          </p:cNvPr>
          <p:cNvSpPr/>
          <p:nvPr/>
        </p:nvSpPr>
        <p:spPr>
          <a:xfrm>
            <a:off x="573129" y="508701"/>
            <a:ext cx="367280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PENDAHULUAN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CFCF16-F0F0-B8B7-5305-42C9178A2A9E}"/>
              </a:ext>
            </a:extLst>
          </p:cNvPr>
          <p:cNvSpPr txBox="1"/>
          <p:nvPr/>
        </p:nvSpPr>
        <p:spPr>
          <a:xfrm>
            <a:off x="749166" y="1155032"/>
            <a:ext cx="10693667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Rumusan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Masalah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Berapa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banyak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rata-rata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jumlah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karakter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sebuah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tweet?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Berapa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banyak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rata-rata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jumlah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kata yang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sebuah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tweet?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Apa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saja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kata yang paling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banyak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di-tweet oleh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twitter?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Tujuan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Menghitung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berapa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banyak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rata-rata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jumlah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karakter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sebuah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tweet.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Menghitung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berapa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banyak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rata-rata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jumlah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kata yang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sebuah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tweet.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Melihat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apa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bisa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didapatkan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data tweet</a:t>
            </a: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281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5A791B-5112-D269-CA25-B3428D39A149}"/>
              </a:ext>
            </a:extLst>
          </p:cNvPr>
          <p:cNvSpPr txBox="1"/>
          <p:nvPr/>
        </p:nvSpPr>
        <p:spPr>
          <a:xfrm>
            <a:off x="721895" y="1164657"/>
            <a:ext cx="1077066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Deskripsi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</a:p>
          <a:p>
            <a:pPr algn="just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algn="just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Data yang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merupakan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Sekunder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yang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merupakan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tweet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Twitter di Indonesia yang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berkaitan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Pemilu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diunduh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platform Kaggle. Data yang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bertipe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(.csv), File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tipe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(.csv)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jenis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teks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menyimpan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format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dipisahkan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oleh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koma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CSV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singkatan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"Comma-Separated Values" 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dipisahkan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oleh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koma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). Format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memungkinkan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data yang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terstruktur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seperti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tabel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daftar,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disimpan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bentuk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teks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sederhana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dibaca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oleh program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komputer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Data yang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diolah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memiliki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baris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sebanyak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13169 dan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kolom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sebanyak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13.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500D7C-B554-6E56-F6E6-6A1BBAE0596B}"/>
              </a:ext>
            </a:extLst>
          </p:cNvPr>
          <p:cNvSpPr/>
          <p:nvPr/>
        </p:nvSpPr>
        <p:spPr>
          <a:xfrm>
            <a:off x="573955" y="518326"/>
            <a:ext cx="330539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METODOLOGI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02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21028F-5D91-D6B4-3A0A-4B2754EA7DAA}"/>
              </a:ext>
            </a:extLst>
          </p:cNvPr>
          <p:cNvSpPr/>
          <p:nvPr/>
        </p:nvSpPr>
        <p:spPr>
          <a:xfrm>
            <a:off x="583580" y="518326"/>
            <a:ext cx="330539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METODOLOGI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5A791B-5112-D269-CA25-B3428D39A149}"/>
              </a:ext>
            </a:extLst>
          </p:cNvPr>
          <p:cNvSpPr txBox="1"/>
          <p:nvPr/>
        </p:nvSpPr>
        <p:spPr>
          <a:xfrm>
            <a:off x="721895" y="1164657"/>
            <a:ext cx="10770669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Metode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Analisis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</a:p>
          <a:p>
            <a:pPr algn="just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algn="just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Penelitian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kali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Analisis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Deskriptif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Analisis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biasa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meringkas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menggambarkan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karakteristik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pola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suatu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kumpulan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data.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Tujuan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utama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analisis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deskriptif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memberikan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pemahaman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baik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tentang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data yang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mengidentifikasi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menyajikan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penting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mengenai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ukuran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pusat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seperti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mean, median, dan modus),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dispersi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seperti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rentang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deviasi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standar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dan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kuartil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serta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distribusi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seperti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histogram dan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grafik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Analisis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deskriptif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sering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langkah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awal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eksplorasi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sebelum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analisis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statistik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lanjut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Langkah-Langkah yang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Merubah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data (.csv)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bentuk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library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bernama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Pandas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perhitungan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numerik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statistik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seperti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rata-rata,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tengah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sering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muncul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library</a:t>
            </a:r>
          </a:p>
          <a:p>
            <a:pPr algn="just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Python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bernama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buAutoNum type="arabicPeriod" startAt="3"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Mengolah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data dan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memvisualisasikannya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bentuk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grafik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library Python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bernama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Matplotlib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buAutoNum type="arabicPeriod" startAt="3"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Visualisasi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melihat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berupa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banyaknya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kata yang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sering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muncul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bisa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library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Python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bernama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WordCloud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961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5A791B-5112-D269-CA25-B3428D39A149}"/>
              </a:ext>
            </a:extLst>
          </p:cNvPr>
          <p:cNvSpPr txBox="1"/>
          <p:nvPr/>
        </p:nvSpPr>
        <p:spPr>
          <a:xfrm>
            <a:off x="721895" y="1164657"/>
            <a:ext cx="1077066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Dokumentasi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algn="just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Application Programming Interface (API)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dokumentasi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terhadap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data tweet yang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sudah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didapatkan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API juga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berfungsi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penghubung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perantara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antara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satu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yang lain,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memungkinkan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pertukaran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data dan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permintaan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layanan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antar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Langkah yang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perlu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pembuatan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API: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pembersihan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(cleansing) data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seperti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halnya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terdapat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karakter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terbaca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jelas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karakter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sekiranya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terdapat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relevan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seperti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(@#$%^&amp;)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dimana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sulit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analisis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selanjutnya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</a:p>
          <a:p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bernama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Regular Expression (Regex).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2. API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dijalankan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melalui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Swagger dan Flask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memunculkan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hasilnya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berupa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sebuah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web UI.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3. Data yang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sudah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diolah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kemudian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juga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bisa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dimasukan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sebuah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databse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SQLite 3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0A18DC-2C60-B00D-3D07-B3855DBB1B3F}"/>
              </a:ext>
            </a:extLst>
          </p:cNvPr>
          <p:cNvSpPr/>
          <p:nvPr/>
        </p:nvSpPr>
        <p:spPr>
          <a:xfrm>
            <a:off x="564329" y="518326"/>
            <a:ext cx="330539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METODOLOGI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258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21028F-5D91-D6B4-3A0A-4B2754EA7DAA}"/>
              </a:ext>
            </a:extLst>
          </p:cNvPr>
          <p:cNvSpPr/>
          <p:nvPr/>
        </p:nvSpPr>
        <p:spPr>
          <a:xfrm>
            <a:off x="562692" y="518326"/>
            <a:ext cx="151836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HASIL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6B4705-CD2C-810D-96CC-2A65D874A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33" y="1649131"/>
            <a:ext cx="7909572" cy="33749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C26B2E-204A-CCD6-CBBA-8FFF39968E64}"/>
              </a:ext>
            </a:extLst>
          </p:cNvPr>
          <p:cNvSpPr txBox="1"/>
          <p:nvPr/>
        </p:nvSpPr>
        <p:spPr>
          <a:xfrm>
            <a:off x="821933" y="1310577"/>
            <a:ext cx="1962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Data Frame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450D70-54C6-C08C-3239-D1835507D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933" y="5089759"/>
            <a:ext cx="1259123" cy="34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883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8B38C4-59BD-5E5D-2576-99BDD1B4D1D3}"/>
              </a:ext>
            </a:extLst>
          </p:cNvPr>
          <p:cNvSpPr/>
          <p:nvPr/>
        </p:nvSpPr>
        <p:spPr>
          <a:xfrm>
            <a:off x="562692" y="518326"/>
            <a:ext cx="151836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HASIL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B491DB-01A6-6EC8-40B4-860BAD7E5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874" y="1672377"/>
            <a:ext cx="4493067" cy="33163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0A7305-0093-98A0-15B7-F948C0865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853" y="1673341"/>
            <a:ext cx="4490201" cy="33153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DBECF7-01E6-04CC-9C0D-A58BD185E079}"/>
              </a:ext>
            </a:extLst>
          </p:cNvPr>
          <p:cNvSpPr txBox="1"/>
          <p:nvPr/>
        </p:nvSpPr>
        <p:spPr>
          <a:xfrm>
            <a:off x="746777" y="1079963"/>
            <a:ext cx="1962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Historgram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2EBE63-03C6-11A2-1E3E-2783DB5DD2FB}"/>
              </a:ext>
            </a:extLst>
          </p:cNvPr>
          <p:cNvSpPr txBox="1"/>
          <p:nvPr/>
        </p:nvSpPr>
        <p:spPr>
          <a:xfrm>
            <a:off x="2587225" y="4988687"/>
            <a:ext cx="1962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Total Character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468F16-3F8F-5D3E-4E96-4BB96BC0241C}"/>
              </a:ext>
            </a:extLst>
          </p:cNvPr>
          <p:cNvSpPr txBox="1"/>
          <p:nvPr/>
        </p:nvSpPr>
        <p:spPr>
          <a:xfrm>
            <a:off x="7845771" y="4988687"/>
            <a:ext cx="1962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Total Word</a:t>
            </a:r>
          </a:p>
        </p:txBody>
      </p:sp>
    </p:spTree>
    <p:extLst>
      <p:ext uri="{BB962C8B-B14F-4D97-AF65-F5344CB8AC3E}">
        <p14:creationId xmlns:p14="http://schemas.microsoft.com/office/powerpoint/2010/main" val="3437159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D6B207-DE35-4B5B-075A-C2360CC2B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473" y="1733303"/>
            <a:ext cx="3789053" cy="36141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F3B6A78-5710-947C-BEF9-7F170D1D2E13}"/>
              </a:ext>
            </a:extLst>
          </p:cNvPr>
          <p:cNvSpPr/>
          <p:nvPr/>
        </p:nvSpPr>
        <p:spPr>
          <a:xfrm>
            <a:off x="562692" y="518326"/>
            <a:ext cx="151836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HASIL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EABD1D-EB5B-E33C-ACE7-DD2573150B26}"/>
              </a:ext>
            </a:extLst>
          </p:cNvPr>
          <p:cNvSpPr txBox="1"/>
          <p:nvPr/>
        </p:nvSpPr>
        <p:spPr>
          <a:xfrm>
            <a:off x="746777" y="1079963"/>
            <a:ext cx="1962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Pie Chart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65EFBB-0771-A11B-C076-07F65F672269}"/>
              </a:ext>
            </a:extLst>
          </p:cNvPr>
          <p:cNvSpPr txBox="1"/>
          <p:nvPr/>
        </p:nvSpPr>
        <p:spPr>
          <a:xfrm>
            <a:off x="5114817" y="5347478"/>
            <a:ext cx="1962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Hate Speech</a:t>
            </a:r>
          </a:p>
        </p:txBody>
      </p:sp>
    </p:spTree>
    <p:extLst>
      <p:ext uri="{BB962C8B-B14F-4D97-AF65-F5344CB8AC3E}">
        <p14:creationId xmlns:p14="http://schemas.microsoft.com/office/powerpoint/2010/main" val="12922767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1218</TotalTime>
  <Words>1268</Words>
  <Application>Microsoft Office PowerPoint</Application>
  <PresentationFormat>Widescreen</PresentationFormat>
  <Paragraphs>81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Garamond</vt:lpstr>
      <vt:lpstr>Organic</vt:lpstr>
      <vt:lpstr>Preparasi dan Visualisasi Data Twitter Menggunakan Python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Preparasi dan Visualisasi Data Twitter Menggunakan Python </dc:title>
  <dc:creator>Ghifari Pangripta</dc:creator>
  <cp:lastModifiedBy>Ghifari Pangripta</cp:lastModifiedBy>
  <cp:revision>2</cp:revision>
  <dcterms:created xsi:type="dcterms:W3CDTF">2023-05-21T16:08:56Z</dcterms:created>
  <dcterms:modified xsi:type="dcterms:W3CDTF">2023-05-22T12:27:03Z</dcterms:modified>
</cp:coreProperties>
</file>