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465A4"/>
    <a:srgbClr val="729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4F451C-6552-492C-B47B-4E79456D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58A51B-C2E3-484D-A6C5-AD3AEFEB820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92EC7-C38A-433D-A435-6A7FEB0B3A6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3B3AA-F128-44D4-B114-008762983F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A3B6F7-6B04-464E-83C2-B40369D3C1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45E56B-5B4E-4020-8400-B8584F7C15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902FA-6A3C-41C0-9938-432A1A5425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D97B8-2EDC-4630-A956-20861968DA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C866C-7F9D-4E49-9866-45EF30372E7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B34CC9-63A2-4D61-ABE5-27FFBACB5D8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FD651-B8A3-4CED-B956-8FD811FE17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0A93EF-5C2F-431B-9DDD-FE8B449E9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83F673-EDCD-47A4-905C-3A3F5280EB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4F7F06-7705-417C-B890-C10A868A95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2FF9A-C229-49A2-9144-83A0D4968A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0DFBA-B390-467A-A475-997D141C24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B9303-2539-4C61-877A-522CDD8F8A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50C17E-F3C6-499C-9F3E-4C4195E039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D4A4FE-A3DE-41C2-A604-84A0ECACF94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537331-DC7C-4D47-8B5D-663C90631F3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94A90-F341-4061-B72A-8D032E34AC7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73E9-E095-40D0-AF9A-C3B0C5B2152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C7464E-9A98-42FC-BB58-F6EA5FDB10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DDF79-3E8D-48F5-B7BA-E84E6DB20A5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CF1A2-4D20-4604-B470-18F03B4D12F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8CEAA-4D18-488E-A44F-5048FFDC4F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5F883-7FCD-40D1-B7F8-06CD3F8C639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2BDFF-46C1-4ECC-A89C-4919C0A8968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68CB69-4598-4A6D-BD73-166833167E8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A61AD-7823-4E19-8FCF-C743D9897D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B358CF-87F1-4ED7-9D4E-6994624B9E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713D1-F51D-42D9-AD59-3C8FDBD8CED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498A5D-88B4-4E7A-9014-0EC40BDF3D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497624-7A98-4644-A5A0-7EC09EB794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FB0359-7779-4C45-97D8-E43807643BF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69A13D-DBF2-402B-960F-6DFE505F5B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37D196-1D09-4BBA-AE3E-0FDACE61E2CD}" type="slidenum">
              <a:rPr lang="id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BA25A88-945A-4FBD-8DB1-1143AC8F5584}" type="slidenum">
              <a:rPr lang="id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ED0A41D-310F-492C-8E78-94CDD72EDA6C}" type="slidenum">
              <a:rPr lang="en-US" sz="900" b="0" strike="noStrike" spc="-1">
                <a:solidFill>
                  <a:srgbClr val="7F7F7F"/>
                </a:solidFill>
                <a:latin typeface="Calibri"/>
                <a:ea typeface="Calibri"/>
              </a:rPr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2000" b="1" strike="noStrike" spc="-1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r>
              <a:rPr sz="2000"/>
              <a:t/>
            </a:r>
            <a:br>
              <a:rPr sz="20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r>
              <a:rPr sz="1600"/>
              <a:t/>
            </a:r>
            <a:br>
              <a:rPr sz="16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 Compose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18.2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Router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SCSS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NGINX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sv-SE" sz="2000" b="1" strike="noStrike" spc="-1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3" name="Straight Connector 252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Straight Connector 253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5" name="Picture 254"/>
          <p:cNvPicPr/>
          <p:nvPr/>
        </p:nvPicPr>
        <p:blipFill>
          <a:blip r:embed="rId4" cstate="print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Straight Connector 255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 flipV="1">
            <a:off x="1143000" y="191453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Straight Connector 258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5" cstate="print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260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Straight Connector 261"/>
          <p:cNvSpPr/>
          <p:nvPr/>
        </p:nvSpPr>
        <p:spPr>
          <a:xfrm flipV="1">
            <a:off x="4572000" y="3143254"/>
            <a:ext cx="571504" cy="1200146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Straight Connector 262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traight Connector 265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266"/>
          <p:cNvSpPr/>
          <p:nvPr/>
        </p:nvSpPr>
        <p:spPr>
          <a:xfrm flipH="1" flipV="1">
            <a:off x="5943600" y="2971800"/>
            <a:ext cx="914416" cy="385768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267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Straight Connector 268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Box 269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Depends 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Access to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Legend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8662" y="114299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Forecast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8662" y="321469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Store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8662" y="4214824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Web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58016" y="178593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Android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16" y="292894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</a:rPr>
              <a:t>iOS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9388" y="428610"/>
            <a:ext cx="1857388" cy="9286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3" descr="Z:\media\ghiffaryr\Storage1\AIO\Kuliah\G2Academy\WMD\Project\AIQuantAssistant\docs\Usecase_Diagram\Use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14296"/>
            <a:ext cx="5483547" cy="47149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Box 305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21 - 23 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and Concept Design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24 - 27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Building Program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28 - 30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Test and Debug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31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- </a:t>
            </a:r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May 2023</a:t>
            </a: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Presentation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 May 2023 - Future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Continuous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31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lang="en-US" sz="3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D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7" name="Picture 3" descr="Z:\media\ghiffaryr\Storage1\AIO\Kuliah\G2Academy\WMD\Project\AIQuantAssistant\docs\Gallery\frontend_web_home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59949"/>
            <a:ext cx="3429024" cy="1928826"/>
          </a:xfrm>
          <a:prstGeom prst="rect">
            <a:avLst/>
          </a:prstGeom>
          <a:noFill/>
        </p:spPr>
      </p:pic>
      <p:pic>
        <p:nvPicPr>
          <p:cNvPr id="1029" name="Picture 5" descr="Z:\media\ghiffaryr\Storage1\AIO\Kuliah\G2Academy\WMD\Project\AIQuantAssistant\docs\Gallery\frontend_web_category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968860"/>
            <a:ext cx="3357586" cy="1888642"/>
          </a:xfrm>
          <a:prstGeom prst="rect">
            <a:avLst/>
          </a:prstGeom>
          <a:noFill/>
        </p:spPr>
      </p:pic>
      <p:pic>
        <p:nvPicPr>
          <p:cNvPr id="1030" name="Picture 6" descr="Z:\media\ghiffaryr\Storage1\AIO\Kuliah\G2Academy\WMD\Project\AIQuantAssistant\docs\Gallery\frontend_web_product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40"/>
            <a:ext cx="3429024" cy="1928826"/>
          </a:xfrm>
          <a:prstGeom prst="rect">
            <a:avLst/>
          </a:prstGeom>
          <a:noFill/>
        </p:spPr>
      </p:pic>
      <p:pic>
        <p:nvPicPr>
          <p:cNvPr id="1031" name="Picture 7" descr="Z:\media\ghiffaryr\Storage1\AIO\Kuliah\G2Academy\WMD\Project\AIQuantAssistant\docs\Gallery\frontend_web_cart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28940"/>
            <a:ext cx="3429024" cy="19288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Z:\media\ghiffaryr\Storage1\AIO\Kuliah\G2Academy\WMD\Project\AIQuantAssistant\docs\Gallery\frontend_web_cart_check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977808"/>
            <a:ext cx="3429025" cy="1928827"/>
          </a:xfrm>
          <a:prstGeom prst="rect">
            <a:avLst/>
          </a:prstGeom>
          <a:noFill/>
        </p:spPr>
      </p:pic>
      <p:pic>
        <p:nvPicPr>
          <p:cNvPr id="2051" name="Picture 3" descr="Z:\media\ghiffaryr\Storage1\AIO\Kuliah\G2Academy\WMD\Project\AIQuantAssistant\docs\Gallery\frontend_web_order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89" y="973343"/>
            <a:ext cx="3476617" cy="1955597"/>
          </a:xfrm>
          <a:prstGeom prst="rect">
            <a:avLst/>
          </a:prstGeom>
          <a:noFill/>
        </p:spPr>
      </p:pic>
      <p:pic>
        <p:nvPicPr>
          <p:cNvPr id="2053" name="Picture 5" descr="Z:\media\ghiffaryr\Storage1\AIO\Kuliah\G2Academy\WMD\Project\AIQuantAssistant\docs\Gallery\frontend_web_subscription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22"/>
            <a:ext cx="3429024" cy="1928826"/>
          </a:xfrm>
          <a:prstGeom prst="rect">
            <a:avLst/>
          </a:prstGeom>
          <a:noFill/>
        </p:spPr>
      </p:pic>
      <p:pic>
        <p:nvPicPr>
          <p:cNvPr id="2054" name="Picture 6" descr="Z:\media\ghiffaryr\Storage1\AIO\Kuliah\G2Academy\WMD\Project\AIQuantAssistant\docs\Gallery\frontend_web_profile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51263"/>
            <a:ext cx="3429024" cy="19288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11937</TotalTime>
  <Words>277</Words>
  <Application>LibreOffice/7.3.7.2$Linux_X86_64 LibreOffice_project/30$Build-2</Application>
  <PresentationFormat>On-screen Show (16:9)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Features</vt:lpstr>
      <vt:lpstr>Slide 7</vt:lpstr>
      <vt:lpstr>Technology Stacks: Backend Forecast</vt:lpstr>
      <vt:lpstr>Technology Stacks: Backend Store</vt:lpstr>
      <vt:lpstr>Technology Stacks: Database</vt:lpstr>
      <vt:lpstr>Technology Stacks: DevOps</vt:lpstr>
      <vt:lpstr>Technology Stacks: FrontEnd Web</vt:lpstr>
      <vt:lpstr>Technology Stacks: FrontEnd Android and iOS</vt:lpstr>
      <vt:lpstr>Slide 14</vt:lpstr>
      <vt:lpstr>Architecture</vt:lpstr>
      <vt:lpstr>Slide 16</vt:lpstr>
      <vt:lpstr>Use Case Diagram</vt:lpstr>
      <vt:lpstr>Slide 18</vt:lpstr>
      <vt:lpstr>Entity Relationship Diagram</vt:lpstr>
      <vt:lpstr>Slide 20</vt:lpstr>
      <vt:lpstr>Activity Diagram</vt:lpstr>
      <vt:lpstr>Slide 22</vt:lpstr>
      <vt:lpstr>Timeline Project</vt:lpstr>
      <vt:lpstr>Slide 24</vt:lpstr>
      <vt:lpstr>Source</vt:lpstr>
      <vt:lpstr>Gallery</vt:lpstr>
      <vt:lpstr>Gallery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Ghiffary Rifqialdi</dc:creator>
  <dc:description/>
  <cp:lastModifiedBy>ghiffaryr</cp:lastModifiedBy>
  <cp:revision>497</cp:revision>
  <dcterms:modified xsi:type="dcterms:W3CDTF">2023-05-10T15:06:03Z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