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eg" ContentType="image/jpeg"/>
  <Override PartName="/ppt/media/image12.jpeg" ContentType="image/jpeg"/>
  <Override PartName="/ppt/media/image9.png" ContentType="image/png"/>
  <Override PartName="/ppt/media/image7.png" ContentType="image/png"/>
  <Override PartName="/ppt/media/image1.jpeg" ContentType="image/jpeg"/>
  <Override PartName="/ppt/media/image11.jpeg" ContentType="image/jpeg"/>
  <Override PartName="/ppt/media/image8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18.jpeg" ContentType="image/jpeg"/>
  <Override PartName="/ppt/media/image14.bmp" ContentType="image/bmp"/>
  <Override PartName="/ppt/media/image16.jpeg" ContentType="image/jpeg"/>
  <Override PartName="/ppt/media/image15.jpeg" ContentType="image/jpeg"/>
  <Override PartName="/ppt/media/image3.png" ContentType="image/png"/>
  <Override PartName="/ppt/media/image17.jpeg" ContentType="image/jpeg"/>
  <Override PartName="/ppt/media/image4.jpeg" ContentType="image/jpeg"/>
  <Override PartName="/ppt/media/image5.jpeg" ContentType="image/jpeg"/>
  <Override PartName="/ppt/media/image10.png" ContentType="image/png"/>
  <Override PartName="/ppt/media/image6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841FEF-055D-4B9A-AA3B-D46DD82E0D5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B57727-7477-4870-A4BD-065EA23289F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655CD8-D297-4F59-A074-381C9B5B68E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77AA6B-DA70-4703-9387-AB89B5254AF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48DFB-0E18-4642-B67E-DF3971DAAB0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60C129-D5F6-4A19-98C3-9E02887E266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9326B-76B6-4D73-B298-68AAA02B513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1433D-5BF6-4B3D-9500-A763C574366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6CA0E-6B2F-4944-BEEC-760E037EFE8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C0177-E2BD-4817-929B-A3F1BD1DBCA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6F2B4-AAE0-4F48-AA06-F2B533F82DD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4455AF-A6C0-4B78-AEE1-9F95C61D70B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5CF35-E831-4B32-850D-759138E1904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189544-EBDF-4DE4-B25F-36C9B702E92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6F9293-5B64-4D2A-A534-D3141C6EBA3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955C73-665A-4ABD-9E0C-687F66266AA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2292C-56B2-4CC0-BC00-FB2C80B054B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2687A-261B-4686-9260-13EE5ED5B4B9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4B7076-F42D-4135-8788-6E589999E53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3D2DB-C484-4E5C-AEE7-B46971FABBE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1A567F-ECEF-4F40-B1DF-A16B827EB4B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4431C-8DC4-417E-9142-0C4A3CCF8E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4CF383-35F4-4F0B-8E40-CF4E2FDF59E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B3BB1E-7267-4962-8587-1C1DEDE20B8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E2A3B-3E45-411A-960E-8D14AAE3276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BFBB9-A582-41B4-84FB-87C6FEA395E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559E4-38E6-40D7-B581-F446BDCA5DF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20980F-05EA-4AFF-B1B5-701D912D50D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8C1D2-EA2B-4117-A6B8-C94136D77A0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322094-32A6-43D7-8200-E7A2FD6BFB6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61D5E6-A043-4754-878C-F374946AB1D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7EC4A6-FA57-4583-B014-5C6C98727EF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BD2F75-C9A7-4E2D-9CDA-C98571EDC9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008CEC-2A93-44E6-B470-EE8C97E5592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E3DA40-1390-4A53-B81B-12A9633B6C3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C2E7A8-A82C-4183-A323-2E5C6A9AD28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d" sz="900" spc="-1" strike="noStrike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F44A3D-655C-43DB-B68F-5ADAE420AF5F}" type="slidenum">
              <a:rPr b="0" lang="id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7B4B1B2-561E-4003-9F3E-546CE8799FD7}" type="slidenum">
              <a:rPr b="0" lang="id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E124483-E411-463B-9F53-8A38A94D608F}" type="slidenum">
              <a:rPr b="0" lang="en-US" sz="900" spc="-1" strike="noStrike">
                <a:solidFill>
                  <a:srgbClr val="7f7f7f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bmp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000" spc="-1" strike="noStrike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br>
              <a:rPr sz="2000"/>
            </a:b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br>
              <a:rPr sz="1600"/>
            </a:b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sv-SE" sz="2000" spc="-1" strike="noStrike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914400" y="11430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Back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End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cast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914400" y="32004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BackEnd Store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914400" y="4222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FrontEnd Web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flipV="1">
            <a:off x="1143000" y="182880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flipV="1">
            <a:off x="4572000" y="3200400"/>
            <a:ext cx="457200" cy="11430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6858000" y="1828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FrontEnd Android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858000" y="2971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nd iOS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 flipH="1" flipV="1">
            <a:off x="5943600" y="2971800"/>
            <a:ext cx="6858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Depends 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Access 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424200" y="444600"/>
            <a:ext cx="1828800" cy="914400"/>
          </a:xfrm>
          <a:custGeom>
            <a:avLst/>
            <a:gdLst/>
            <a:ahLst/>
            <a:rect l="l" t="t" r="r" b="b"/>
            <a:pathLst>
              <a:path w="4319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91" y="21600"/>
                </a:lnTo>
                <a:arcTo wR="17991" hR="3600" stAng="5400000" swAng="5400000"/>
                <a:lnTo>
                  <a:pt x="21600" y="3600"/>
                </a:lnTo>
                <a:arcTo wR="17991" hR="3600" stAng="10800000" swAng="5400000"/>
                <a:close/>
              </a:path>
            </a:pathLst>
          </a:custGeom>
          <a:noFill/>
          <a:ln w="90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Legend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971800" y="196920"/>
            <a:ext cx="5619960" cy="48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21-23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Prepare and Concept Design 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24-27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Building Program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28-30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Test and Debug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31 June – 2 May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Prepare Presentation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 May 2023 - Future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Continuous Development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Google Shape;348;p30" descr=""/>
          <p:cNvPicPr/>
          <p:nvPr/>
        </p:nvPicPr>
        <p:blipFill>
          <a:blip r:embed="rId2"/>
          <a:stretch/>
        </p:blipFill>
        <p:spPr>
          <a:xfrm>
            <a:off x="7885080" y="174600"/>
            <a:ext cx="1054440" cy="399240"/>
          </a:xfrm>
          <a:prstGeom prst="rect">
            <a:avLst/>
          </a:prstGeom>
          <a:ln w="0">
            <a:noFill/>
          </a:ln>
        </p:spPr>
      </p:pic>
      <p:pic>
        <p:nvPicPr>
          <p:cNvPr id="314" name="Google Shape;349;p30" descr=""/>
          <p:cNvPicPr/>
          <p:nvPr/>
        </p:nvPicPr>
        <p:blipFill>
          <a:blip r:embed="rId3"/>
          <a:stretch/>
        </p:blipFill>
        <p:spPr>
          <a:xfrm>
            <a:off x="420120" y="181800"/>
            <a:ext cx="1978200" cy="384480"/>
          </a:xfrm>
          <a:prstGeom prst="rect">
            <a:avLst/>
          </a:prstGeom>
          <a:ln w="0">
            <a:noFill/>
          </a:ln>
        </p:spPr>
      </p:pic>
      <p:sp>
        <p:nvSpPr>
          <p:cNvPr id="315" name="Google Shape;350;p30"/>
          <p:cNvSpPr/>
          <p:nvPr/>
        </p:nvSpPr>
        <p:spPr>
          <a:xfrm>
            <a:off x="420120" y="704880"/>
            <a:ext cx="1054440" cy="78120"/>
          </a:xfrm>
          <a:prstGeom prst="rect">
            <a:avLst/>
          </a:prstGeom>
          <a:solidFill>
            <a:srgbClr val="783f04"/>
          </a:solidFill>
          <a:ln w="9525">
            <a:solidFill>
              <a:srgbClr val="783f0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3100" spc="-1" strike="noStrike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317" name="Google Shape;352;p30"/>
          <p:cNvSpPr/>
          <p:nvPr/>
        </p:nvSpPr>
        <p:spPr>
          <a:xfrm>
            <a:off x="12960" y="4614480"/>
            <a:ext cx="91306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900" spc="-1" strike="noStrike">
                <a:solidFill>
                  <a:srgbClr val="ffffff"/>
                </a:solidFill>
                <a:latin typeface="Arial"/>
                <a:ea typeface="Arial"/>
              </a:rPr>
              <a:t>This document and information contained herein are confidential and proprietary to PT. Bank Rakyat Indonesia, tbk and shall not be 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900" spc="-1" strike="noStrike">
                <a:solidFill>
                  <a:srgbClr val="ffffff"/>
                </a:solidFill>
                <a:latin typeface="Arial"/>
                <a:ea typeface="Arial"/>
              </a:rPr>
              <a:t>published or disclosed to any third party without the express written consent by an authorized representative of PT. Bank Rakyat Indonesia, tbk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72;p15" descr=""/>
          <p:cNvPicPr/>
          <p:nvPr/>
        </p:nvPicPr>
        <p:blipFill>
          <a:blip r:embed="rId1"/>
          <a:stretch/>
        </p:blipFill>
        <p:spPr>
          <a:xfrm>
            <a:off x="7950240" y="181800"/>
            <a:ext cx="1054440" cy="39924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10936</TotalTime>
  <Application>LibreOffice/7.3.7.2$Linux_X86_64 LibreOffice_project/30$Build-2</Application>
  <AppVersion>15.0000</AppVersion>
  <Words>4484</Words>
  <Paragraphs>765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Ghiffary Rifqialdi</dc:creator>
  <dc:description/>
  <dc:language>en-US</dc:language>
  <cp:lastModifiedBy/>
  <dcterms:modified xsi:type="dcterms:W3CDTF">2023-05-03T02:07:08Z</dcterms:modified>
  <cp:revision>393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