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of May 29,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Garrett Higginbotham</a:t>
            </a:r>
          </a:p>
        </p:txBody>
      </p:sp>
    </p:spTree>
    <p:extLst>
      <p:ext uri="{BB962C8B-B14F-4D97-AF65-F5344CB8AC3E}">
        <p14:creationId xmlns:p14="http://schemas.microsoft.com/office/powerpoint/2010/main" val="43925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pool.f90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alker_id_pool_init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Initializes the walker pool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alker_id_pool_push</a:t>
            </a:r>
            <a:r>
              <a:rPr lang="en-US" dirty="0" smtClean="0"/>
              <a:t>(id)</a:t>
            </a:r>
          </a:p>
          <a:p>
            <a:pPr lvl="2"/>
            <a:r>
              <a:rPr lang="en-US" dirty="0" smtClean="0"/>
              <a:t>Takes an ID number as input</a:t>
            </a:r>
          </a:p>
          <a:p>
            <a:pPr lvl="2"/>
            <a:r>
              <a:rPr lang="en-US" dirty="0" smtClean="0"/>
              <a:t>Puts an ID back into the pool of available IDs, equivalent to removing a particle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alker_id_pool_pull</a:t>
            </a:r>
            <a:r>
              <a:rPr lang="en-US" dirty="0" smtClean="0"/>
              <a:t>(id)</a:t>
            </a:r>
          </a:p>
          <a:p>
            <a:pPr lvl="2"/>
            <a:r>
              <a:rPr lang="en-US" dirty="0" smtClean="0"/>
              <a:t>Gives an ID number as output</a:t>
            </a:r>
          </a:p>
          <a:p>
            <a:pPr lvl="2"/>
            <a:r>
              <a:rPr lang="en-US" dirty="0" smtClean="0"/>
              <a:t>Removes an ID from the pool of available IDs, equivalent to adding a particle</a:t>
            </a:r>
          </a:p>
          <a:p>
            <a:r>
              <a:rPr lang="en-US" dirty="0" smtClean="0"/>
              <a:t>pooltest.f90</a:t>
            </a:r>
          </a:p>
          <a:p>
            <a:pPr lvl="1"/>
            <a:r>
              <a:rPr lang="en-US" dirty="0" smtClean="0"/>
              <a:t>A program that interactively tests the pool.f90 module and returns information about the system</a:t>
            </a:r>
          </a:p>
          <a:p>
            <a:pPr lvl="1"/>
            <a:r>
              <a:rPr lang="en-US" dirty="0" smtClean="0"/>
              <a:t>Initially sets </a:t>
            </a:r>
            <a:r>
              <a:rPr lang="en-US" dirty="0" err="1" smtClean="0"/>
              <a:t>n_walkers</a:t>
            </a:r>
            <a:r>
              <a:rPr lang="en-US" dirty="0" smtClean="0"/>
              <a:t> = 5 and </a:t>
            </a:r>
            <a:r>
              <a:rPr lang="en-US" dirty="0" err="1" smtClean="0"/>
              <a:t>max_walkers</a:t>
            </a:r>
            <a:r>
              <a:rPr lang="en-US" dirty="0" smtClean="0"/>
              <a:t>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backup.sh</a:t>
            </a:r>
            <a:endParaRPr lang="en-US" dirty="0" smtClean="0"/>
          </a:p>
          <a:p>
            <a:pPr lvl="1"/>
            <a:r>
              <a:rPr lang="en-US" dirty="0" smtClean="0"/>
              <a:t>Backs up the source files for my code in a </a:t>
            </a:r>
            <a:r>
              <a:rPr lang="en-US" dirty="0" err="1" smtClean="0"/>
              <a:t>tar.gz</a:t>
            </a:r>
            <a:r>
              <a:rPr lang="en-US" dirty="0" smtClean="0"/>
              <a:t> format. This was necessitated due to an error at compilation time that deleted my files. The source of the error is unknown.</a:t>
            </a:r>
          </a:p>
          <a:p>
            <a:r>
              <a:rPr lang="en-US" dirty="0" err="1" smtClean="0"/>
              <a:t>unpack.sh</a:t>
            </a:r>
            <a:endParaRPr lang="en-US" dirty="0" smtClean="0"/>
          </a:p>
          <a:p>
            <a:pPr lvl="1"/>
            <a:r>
              <a:rPr lang="en-US" dirty="0" smtClean="0"/>
              <a:t>Manages the unpacking of the data held in </a:t>
            </a:r>
            <a:r>
              <a:rPr lang="en-US" dirty="0" err="1" smtClean="0"/>
              <a:t>tar.gz</a:t>
            </a:r>
            <a:r>
              <a:rPr lang="en-US" dirty="0"/>
              <a:t> </a:t>
            </a:r>
            <a:r>
              <a:rPr lang="en-US" dirty="0" smtClean="0"/>
              <a:t>files.</a:t>
            </a:r>
          </a:p>
          <a:p>
            <a:r>
              <a:rPr lang="en-US" dirty="0" err="1" smtClean="0"/>
              <a:t>pdfbuilder.sh</a:t>
            </a:r>
            <a:endParaRPr lang="en-US" dirty="0" smtClean="0"/>
          </a:p>
          <a:p>
            <a:pPr lvl="1"/>
            <a:r>
              <a:rPr lang="en-US" dirty="0" smtClean="0"/>
              <a:t>Creates PDFs of the code, which makes it easier for me to debug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8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</TotalTime>
  <Words>154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Celestial</vt:lpstr>
      <vt:lpstr>Week of May 29, 2017</vt:lpstr>
      <vt:lpstr>Modules</vt:lpstr>
      <vt:lpstr>Scripts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of May 29, 2017</dc:title>
  <dc:creator>Higginbotham, Garrett W</dc:creator>
  <cp:lastModifiedBy>Higginbotham, Garrett W</cp:lastModifiedBy>
  <cp:revision>2</cp:revision>
  <dcterms:created xsi:type="dcterms:W3CDTF">2017-06-02T03:02:31Z</dcterms:created>
  <dcterms:modified xsi:type="dcterms:W3CDTF">2017-06-02T03:17:33Z</dcterms:modified>
</cp:coreProperties>
</file>