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30" r:id="rId1"/>
  </p:sldMasterIdLst>
  <p:sldIdLst>
    <p:sldId id="256" r:id="rId2"/>
    <p:sldId id="269" r:id="rId3"/>
    <p:sldId id="267" r:id="rId4"/>
    <p:sldId id="268" r:id="rId5"/>
    <p:sldId id="270" r:id="rId6"/>
    <p:sldId id="271" r:id="rId7"/>
    <p:sldId id="273" r:id="rId8"/>
    <p:sldId id="272" r:id="rId9"/>
    <p:sldId id="274" r:id="rId10"/>
    <p:sldId id="286" r:id="rId11"/>
    <p:sldId id="275" r:id="rId12"/>
    <p:sldId id="276" r:id="rId13"/>
    <p:sldId id="277" r:id="rId14"/>
    <p:sldId id="278" r:id="rId15"/>
    <p:sldId id="279" r:id="rId16"/>
    <p:sldId id="280" r:id="rId17"/>
    <p:sldId id="281" r:id="rId18"/>
    <p:sldId id="282" r:id="rId19"/>
    <p:sldId id="283" r:id="rId20"/>
    <p:sldId id="284" r:id="rId21"/>
    <p:sldId id="285" r:id="rId22"/>
    <p:sldId id="257" r:id="rId23"/>
    <p:sldId id="259" r:id="rId24"/>
    <p:sldId id="260" r:id="rId25"/>
    <p:sldId id="261" r:id="rId26"/>
    <p:sldId id="263" r:id="rId27"/>
    <p:sldId id="262" r:id="rId28"/>
  </p:sldIdLst>
  <p:sldSz cx="7772400" cy="10058400"/>
  <p:notesSz cx="7772400" cy="100584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1" clrIdx="0">
    <p:extLst>
      <p:ext uri="{19B8F6BF-5375-455C-9EA6-DF929625EA0E}">
        <p15:presenceInfo xmlns:p15="http://schemas.microsoft.com/office/powerpoint/2012/main" userId="HP"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8" d="100"/>
          <a:sy n="58" d="100"/>
        </p:scale>
        <p:origin x="2419"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F7C6CF-4295-45EE-B734-0899405B8919}" type="doc">
      <dgm:prSet loTypeId="urn:microsoft.com/office/officeart/2005/8/layout/cycle4" loCatId="cycle" qsTypeId="urn:microsoft.com/office/officeart/2005/8/quickstyle/simple1" qsCatId="simple" csTypeId="urn:microsoft.com/office/officeart/2005/8/colors/accent1_2" csCatId="accent1" phldr="1"/>
      <dgm:spPr/>
      <dgm:t>
        <a:bodyPr/>
        <a:lstStyle/>
        <a:p>
          <a:endParaRPr lang="fr-FR"/>
        </a:p>
      </dgm:t>
    </dgm:pt>
    <dgm:pt modelId="{8F4E7B94-C1F9-48D2-B118-A015076C06DD}">
      <dgm:prSet phldrT="[Texte]"/>
      <dgm:spPr>
        <a:solidFill>
          <a:srgbClr val="FFFF00"/>
        </a:solidFill>
      </dgm:spPr>
      <dgm:t>
        <a:bodyPr/>
        <a:lstStyle/>
        <a:p>
          <a:r>
            <a:rPr lang="fr-FR" dirty="0" smtClean="0"/>
            <a:t>  </a:t>
          </a:r>
          <a:endParaRPr lang="fr-FR" dirty="0"/>
        </a:p>
      </dgm:t>
    </dgm:pt>
    <dgm:pt modelId="{58C6FDF2-6865-42D5-81DF-24A203622FE7}" type="parTrans" cxnId="{6AB2269A-2C71-4DD6-A020-A031E4541730}">
      <dgm:prSet/>
      <dgm:spPr/>
      <dgm:t>
        <a:bodyPr/>
        <a:lstStyle/>
        <a:p>
          <a:endParaRPr lang="fr-FR"/>
        </a:p>
      </dgm:t>
    </dgm:pt>
    <dgm:pt modelId="{0328BBB1-3C03-44E1-9C4B-04D8DEB8CD9C}" type="sibTrans" cxnId="{6AB2269A-2C71-4DD6-A020-A031E4541730}">
      <dgm:prSet/>
      <dgm:spPr/>
      <dgm:t>
        <a:bodyPr/>
        <a:lstStyle/>
        <a:p>
          <a:endParaRPr lang="fr-FR"/>
        </a:p>
      </dgm:t>
    </dgm:pt>
    <dgm:pt modelId="{77863724-9F38-427E-841F-4FD645EE86B2}">
      <dgm:prSet phldrT="[Texte]"/>
      <dgm:spPr/>
      <dgm:t>
        <a:bodyPr/>
        <a:lstStyle/>
        <a:p>
          <a:endParaRPr lang="fr-FR" sz="1100" dirty="0"/>
        </a:p>
      </dgm:t>
    </dgm:pt>
    <dgm:pt modelId="{FCB7BD0B-B8CB-49DB-9BB4-5E70BFD79293}" type="parTrans" cxnId="{E9D1FD94-CF39-452F-8AB7-319DCAABB227}">
      <dgm:prSet/>
      <dgm:spPr/>
      <dgm:t>
        <a:bodyPr/>
        <a:lstStyle/>
        <a:p>
          <a:endParaRPr lang="fr-FR"/>
        </a:p>
      </dgm:t>
    </dgm:pt>
    <dgm:pt modelId="{24319388-12D1-4BF8-853D-BCF200F4B700}" type="sibTrans" cxnId="{E9D1FD94-CF39-452F-8AB7-319DCAABB227}">
      <dgm:prSet/>
      <dgm:spPr/>
      <dgm:t>
        <a:bodyPr/>
        <a:lstStyle/>
        <a:p>
          <a:endParaRPr lang="fr-FR"/>
        </a:p>
      </dgm:t>
    </dgm:pt>
    <dgm:pt modelId="{DF20F5C7-AD12-41F6-A409-959E42D7F45C}">
      <dgm:prSet phldrT="[Texte]"/>
      <dgm:spPr>
        <a:solidFill>
          <a:srgbClr val="FF0000"/>
        </a:solidFill>
      </dgm:spPr>
      <dgm:t>
        <a:bodyPr/>
        <a:lstStyle/>
        <a:p>
          <a:r>
            <a:rPr lang="fr-FR" dirty="0" smtClean="0"/>
            <a:t>  </a:t>
          </a:r>
          <a:endParaRPr lang="fr-FR" dirty="0"/>
        </a:p>
      </dgm:t>
    </dgm:pt>
    <dgm:pt modelId="{2C6EACBB-F4C8-41D9-9CB7-CD99582BC478}" type="parTrans" cxnId="{FBF3DFB8-67A3-4A04-B662-2D49D7D2A8AB}">
      <dgm:prSet/>
      <dgm:spPr/>
      <dgm:t>
        <a:bodyPr/>
        <a:lstStyle/>
        <a:p>
          <a:endParaRPr lang="fr-FR"/>
        </a:p>
      </dgm:t>
    </dgm:pt>
    <dgm:pt modelId="{EAC1245B-FAD7-45E2-A9C4-7FA069E7B9E0}" type="sibTrans" cxnId="{FBF3DFB8-67A3-4A04-B662-2D49D7D2A8AB}">
      <dgm:prSet/>
      <dgm:spPr/>
      <dgm:t>
        <a:bodyPr/>
        <a:lstStyle/>
        <a:p>
          <a:endParaRPr lang="fr-FR"/>
        </a:p>
      </dgm:t>
    </dgm:pt>
    <dgm:pt modelId="{017A54C1-76D5-4C91-BB1D-4880FFD5053C}">
      <dgm:prSet phldrT="[Texte]"/>
      <dgm:spPr/>
      <dgm:t>
        <a:bodyPr/>
        <a:lstStyle/>
        <a:p>
          <a:r>
            <a:rPr lang="fr-FR" dirty="0" smtClean="0"/>
            <a:t>2.Education:</a:t>
          </a:r>
          <a:endParaRPr lang="fr-FR" dirty="0"/>
        </a:p>
      </dgm:t>
    </dgm:pt>
    <dgm:pt modelId="{8562D2CB-AA6E-4C9C-BC47-A0D379DBF350}" type="parTrans" cxnId="{3ABADD99-D45E-4EE7-B0CF-DFF8CFBDF2B6}">
      <dgm:prSet/>
      <dgm:spPr/>
      <dgm:t>
        <a:bodyPr/>
        <a:lstStyle/>
        <a:p>
          <a:endParaRPr lang="fr-FR"/>
        </a:p>
      </dgm:t>
    </dgm:pt>
    <dgm:pt modelId="{7FD11BE6-D2E1-43AB-8071-EAC896A0EFED}" type="sibTrans" cxnId="{3ABADD99-D45E-4EE7-B0CF-DFF8CFBDF2B6}">
      <dgm:prSet/>
      <dgm:spPr/>
      <dgm:t>
        <a:bodyPr/>
        <a:lstStyle/>
        <a:p>
          <a:endParaRPr lang="fr-FR"/>
        </a:p>
      </dgm:t>
    </dgm:pt>
    <dgm:pt modelId="{9B98D3F1-6F84-4FBC-BE39-6D0069651AD1}">
      <dgm:prSet phldrT="[Texte]"/>
      <dgm:spPr>
        <a:solidFill>
          <a:srgbClr val="7030A0"/>
        </a:solidFill>
      </dgm:spPr>
      <dgm:t>
        <a:bodyPr/>
        <a:lstStyle/>
        <a:p>
          <a:r>
            <a:rPr lang="fr-FR" dirty="0" smtClean="0"/>
            <a:t>  </a:t>
          </a:r>
          <a:endParaRPr lang="fr-FR" dirty="0"/>
        </a:p>
      </dgm:t>
    </dgm:pt>
    <dgm:pt modelId="{BA2F5961-15D4-401F-9CE8-99460D4BC4F5}" type="parTrans" cxnId="{89DD53F6-4DC8-4BE3-B807-7EEADD7991B4}">
      <dgm:prSet/>
      <dgm:spPr/>
      <dgm:t>
        <a:bodyPr/>
        <a:lstStyle/>
        <a:p>
          <a:endParaRPr lang="fr-FR"/>
        </a:p>
      </dgm:t>
    </dgm:pt>
    <dgm:pt modelId="{3E689FC0-6DE7-4EED-9BB3-AAEB6AA991A2}" type="sibTrans" cxnId="{89DD53F6-4DC8-4BE3-B807-7EEADD7991B4}">
      <dgm:prSet/>
      <dgm:spPr/>
      <dgm:t>
        <a:bodyPr/>
        <a:lstStyle/>
        <a:p>
          <a:endParaRPr lang="fr-FR"/>
        </a:p>
      </dgm:t>
    </dgm:pt>
    <dgm:pt modelId="{63E06754-E745-4AF1-8148-B9A35C9F1E1E}">
      <dgm:prSet phldrT="[Texte]" custT="1"/>
      <dgm:spPr/>
      <dgm:t>
        <a:bodyPr/>
        <a:lstStyle/>
        <a:p>
          <a:r>
            <a:rPr lang="fr-FR" sz="2000" dirty="0" smtClean="0"/>
            <a:t>3.Business:</a:t>
          </a:r>
          <a:endParaRPr lang="fr-FR" sz="2000" dirty="0"/>
        </a:p>
      </dgm:t>
    </dgm:pt>
    <dgm:pt modelId="{B0EB70D8-A4AC-49D7-99BB-0336CBFF0CD5}" type="parTrans" cxnId="{357E7DDC-297C-4F1E-80AB-ED86D0B6097A}">
      <dgm:prSet/>
      <dgm:spPr/>
      <dgm:t>
        <a:bodyPr/>
        <a:lstStyle/>
        <a:p>
          <a:endParaRPr lang="fr-FR"/>
        </a:p>
      </dgm:t>
    </dgm:pt>
    <dgm:pt modelId="{5BBECB69-9BB7-4646-902C-2FB74F11C3AF}" type="sibTrans" cxnId="{357E7DDC-297C-4F1E-80AB-ED86D0B6097A}">
      <dgm:prSet/>
      <dgm:spPr/>
      <dgm:t>
        <a:bodyPr/>
        <a:lstStyle/>
        <a:p>
          <a:endParaRPr lang="fr-FR"/>
        </a:p>
      </dgm:t>
    </dgm:pt>
    <dgm:pt modelId="{C6055508-EF27-4C3C-903B-51B0A505D22E}">
      <dgm:prSet phldrT="[Texte]"/>
      <dgm:spPr>
        <a:solidFill>
          <a:srgbClr val="00B0F0"/>
        </a:solidFill>
      </dgm:spPr>
      <dgm:t>
        <a:bodyPr/>
        <a:lstStyle/>
        <a:p>
          <a:r>
            <a:rPr lang="fr-FR" dirty="0" smtClean="0"/>
            <a:t>  </a:t>
          </a:r>
          <a:endParaRPr lang="fr-FR" dirty="0"/>
        </a:p>
      </dgm:t>
    </dgm:pt>
    <dgm:pt modelId="{C7952148-A07C-41A7-A4A5-B5227FDA3D50}" type="parTrans" cxnId="{1409AA27-3E55-4DDF-BEA8-29B48FB381E8}">
      <dgm:prSet/>
      <dgm:spPr/>
      <dgm:t>
        <a:bodyPr/>
        <a:lstStyle/>
        <a:p>
          <a:endParaRPr lang="fr-FR"/>
        </a:p>
      </dgm:t>
    </dgm:pt>
    <dgm:pt modelId="{411E5B8E-76CF-4F36-AB0C-F6CE5C415BB6}" type="sibTrans" cxnId="{1409AA27-3E55-4DDF-BEA8-29B48FB381E8}">
      <dgm:prSet/>
      <dgm:spPr/>
      <dgm:t>
        <a:bodyPr/>
        <a:lstStyle/>
        <a:p>
          <a:endParaRPr lang="fr-FR"/>
        </a:p>
      </dgm:t>
    </dgm:pt>
    <dgm:pt modelId="{46C033E5-F23A-4442-94F9-47E4401BFC42}">
      <dgm:prSet phldrT="[Texte]"/>
      <dgm:spPr/>
      <dgm:t>
        <a:bodyPr/>
        <a:lstStyle/>
        <a:p>
          <a:r>
            <a:rPr lang="fr-FR" dirty="0" smtClean="0"/>
            <a:t>4.Healthcare:</a:t>
          </a:r>
          <a:endParaRPr lang="fr-FR" dirty="0"/>
        </a:p>
      </dgm:t>
    </dgm:pt>
    <dgm:pt modelId="{34473E4E-D777-4E67-962A-9F5CDF20B661}" type="parTrans" cxnId="{78E025C8-14C5-4D62-B55F-C0B5178F0721}">
      <dgm:prSet/>
      <dgm:spPr/>
      <dgm:t>
        <a:bodyPr/>
        <a:lstStyle/>
        <a:p>
          <a:endParaRPr lang="fr-FR"/>
        </a:p>
      </dgm:t>
    </dgm:pt>
    <dgm:pt modelId="{33634C39-8233-4BB2-AECB-89E15B4B74CB}" type="sibTrans" cxnId="{78E025C8-14C5-4D62-B55F-C0B5178F0721}">
      <dgm:prSet/>
      <dgm:spPr/>
      <dgm:t>
        <a:bodyPr/>
        <a:lstStyle/>
        <a:p>
          <a:endParaRPr lang="fr-FR"/>
        </a:p>
      </dgm:t>
    </dgm:pt>
    <dgm:pt modelId="{3062FA7E-96CD-42A8-BDFD-52DBAEF9BD9D}">
      <dgm:prSet custT="1"/>
      <dgm:spPr/>
      <dgm:t>
        <a:bodyPr/>
        <a:lstStyle/>
        <a:p>
          <a:r>
            <a:rPr lang="fr-FR" sz="1800" dirty="0" smtClean="0"/>
            <a:t>1.Communication:</a:t>
          </a:r>
          <a:endParaRPr lang="fr-FR" sz="1800" dirty="0"/>
        </a:p>
      </dgm:t>
    </dgm:pt>
    <dgm:pt modelId="{32AB1A1D-A128-434A-8011-CBC1B7F6E696}" type="parTrans" cxnId="{4795F064-057C-4F87-8F56-F27C02B7DBD3}">
      <dgm:prSet/>
      <dgm:spPr/>
      <dgm:t>
        <a:bodyPr/>
        <a:lstStyle/>
        <a:p>
          <a:endParaRPr lang="fr-FR"/>
        </a:p>
      </dgm:t>
    </dgm:pt>
    <dgm:pt modelId="{7C35D28B-40E3-4CA6-A010-E5F789C6E9F3}" type="sibTrans" cxnId="{4795F064-057C-4F87-8F56-F27C02B7DBD3}">
      <dgm:prSet/>
      <dgm:spPr/>
      <dgm:t>
        <a:bodyPr/>
        <a:lstStyle/>
        <a:p>
          <a:endParaRPr lang="fr-FR"/>
        </a:p>
      </dgm:t>
    </dgm:pt>
    <dgm:pt modelId="{14B3F808-E7A5-4329-BA2B-8296D4061501}" type="pres">
      <dgm:prSet presAssocID="{5DF7C6CF-4295-45EE-B734-0899405B8919}" presName="cycleMatrixDiagram" presStyleCnt="0">
        <dgm:presLayoutVars>
          <dgm:chMax val="1"/>
          <dgm:dir/>
          <dgm:animLvl val="lvl"/>
          <dgm:resizeHandles val="exact"/>
        </dgm:presLayoutVars>
      </dgm:prSet>
      <dgm:spPr/>
      <dgm:t>
        <a:bodyPr/>
        <a:lstStyle/>
        <a:p>
          <a:endParaRPr lang="fr-FR"/>
        </a:p>
      </dgm:t>
    </dgm:pt>
    <dgm:pt modelId="{EBA12E69-8787-4CEE-985D-72688E70D319}" type="pres">
      <dgm:prSet presAssocID="{5DF7C6CF-4295-45EE-B734-0899405B8919}" presName="children" presStyleCnt="0"/>
      <dgm:spPr/>
    </dgm:pt>
    <dgm:pt modelId="{D59CA596-5284-46AC-B6CE-FD5B0E19C48D}" type="pres">
      <dgm:prSet presAssocID="{5DF7C6CF-4295-45EE-B734-0899405B8919}" presName="child1group" presStyleCnt="0"/>
      <dgm:spPr/>
    </dgm:pt>
    <dgm:pt modelId="{9CC95BD5-4C38-4DC2-A3BD-D5243AF58E47}" type="pres">
      <dgm:prSet presAssocID="{5DF7C6CF-4295-45EE-B734-0899405B8919}" presName="child1" presStyleLbl="bgAcc1" presStyleIdx="0" presStyleCnt="4" custScaleX="150540" custLinFactNeighborX="-11943" custLinFactNeighborY="-18626"/>
      <dgm:spPr/>
      <dgm:t>
        <a:bodyPr/>
        <a:lstStyle/>
        <a:p>
          <a:endParaRPr lang="fr-FR"/>
        </a:p>
      </dgm:t>
    </dgm:pt>
    <dgm:pt modelId="{ACAC78A8-3DEA-476B-9972-8C7D118B3F30}" type="pres">
      <dgm:prSet presAssocID="{5DF7C6CF-4295-45EE-B734-0899405B8919}" presName="child1Text" presStyleLbl="bgAcc1" presStyleIdx="0" presStyleCnt="4">
        <dgm:presLayoutVars>
          <dgm:bulletEnabled val="1"/>
        </dgm:presLayoutVars>
      </dgm:prSet>
      <dgm:spPr/>
      <dgm:t>
        <a:bodyPr/>
        <a:lstStyle/>
        <a:p>
          <a:endParaRPr lang="fr-FR"/>
        </a:p>
      </dgm:t>
    </dgm:pt>
    <dgm:pt modelId="{BDD6BD8B-5437-43B8-9FAE-D76D95132136}" type="pres">
      <dgm:prSet presAssocID="{5DF7C6CF-4295-45EE-B734-0899405B8919}" presName="child2group" presStyleCnt="0"/>
      <dgm:spPr/>
    </dgm:pt>
    <dgm:pt modelId="{63B7AD2D-7018-48C5-823B-25BF9ED476BE}" type="pres">
      <dgm:prSet presAssocID="{5DF7C6CF-4295-45EE-B734-0899405B8919}" presName="child2" presStyleLbl="bgAcc1" presStyleIdx="1" presStyleCnt="4" custScaleX="137336"/>
      <dgm:spPr/>
      <dgm:t>
        <a:bodyPr/>
        <a:lstStyle/>
        <a:p>
          <a:endParaRPr lang="fr-FR"/>
        </a:p>
      </dgm:t>
    </dgm:pt>
    <dgm:pt modelId="{F6A5AEB4-8EEE-4DDA-8A65-A8F5192B2967}" type="pres">
      <dgm:prSet presAssocID="{5DF7C6CF-4295-45EE-B734-0899405B8919}" presName="child2Text" presStyleLbl="bgAcc1" presStyleIdx="1" presStyleCnt="4">
        <dgm:presLayoutVars>
          <dgm:bulletEnabled val="1"/>
        </dgm:presLayoutVars>
      </dgm:prSet>
      <dgm:spPr/>
      <dgm:t>
        <a:bodyPr/>
        <a:lstStyle/>
        <a:p>
          <a:endParaRPr lang="fr-FR"/>
        </a:p>
      </dgm:t>
    </dgm:pt>
    <dgm:pt modelId="{1E979BFD-D07B-4672-8AD4-639977D849B6}" type="pres">
      <dgm:prSet presAssocID="{5DF7C6CF-4295-45EE-B734-0899405B8919}" presName="child3group" presStyleCnt="0"/>
      <dgm:spPr/>
    </dgm:pt>
    <dgm:pt modelId="{6BD36CE6-E32E-4FE9-B8BC-A80884AE3245}" type="pres">
      <dgm:prSet presAssocID="{5DF7C6CF-4295-45EE-B734-0899405B8919}" presName="child3" presStyleLbl="bgAcc1" presStyleIdx="2" presStyleCnt="4" custScaleX="149350" custLinFactNeighborX="3327" custLinFactNeighborY="-1407"/>
      <dgm:spPr/>
      <dgm:t>
        <a:bodyPr/>
        <a:lstStyle/>
        <a:p>
          <a:endParaRPr lang="fr-FR"/>
        </a:p>
      </dgm:t>
    </dgm:pt>
    <dgm:pt modelId="{FB505DCB-8C41-460C-BE28-BBEF4F9D1AF1}" type="pres">
      <dgm:prSet presAssocID="{5DF7C6CF-4295-45EE-B734-0899405B8919}" presName="child3Text" presStyleLbl="bgAcc1" presStyleIdx="2" presStyleCnt="4">
        <dgm:presLayoutVars>
          <dgm:bulletEnabled val="1"/>
        </dgm:presLayoutVars>
      </dgm:prSet>
      <dgm:spPr/>
      <dgm:t>
        <a:bodyPr/>
        <a:lstStyle/>
        <a:p>
          <a:endParaRPr lang="fr-FR"/>
        </a:p>
      </dgm:t>
    </dgm:pt>
    <dgm:pt modelId="{E6C8C0A7-18CF-4E55-AB7B-BD650F154A7B}" type="pres">
      <dgm:prSet presAssocID="{5DF7C6CF-4295-45EE-B734-0899405B8919}" presName="child4group" presStyleCnt="0"/>
      <dgm:spPr/>
    </dgm:pt>
    <dgm:pt modelId="{D64BB82C-A092-45C8-8800-0FC4C7C5DBAC}" type="pres">
      <dgm:prSet presAssocID="{5DF7C6CF-4295-45EE-B734-0899405B8919}" presName="child4" presStyleLbl="bgAcc1" presStyleIdx="3" presStyleCnt="4" custScaleX="147113"/>
      <dgm:spPr/>
      <dgm:t>
        <a:bodyPr/>
        <a:lstStyle/>
        <a:p>
          <a:endParaRPr lang="fr-FR"/>
        </a:p>
      </dgm:t>
    </dgm:pt>
    <dgm:pt modelId="{7E99262B-1C33-4060-95E9-88D08973E535}" type="pres">
      <dgm:prSet presAssocID="{5DF7C6CF-4295-45EE-B734-0899405B8919}" presName="child4Text" presStyleLbl="bgAcc1" presStyleIdx="3" presStyleCnt="4">
        <dgm:presLayoutVars>
          <dgm:bulletEnabled val="1"/>
        </dgm:presLayoutVars>
      </dgm:prSet>
      <dgm:spPr/>
      <dgm:t>
        <a:bodyPr/>
        <a:lstStyle/>
        <a:p>
          <a:endParaRPr lang="fr-FR"/>
        </a:p>
      </dgm:t>
    </dgm:pt>
    <dgm:pt modelId="{9CEF9E94-4F2D-489D-AC3E-7729B31C50BF}" type="pres">
      <dgm:prSet presAssocID="{5DF7C6CF-4295-45EE-B734-0899405B8919}" presName="childPlaceholder" presStyleCnt="0"/>
      <dgm:spPr/>
    </dgm:pt>
    <dgm:pt modelId="{0ACCB1F5-980F-420F-895F-A9637FD3DB5D}" type="pres">
      <dgm:prSet presAssocID="{5DF7C6CF-4295-45EE-B734-0899405B8919}" presName="circle" presStyleCnt="0"/>
      <dgm:spPr/>
    </dgm:pt>
    <dgm:pt modelId="{12AF80F5-33A2-4089-A1A1-A8AC6D388883}" type="pres">
      <dgm:prSet presAssocID="{5DF7C6CF-4295-45EE-B734-0899405B8919}" presName="quadrant1" presStyleLbl="node1" presStyleIdx="0" presStyleCnt="4" custScaleX="92680" custScaleY="98798">
        <dgm:presLayoutVars>
          <dgm:chMax val="1"/>
          <dgm:bulletEnabled val="1"/>
        </dgm:presLayoutVars>
      </dgm:prSet>
      <dgm:spPr/>
      <dgm:t>
        <a:bodyPr/>
        <a:lstStyle/>
        <a:p>
          <a:endParaRPr lang="fr-FR"/>
        </a:p>
      </dgm:t>
    </dgm:pt>
    <dgm:pt modelId="{522DA8ED-04D0-41BE-B29C-E3949580D78C}" type="pres">
      <dgm:prSet presAssocID="{5DF7C6CF-4295-45EE-B734-0899405B8919}" presName="quadrant2" presStyleLbl="node1" presStyleIdx="1" presStyleCnt="4">
        <dgm:presLayoutVars>
          <dgm:chMax val="1"/>
          <dgm:bulletEnabled val="1"/>
        </dgm:presLayoutVars>
      </dgm:prSet>
      <dgm:spPr/>
      <dgm:t>
        <a:bodyPr/>
        <a:lstStyle/>
        <a:p>
          <a:endParaRPr lang="fr-FR"/>
        </a:p>
      </dgm:t>
    </dgm:pt>
    <dgm:pt modelId="{A6E0474B-6E5C-4C1C-9214-807097A300E3}" type="pres">
      <dgm:prSet presAssocID="{5DF7C6CF-4295-45EE-B734-0899405B8919}" presName="quadrant3" presStyleLbl="node1" presStyleIdx="2" presStyleCnt="4">
        <dgm:presLayoutVars>
          <dgm:chMax val="1"/>
          <dgm:bulletEnabled val="1"/>
        </dgm:presLayoutVars>
      </dgm:prSet>
      <dgm:spPr/>
      <dgm:t>
        <a:bodyPr/>
        <a:lstStyle/>
        <a:p>
          <a:endParaRPr lang="fr-FR"/>
        </a:p>
      </dgm:t>
    </dgm:pt>
    <dgm:pt modelId="{560CBD98-38FA-4B96-ABA2-8C8CA38FB879}" type="pres">
      <dgm:prSet presAssocID="{5DF7C6CF-4295-45EE-B734-0899405B8919}" presName="quadrant4" presStyleLbl="node1" presStyleIdx="3" presStyleCnt="4">
        <dgm:presLayoutVars>
          <dgm:chMax val="1"/>
          <dgm:bulletEnabled val="1"/>
        </dgm:presLayoutVars>
      </dgm:prSet>
      <dgm:spPr/>
      <dgm:t>
        <a:bodyPr/>
        <a:lstStyle/>
        <a:p>
          <a:endParaRPr lang="fr-FR"/>
        </a:p>
      </dgm:t>
    </dgm:pt>
    <dgm:pt modelId="{80053309-2100-4D8E-8FD8-62A658646800}" type="pres">
      <dgm:prSet presAssocID="{5DF7C6CF-4295-45EE-B734-0899405B8919}" presName="quadrantPlaceholder" presStyleCnt="0"/>
      <dgm:spPr/>
    </dgm:pt>
    <dgm:pt modelId="{EDACE8DC-5F19-4BD2-8DF4-12B141503EA2}" type="pres">
      <dgm:prSet presAssocID="{5DF7C6CF-4295-45EE-B734-0899405B8919}" presName="center1" presStyleLbl="fgShp" presStyleIdx="0" presStyleCnt="2"/>
      <dgm:spPr/>
    </dgm:pt>
    <dgm:pt modelId="{A2698DC7-C6F2-4266-BA6D-D4D3E5BAE025}" type="pres">
      <dgm:prSet presAssocID="{5DF7C6CF-4295-45EE-B734-0899405B8919}" presName="center2" presStyleLbl="fgShp" presStyleIdx="1" presStyleCnt="2"/>
      <dgm:spPr/>
    </dgm:pt>
  </dgm:ptLst>
  <dgm:cxnLst>
    <dgm:cxn modelId="{04123D93-47A6-4511-B77C-A9F1B6FEB576}" type="presOf" srcId="{C6055508-EF27-4C3C-903B-51B0A505D22E}" destId="{560CBD98-38FA-4B96-ABA2-8C8CA38FB879}" srcOrd="0" destOrd="0" presId="urn:microsoft.com/office/officeart/2005/8/layout/cycle4"/>
    <dgm:cxn modelId="{4795F064-057C-4F87-8F56-F27C02B7DBD3}" srcId="{8F4E7B94-C1F9-48D2-B118-A015076C06DD}" destId="{3062FA7E-96CD-42A8-BDFD-52DBAEF9BD9D}" srcOrd="1" destOrd="0" parTransId="{32AB1A1D-A128-434A-8011-CBC1B7F6E696}" sibTransId="{7C35D28B-40E3-4CA6-A010-E5F789C6E9F3}"/>
    <dgm:cxn modelId="{7AEEBCFE-E544-46D5-A4B2-46C712EF95F2}" type="presOf" srcId="{63E06754-E745-4AF1-8148-B9A35C9F1E1E}" destId="{FB505DCB-8C41-460C-BE28-BBEF4F9D1AF1}" srcOrd="1" destOrd="0" presId="urn:microsoft.com/office/officeart/2005/8/layout/cycle4"/>
    <dgm:cxn modelId="{6B8E6149-92D1-469C-B650-F72E72477948}" type="presOf" srcId="{77863724-9F38-427E-841F-4FD645EE86B2}" destId="{ACAC78A8-3DEA-476B-9972-8C7D118B3F30}" srcOrd="1" destOrd="0" presId="urn:microsoft.com/office/officeart/2005/8/layout/cycle4"/>
    <dgm:cxn modelId="{C5B3B050-410A-4865-B7D0-EC052B8AD44B}" type="presOf" srcId="{3062FA7E-96CD-42A8-BDFD-52DBAEF9BD9D}" destId="{9CC95BD5-4C38-4DC2-A3BD-D5243AF58E47}" srcOrd="0" destOrd="1" presId="urn:microsoft.com/office/officeart/2005/8/layout/cycle4"/>
    <dgm:cxn modelId="{1409AA27-3E55-4DDF-BEA8-29B48FB381E8}" srcId="{5DF7C6CF-4295-45EE-B734-0899405B8919}" destId="{C6055508-EF27-4C3C-903B-51B0A505D22E}" srcOrd="3" destOrd="0" parTransId="{C7952148-A07C-41A7-A4A5-B5227FDA3D50}" sibTransId="{411E5B8E-76CF-4F36-AB0C-F6CE5C415BB6}"/>
    <dgm:cxn modelId="{AECCC743-FD60-4215-8813-AF927EF9D01D}" type="presOf" srcId="{9B98D3F1-6F84-4FBC-BE39-6D0069651AD1}" destId="{A6E0474B-6E5C-4C1C-9214-807097A300E3}" srcOrd="0" destOrd="0" presId="urn:microsoft.com/office/officeart/2005/8/layout/cycle4"/>
    <dgm:cxn modelId="{7A2F297D-383E-4BE3-984A-EB84DAA1C09F}" type="presOf" srcId="{63E06754-E745-4AF1-8148-B9A35C9F1E1E}" destId="{6BD36CE6-E32E-4FE9-B8BC-A80884AE3245}" srcOrd="0" destOrd="0" presId="urn:microsoft.com/office/officeart/2005/8/layout/cycle4"/>
    <dgm:cxn modelId="{3ABADD99-D45E-4EE7-B0CF-DFF8CFBDF2B6}" srcId="{DF20F5C7-AD12-41F6-A409-959E42D7F45C}" destId="{017A54C1-76D5-4C91-BB1D-4880FFD5053C}" srcOrd="0" destOrd="0" parTransId="{8562D2CB-AA6E-4C9C-BC47-A0D379DBF350}" sibTransId="{7FD11BE6-D2E1-43AB-8071-EAC896A0EFED}"/>
    <dgm:cxn modelId="{8A47EF7D-6007-4FA7-A441-A26EABD502D0}" type="presOf" srcId="{3062FA7E-96CD-42A8-BDFD-52DBAEF9BD9D}" destId="{ACAC78A8-3DEA-476B-9972-8C7D118B3F30}" srcOrd="1" destOrd="1" presId="urn:microsoft.com/office/officeart/2005/8/layout/cycle4"/>
    <dgm:cxn modelId="{6AB2269A-2C71-4DD6-A020-A031E4541730}" srcId="{5DF7C6CF-4295-45EE-B734-0899405B8919}" destId="{8F4E7B94-C1F9-48D2-B118-A015076C06DD}" srcOrd="0" destOrd="0" parTransId="{58C6FDF2-6865-42D5-81DF-24A203622FE7}" sibTransId="{0328BBB1-3C03-44E1-9C4B-04D8DEB8CD9C}"/>
    <dgm:cxn modelId="{CD74F02A-7446-452B-8347-9B784DFECB74}" type="presOf" srcId="{77863724-9F38-427E-841F-4FD645EE86B2}" destId="{9CC95BD5-4C38-4DC2-A3BD-D5243AF58E47}" srcOrd="0" destOrd="0" presId="urn:microsoft.com/office/officeart/2005/8/layout/cycle4"/>
    <dgm:cxn modelId="{CEE4F1F5-2A0E-4DEA-AF0F-21EB38AD3C27}" type="presOf" srcId="{017A54C1-76D5-4C91-BB1D-4880FFD5053C}" destId="{F6A5AEB4-8EEE-4DDA-8A65-A8F5192B2967}" srcOrd="1" destOrd="0" presId="urn:microsoft.com/office/officeart/2005/8/layout/cycle4"/>
    <dgm:cxn modelId="{8E0F944C-CE93-4197-864E-52A949875436}" type="presOf" srcId="{5DF7C6CF-4295-45EE-B734-0899405B8919}" destId="{14B3F808-E7A5-4329-BA2B-8296D4061501}" srcOrd="0" destOrd="0" presId="urn:microsoft.com/office/officeart/2005/8/layout/cycle4"/>
    <dgm:cxn modelId="{357E7DDC-297C-4F1E-80AB-ED86D0B6097A}" srcId="{9B98D3F1-6F84-4FBC-BE39-6D0069651AD1}" destId="{63E06754-E745-4AF1-8148-B9A35C9F1E1E}" srcOrd="0" destOrd="0" parTransId="{B0EB70D8-A4AC-49D7-99BB-0336CBFF0CD5}" sibTransId="{5BBECB69-9BB7-4646-902C-2FB74F11C3AF}"/>
    <dgm:cxn modelId="{E9D1FD94-CF39-452F-8AB7-319DCAABB227}" srcId="{8F4E7B94-C1F9-48D2-B118-A015076C06DD}" destId="{77863724-9F38-427E-841F-4FD645EE86B2}" srcOrd="0" destOrd="0" parTransId="{FCB7BD0B-B8CB-49DB-9BB4-5E70BFD79293}" sibTransId="{24319388-12D1-4BF8-853D-BCF200F4B700}"/>
    <dgm:cxn modelId="{F37CE669-6748-4BA3-B300-69A95CECD300}" type="presOf" srcId="{8F4E7B94-C1F9-48D2-B118-A015076C06DD}" destId="{12AF80F5-33A2-4089-A1A1-A8AC6D388883}" srcOrd="0" destOrd="0" presId="urn:microsoft.com/office/officeart/2005/8/layout/cycle4"/>
    <dgm:cxn modelId="{E9F94233-C54E-472C-90B2-CAA8E74B833B}" type="presOf" srcId="{017A54C1-76D5-4C91-BB1D-4880FFD5053C}" destId="{63B7AD2D-7018-48C5-823B-25BF9ED476BE}" srcOrd="0" destOrd="0" presId="urn:microsoft.com/office/officeart/2005/8/layout/cycle4"/>
    <dgm:cxn modelId="{78E025C8-14C5-4D62-B55F-C0B5178F0721}" srcId="{C6055508-EF27-4C3C-903B-51B0A505D22E}" destId="{46C033E5-F23A-4442-94F9-47E4401BFC42}" srcOrd="0" destOrd="0" parTransId="{34473E4E-D777-4E67-962A-9F5CDF20B661}" sibTransId="{33634C39-8233-4BB2-AECB-89E15B4B74CB}"/>
    <dgm:cxn modelId="{112E6696-3F6F-4557-9FFF-D9D036BBCF3C}" type="presOf" srcId="{46C033E5-F23A-4442-94F9-47E4401BFC42}" destId="{D64BB82C-A092-45C8-8800-0FC4C7C5DBAC}" srcOrd="0" destOrd="0" presId="urn:microsoft.com/office/officeart/2005/8/layout/cycle4"/>
    <dgm:cxn modelId="{C8EEAE04-2D3A-432F-BFB4-CB0018310EB8}" type="presOf" srcId="{DF20F5C7-AD12-41F6-A409-959E42D7F45C}" destId="{522DA8ED-04D0-41BE-B29C-E3949580D78C}" srcOrd="0" destOrd="0" presId="urn:microsoft.com/office/officeart/2005/8/layout/cycle4"/>
    <dgm:cxn modelId="{86F84DF0-B69B-4E0C-9BED-3CC8A4B16A28}" type="presOf" srcId="{46C033E5-F23A-4442-94F9-47E4401BFC42}" destId="{7E99262B-1C33-4060-95E9-88D08973E535}" srcOrd="1" destOrd="0" presId="urn:microsoft.com/office/officeart/2005/8/layout/cycle4"/>
    <dgm:cxn modelId="{FBF3DFB8-67A3-4A04-B662-2D49D7D2A8AB}" srcId="{5DF7C6CF-4295-45EE-B734-0899405B8919}" destId="{DF20F5C7-AD12-41F6-A409-959E42D7F45C}" srcOrd="1" destOrd="0" parTransId="{2C6EACBB-F4C8-41D9-9CB7-CD99582BC478}" sibTransId="{EAC1245B-FAD7-45E2-A9C4-7FA069E7B9E0}"/>
    <dgm:cxn modelId="{89DD53F6-4DC8-4BE3-B807-7EEADD7991B4}" srcId="{5DF7C6CF-4295-45EE-B734-0899405B8919}" destId="{9B98D3F1-6F84-4FBC-BE39-6D0069651AD1}" srcOrd="2" destOrd="0" parTransId="{BA2F5961-15D4-401F-9CE8-99460D4BC4F5}" sibTransId="{3E689FC0-6DE7-4EED-9BB3-AAEB6AA991A2}"/>
    <dgm:cxn modelId="{B0FB308E-21ED-4D5B-86CA-864F454A830D}" type="presParOf" srcId="{14B3F808-E7A5-4329-BA2B-8296D4061501}" destId="{EBA12E69-8787-4CEE-985D-72688E70D319}" srcOrd="0" destOrd="0" presId="urn:microsoft.com/office/officeart/2005/8/layout/cycle4"/>
    <dgm:cxn modelId="{01CBC5DF-7C12-4DD7-909F-176401121D41}" type="presParOf" srcId="{EBA12E69-8787-4CEE-985D-72688E70D319}" destId="{D59CA596-5284-46AC-B6CE-FD5B0E19C48D}" srcOrd="0" destOrd="0" presId="urn:microsoft.com/office/officeart/2005/8/layout/cycle4"/>
    <dgm:cxn modelId="{A0B04F06-B5B3-41FF-AB65-CAB9C05B7261}" type="presParOf" srcId="{D59CA596-5284-46AC-B6CE-FD5B0E19C48D}" destId="{9CC95BD5-4C38-4DC2-A3BD-D5243AF58E47}" srcOrd="0" destOrd="0" presId="urn:microsoft.com/office/officeart/2005/8/layout/cycle4"/>
    <dgm:cxn modelId="{9F12C152-C750-46F8-A232-04C3DA3E63FB}" type="presParOf" srcId="{D59CA596-5284-46AC-B6CE-FD5B0E19C48D}" destId="{ACAC78A8-3DEA-476B-9972-8C7D118B3F30}" srcOrd="1" destOrd="0" presId="urn:microsoft.com/office/officeart/2005/8/layout/cycle4"/>
    <dgm:cxn modelId="{BF0EF22E-3540-4ED9-9514-08BCEFC98B3C}" type="presParOf" srcId="{EBA12E69-8787-4CEE-985D-72688E70D319}" destId="{BDD6BD8B-5437-43B8-9FAE-D76D95132136}" srcOrd="1" destOrd="0" presId="urn:microsoft.com/office/officeart/2005/8/layout/cycle4"/>
    <dgm:cxn modelId="{87A6B399-CAFA-4322-A72A-1FD4A028F3AC}" type="presParOf" srcId="{BDD6BD8B-5437-43B8-9FAE-D76D95132136}" destId="{63B7AD2D-7018-48C5-823B-25BF9ED476BE}" srcOrd="0" destOrd="0" presId="urn:microsoft.com/office/officeart/2005/8/layout/cycle4"/>
    <dgm:cxn modelId="{6F08CF73-D771-4FB4-86C9-9645BA8CB774}" type="presParOf" srcId="{BDD6BD8B-5437-43B8-9FAE-D76D95132136}" destId="{F6A5AEB4-8EEE-4DDA-8A65-A8F5192B2967}" srcOrd="1" destOrd="0" presId="urn:microsoft.com/office/officeart/2005/8/layout/cycle4"/>
    <dgm:cxn modelId="{DBE1A5A0-8DF5-4780-A690-E4965B872B77}" type="presParOf" srcId="{EBA12E69-8787-4CEE-985D-72688E70D319}" destId="{1E979BFD-D07B-4672-8AD4-639977D849B6}" srcOrd="2" destOrd="0" presId="urn:microsoft.com/office/officeart/2005/8/layout/cycle4"/>
    <dgm:cxn modelId="{C5CF3FAE-6EEE-4363-AA66-CF4AEAE279BF}" type="presParOf" srcId="{1E979BFD-D07B-4672-8AD4-639977D849B6}" destId="{6BD36CE6-E32E-4FE9-B8BC-A80884AE3245}" srcOrd="0" destOrd="0" presId="urn:microsoft.com/office/officeart/2005/8/layout/cycle4"/>
    <dgm:cxn modelId="{D970FD81-0E89-4308-BD15-C1FA96EB5108}" type="presParOf" srcId="{1E979BFD-D07B-4672-8AD4-639977D849B6}" destId="{FB505DCB-8C41-460C-BE28-BBEF4F9D1AF1}" srcOrd="1" destOrd="0" presId="urn:microsoft.com/office/officeart/2005/8/layout/cycle4"/>
    <dgm:cxn modelId="{EA495A17-AFBB-481F-914C-E02767C8EFD6}" type="presParOf" srcId="{EBA12E69-8787-4CEE-985D-72688E70D319}" destId="{E6C8C0A7-18CF-4E55-AB7B-BD650F154A7B}" srcOrd="3" destOrd="0" presId="urn:microsoft.com/office/officeart/2005/8/layout/cycle4"/>
    <dgm:cxn modelId="{038237E7-D634-477F-BB34-81CAC3B97B84}" type="presParOf" srcId="{E6C8C0A7-18CF-4E55-AB7B-BD650F154A7B}" destId="{D64BB82C-A092-45C8-8800-0FC4C7C5DBAC}" srcOrd="0" destOrd="0" presId="urn:microsoft.com/office/officeart/2005/8/layout/cycle4"/>
    <dgm:cxn modelId="{1C02E8BD-0AB2-49F4-9720-DD11A6E6D852}" type="presParOf" srcId="{E6C8C0A7-18CF-4E55-AB7B-BD650F154A7B}" destId="{7E99262B-1C33-4060-95E9-88D08973E535}" srcOrd="1" destOrd="0" presId="urn:microsoft.com/office/officeart/2005/8/layout/cycle4"/>
    <dgm:cxn modelId="{78650A97-5B82-4A37-B133-54F33F4F6A66}" type="presParOf" srcId="{EBA12E69-8787-4CEE-985D-72688E70D319}" destId="{9CEF9E94-4F2D-489D-AC3E-7729B31C50BF}" srcOrd="4" destOrd="0" presId="urn:microsoft.com/office/officeart/2005/8/layout/cycle4"/>
    <dgm:cxn modelId="{FDDFFA65-0EA8-497A-8755-C575EEF0C926}" type="presParOf" srcId="{14B3F808-E7A5-4329-BA2B-8296D4061501}" destId="{0ACCB1F5-980F-420F-895F-A9637FD3DB5D}" srcOrd="1" destOrd="0" presId="urn:microsoft.com/office/officeart/2005/8/layout/cycle4"/>
    <dgm:cxn modelId="{2A039895-6904-4C3C-BB2A-9857E54E722D}" type="presParOf" srcId="{0ACCB1F5-980F-420F-895F-A9637FD3DB5D}" destId="{12AF80F5-33A2-4089-A1A1-A8AC6D388883}" srcOrd="0" destOrd="0" presId="urn:microsoft.com/office/officeart/2005/8/layout/cycle4"/>
    <dgm:cxn modelId="{C0B006C1-033B-4280-9074-2EC634824DB7}" type="presParOf" srcId="{0ACCB1F5-980F-420F-895F-A9637FD3DB5D}" destId="{522DA8ED-04D0-41BE-B29C-E3949580D78C}" srcOrd="1" destOrd="0" presId="urn:microsoft.com/office/officeart/2005/8/layout/cycle4"/>
    <dgm:cxn modelId="{E1A67F7B-A81A-409F-AE57-1A3A2EA39E40}" type="presParOf" srcId="{0ACCB1F5-980F-420F-895F-A9637FD3DB5D}" destId="{A6E0474B-6E5C-4C1C-9214-807097A300E3}" srcOrd="2" destOrd="0" presId="urn:microsoft.com/office/officeart/2005/8/layout/cycle4"/>
    <dgm:cxn modelId="{1FEEBDAB-C884-469A-82C2-DF20DCBE20BC}" type="presParOf" srcId="{0ACCB1F5-980F-420F-895F-A9637FD3DB5D}" destId="{560CBD98-38FA-4B96-ABA2-8C8CA38FB879}" srcOrd="3" destOrd="0" presId="urn:microsoft.com/office/officeart/2005/8/layout/cycle4"/>
    <dgm:cxn modelId="{8785DCCC-802D-4C57-B78E-C8EAA27FFB68}" type="presParOf" srcId="{0ACCB1F5-980F-420F-895F-A9637FD3DB5D}" destId="{80053309-2100-4D8E-8FD8-62A658646800}" srcOrd="4" destOrd="0" presId="urn:microsoft.com/office/officeart/2005/8/layout/cycle4"/>
    <dgm:cxn modelId="{CCA74D6E-3E67-40BD-BC16-EFCE560896F0}" type="presParOf" srcId="{14B3F808-E7A5-4329-BA2B-8296D4061501}" destId="{EDACE8DC-5F19-4BD2-8DF4-12B141503EA2}" srcOrd="2" destOrd="0" presId="urn:microsoft.com/office/officeart/2005/8/layout/cycle4"/>
    <dgm:cxn modelId="{98256A49-964E-4D4D-A6AE-039A429823B3}" type="presParOf" srcId="{14B3F808-E7A5-4329-BA2B-8296D4061501}" destId="{A2698DC7-C6F2-4266-BA6D-D4D3E5BAE025}" srcOrd="3" destOrd="0" presId="urn:microsoft.com/office/officeart/2005/8/layout/cycle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EA5FEA-2203-4D05-BB46-5C47086CFCC9}" type="doc">
      <dgm:prSet loTypeId="urn:microsoft.com/office/officeart/2005/8/layout/chevron1" loCatId="process" qsTypeId="urn:microsoft.com/office/officeart/2005/8/quickstyle/simple1" qsCatId="simple" csTypeId="urn:microsoft.com/office/officeart/2005/8/colors/accent1_2" csCatId="accent1" phldr="1"/>
      <dgm:spPr/>
    </dgm:pt>
    <dgm:pt modelId="{E225518A-2F56-4222-A024-DBC6872FBD2C}">
      <dgm:prSet phldrT="[Texte]"/>
      <dgm:spPr>
        <a:solidFill>
          <a:schemeClr val="accent4">
            <a:lumMod val="40000"/>
            <a:lumOff val="60000"/>
          </a:schemeClr>
        </a:solidFill>
      </dgm:spPr>
      <dgm:t>
        <a:bodyPr/>
        <a:lstStyle/>
        <a:p>
          <a:r>
            <a:rPr lang="fr-FR" dirty="0" smtClean="0"/>
            <a:t>Internet of Things </a:t>
          </a:r>
          <a:endParaRPr lang="fr-FR" dirty="0"/>
        </a:p>
      </dgm:t>
    </dgm:pt>
    <dgm:pt modelId="{64E13CBA-877E-4A32-B442-F1F61FB989D4}" type="parTrans" cxnId="{F87DFFFA-5F16-4DAC-A383-543E56EA2BD1}">
      <dgm:prSet/>
      <dgm:spPr/>
      <dgm:t>
        <a:bodyPr/>
        <a:lstStyle/>
        <a:p>
          <a:endParaRPr lang="fr-FR"/>
        </a:p>
      </dgm:t>
    </dgm:pt>
    <dgm:pt modelId="{F19E5D9C-7561-4796-9966-C4BDFC51AF2D}" type="sibTrans" cxnId="{F87DFFFA-5F16-4DAC-A383-543E56EA2BD1}">
      <dgm:prSet/>
      <dgm:spPr/>
      <dgm:t>
        <a:bodyPr/>
        <a:lstStyle/>
        <a:p>
          <a:endParaRPr lang="fr-FR"/>
        </a:p>
      </dgm:t>
    </dgm:pt>
    <dgm:pt modelId="{4BCA8800-4538-4E65-ACBF-A4F9906374C1}">
      <dgm:prSet phldrT="[Texte]"/>
      <dgm:spPr>
        <a:solidFill>
          <a:schemeClr val="accent3">
            <a:lumMod val="40000"/>
            <a:lumOff val="60000"/>
          </a:schemeClr>
        </a:solidFill>
      </dgm:spPr>
      <dgm:t>
        <a:bodyPr/>
        <a:lstStyle/>
        <a:p>
          <a:r>
            <a:rPr lang="fr-FR" dirty="0" smtClean="0"/>
            <a:t>Blockchain:</a:t>
          </a:r>
          <a:endParaRPr lang="fr-FR" dirty="0"/>
        </a:p>
      </dgm:t>
    </dgm:pt>
    <dgm:pt modelId="{1DF6DDCB-F45F-466B-A924-40BA7A8CD569}" type="parTrans" cxnId="{55877E41-5BED-4B35-94E1-87592A2E1B31}">
      <dgm:prSet/>
      <dgm:spPr/>
      <dgm:t>
        <a:bodyPr/>
        <a:lstStyle/>
        <a:p>
          <a:endParaRPr lang="fr-FR"/>
        </a:p>
      </dgm:t>
    </dgm:pt>
    <dgm:pt modelId="{DFCF16CF-2AB0-46A2-AB1D-87122B982A6A}" type="sibTrans" cxnId="{55877E41-5BED-4B35-94E1-87592A2E1B31}">
      <dgm:prSet/>
      <dgm:spPr/>
      <dgm:t>
        <a:bodyPr/>
        <a:lstStyle/>
        <a:p>
          <a:endParaRPr lang="fr-FR"/>
        </a:p>
      </dgm:t>
    </dgm:pt>
    <dgm:pt modelId="{C7B7DB2A-A45B-40F3-ACCA-58F90BC6E50C}">
      <dgm:prSet/>
      <dgm:spPr>
        <a:solidFill>
          <a:schemeClr val="accent3">
            <a:lumMod val="40000"/>
            <a:lumOff val="60000"/>
          </a:schemeClr>
        </a:solidFill>
      </dgm:spPr>
      <dgm:t>
        <a:bodyPr/>
        <a:lstStyle/>
        <a:p>
          <a:r>
            <a:rPr lang="fr-FR" dirty="0" smtClean="0"/>
            <a:t>5G Technology</a:t>
          </a:r>
          <a:endParaRPr lang="fr-FR" dirty="0"/>
        </a:p>
      </dgm:t>
    </dgm:pt>
    <dgm:pt modelId="{5B42514C-93FC-4A60-A4F7-4A0CDA56672B}" type="parTrans" cxnId="{A314EE4C-CE11-4E01-A807-1FF66E878FD8}">
      <dgm:prSet/>
      <dgm:spPr/>
      <dgm:t>
        <a:bodyPr/>
        <a:lstStyle/>
        <a:p>
          <a:endParaRPr lang="fr-FR"/>
        </a:p>
      </dgm:t>
    </dgm:pt>
    <dgm:pt modelId="{325F7557-38B7-453D-84CF-B38D516D275B}" type="sibTrans" cxnId="{A314EE4C-CE11-4E01-A807-1FF66E878FD8}">
      <dgm:prSet/>
      <dgm:spPr/>
      <dgm:t>
        <a:bodyPr/>
        <a:lstStyle/>
        <a:p>
          <a:endParaRPr lang="fr-FR"/>
        </a:p>
      </dgm:t>
    </dgm:pt>
    <dgm:pt modelId="{96168A9E-CBAD-4903-8070-C3B661EEA21A}">
      <dgm:prSet/>
      <dgm:spPr>
        <a:solidFill>
          <a:schemeClr val="accent4">
            <a:lumMod val="40000"/>
            <a:lumOff val="60000"/>
          </a:schemeClr>
        </a:solidFill>
      </dgm:spPr>
      <dgm:t>
        <a:bodyPr/>
        <a:lstStyle/>
        <a:p>
          <a:r>
            <a:rPr lang="fr-FR" dirty="0" smtClean="0"/>
            <a:t>Artificial Intelligence (AI)</a:t>
          </a:r>
          <a:endParaRPr lang="fr-FR" dirty="0"/>
        </a:p>
      </dgm:t>
    </dgm:pt>
    <dgm:pt modelId="{37E4B22F-1CD6-4D33-8AEC-4602F4AB24D5}" type="parTrans" cxnId="{60ED4128-146C-41FB-B5CF-0303D65CE4D5}">
      <dgm:prSet/>
      <dgm:spPr/>
      <dgm:t>
        <a:bodyPr/>
        <a:lstStyle/>
        <a:p>
          <a:endParaRPr lang="fr-FR"/>
        </a:p>
      </dgm:t>
    </dgm:pt>
    <dgm:pt modelId="{FA821EB3-25D4-4FA7-AB42-9BFFF3F35400}" type="sibTrans" cxnId="{60ED4128-146C-41FB-B5CF-0303D65CE4D5}">
      <dgm:prSet/>
      <dgm:spPr/>
      <dgm:t>
        <a:bodyPr/>
        <a:lstStyle/>
        <a:p>
          <a:endParaRPr lang="fr-FR"/>
        </a:p>
      </dgm:t>
    </dgm:pt>
    <dgm:pt modelId="{B3222C59-EA07-4706-B40C-0D74F6F4F08E}" type="pres">
      <dgm:prSet presAssocID="{7EEA5FEA-2203-4D05-BB46-5C47086CFCC9}" presName="Name0" presStyleCnt="0">
        <dgm:presLayoutVars>
          <dgm:dir/>
          <dgm:animLvl val="lvl"/>
          <dgm:resizeHandles val="exact"/>
        </dgm:presLayoutVars>
      </dgm:prSet>
      <dgm:spPr/>
    </dgm:pt>
    <dgm:pt modelId="{18A72C7A-11F9-4B88-8466-B1425D21DA15}" type="pres">
      <dgm:prSet presAssocID="{96168A9E-CBAD-4903-8070-C3B661EEA21A}" presName="parTxOnly" presStyleLbl="node1" presStyleIdx="0" presStyleCnt="4">
        <dgm:presLayoutVars>
          <dgm:chMax val="0"/>
          <dgm:chPref val="0"/>
          <dgm:bulletEnabled val="1"/>
        </dgm:presLayoutVars>
      </dgm:prSet>
      <dgm:spPr/>
      <dgm:t>
        <a:bodyPr/>
        <a:lstStyle/>
        <a:p>
          <a:endParaRPr lang="fr-FR"/>
        </a:p>
      </dgm:t>
    </dgm:pt>
    <dgm:pt modelId="{EC8631DB-C448-4994-9092-D085465A7ECC}" type="pres">
      <dgm:prSet presAssocID="{FA821EB3-25D4-4FA7-AB42-9BFFF3F35400}" presName="parTxOnlySpace" presStyleCnt="0"/>
      <dgm:spPr/>
    </dgm:pt>
    <dgm:pt modelId="{0C272242-8B53-4EA8-9EFC-657E4FE03456}" type="pres">
      <dgm:prSet presAssocID="{C7B7DB2A-A45B-40F3-ACCA-58F90BC6E50C}" presName="parTxOnly" presStyleLbl="node1" presStyleIdx="1" presStyleCnt="4">
        <dgm:presLayoutVars>
          <dgm:chMax val="0"/>
          <dgm:chPref val="0"/>
          <dgm:bulletEnabled val="1"/>
        </dgm:presLayoutVars>
      </dgm:prSet>
      <dgm:spPr/>
      <dgm:t>
        <a:bodyPr/>
        <a:lstStyle/>
        <a:p>
          <a:endParaRPr lang="fr-FR"/>
        </a:p>
      </dgm:t>
    </dgm:pt>
    <dgm:pt modelId="{75DAAF18-7B60-47F0-A2DA-C294389DFFC7}" type="pres">
      <dgm:prSet presAssocID="{325F7557-38B7-453D-84CF-B38D516D275B}" presName="parTxOnlySpace" presStyleCnt="0"/>
      <dgm:spPr/>
    </dgm:pt>
    <dgm:pt modelId="{D0A8EF97-6B00-40E7-98F1-6BFC09ECB418}" type="pres">
      <dgm:prSet presAssocID="{E225518A-2F56-4222-A024-DBC6872FBD2C}" presName="parTxOnly" presStyleLbl="node1" presStyleIdx="2" presStyleCnt="4">
        <dgm:presLayoutVars>
          <dgm:chMax val="0"/>
          <dgm:chPref val="0"/>
          <dgm:bulletEnabled val="1"/>
        </dgm:presLayoutVars>
      </dgm:prSet>
      <dgm:spPr/>
      <dgm:t>
        <a:bodyPr/>
        <a:lstStyle/>
        <a:p>
          <a:endParaRPr lang="fr-FR"/>
        </a:p>
      </dgm:t>
    </dgm:pt>
    <dgm:pt modelId="{DBC28623-0A9E-4758-A229-9112CE9A9D50}" type="pres">
      <dgm:prSet presAssocID="{F19E5D9C-7561-4796-9966-C4BDFC51AF2D}" presName="parTxOnlySpace" presStyleCnt="0"/>
      <dgm:spPr/>
    </dgm:pt>
    <dgm:pt modelId="{CEEB3AFB-FCD9-438B-9DAB-B43C70251A01}" type="pres">
      <dgm:prSet presAssocID="{4BCA8800-4538-4E65-ACBF-A4F9906374C1}" presName="parTxOnly" presStyleLbl="node1" presStyleIdx="3" presStyleCnt="4">
        <dgm:presLayoutVars>
          <dgm:chMax val="0"/>
          <dgm:chPref val="0"/>
          <dgm:bulletEnabled val="1"/>
        </dgm:presLayoutVars>
      </dgm:prSet>
      <dgm:spPr/>
      <dgm:t>
        <a:bodyPr/>
        <a:lstStyle/>
        <a:p>
          <a:endParaRPr lang="fr-FR"/>
        </a:p>
      </dgm:t>
    </dgm:pt>
  </dgm:ptLst>
  <dgm:cxnLst>
    <dgm:cxn modelId="{54194115-E606-4AED-9F60-D22B09140CB1}" type="presOf" srcId="{4BCA8800-4538-4E65-ACBF-A4F9906374C1}" destId="{CEEB3AFB-FCD9-438B-9DAB-B43C70251A01}" srcOrd="0" destOrd="0" presId="urn:microsoft.com/office/officeart/2005/8/layout/chevron1"/>
    <dgm:cxn modelId="{A314EE4C-CE11-4E01-A807-1FF66E878FD8}" srcId="{7EEA5FEA-2203-4D05-BB46-5C47086CFCC9}" destId="{C7B7DB2A-A45B-40F3-ACCA-58F90BC6E50C}" srcOrd="1" destOrd="0" parTransId="{5B42514C-93FC-4A60-A4F7-4A0CDA56672B}" sibTransId="{325F7557-38B7-453D-84CF-B38D516D275B}"/>
    <dgm:cxn modelId="{F87DFFFA-5F16-4DAC-A383-543E56EA2BD1}" srcId="{7EEA5FEA-2203-4D05-BB46-5C47086CFCC9}" destId="{E225518A-2F56-4222-A024-DBC6872FBD2C}" srcOrd="2" destOrd="0" parTransId="{64E13CBA-877E-4A32-B442-F1F61FB989D4}" sibTransId="{F19E5D9C-7561-4796-9966-C4BDFC51AF2D}"/>
    <dgm:cxn modelId="{55877E41-5BED-4B35-94E1-87592A2E1B31}" srcId="{7EEA5FEA-2203-4D05-BB46-5C47086CFCC9}" destId="{4BCA8800-4538-4E65-ACBF-A4F9906374C1}" srcOrd="3" destOrd="0" parTransId="{1DF6DDCB-F45F-466B-A924-40BA7A8CD569}" sibTransId="{DFCF16CF-2AB0-46A2-AB1D-87122B982A6A}"/>
    <dgm:cxn modelId="{60ED4128-146C-41FB-B5CF-0303D65CE4D5}" srcId="{7EEA5FEA-2203-4D05-BB46-5C47086CFCC9}" destId="{96168A9E-CBAD-4903-8070-C3B661EEA21A}" srcOrd="0" destOrd="0" parTransId="{37E4B22F-1CD6-4D33-8AEC-4602F4AB24D5}" sibTransId="{FA821EB3-25D4-4FA7-AB42-9BFFF3F35400}"/>
    <dgm:cxn modelId="{9401F0B3-F70A-49A7-9935-6470FB1E9E87}" type="presOf" srcId="{96168A9E-CBAD-4903-8070-C3B661EEA21A}" destId="{18A72C7A-11F9-4B88-8466-B1425D21DA15}" srcOrd="0" destOrd="0" presId="urn:microsoft.com/office/officeart/2005/8/layout/chevron1"/>
    <dgm:cxn modelId="{08D88866-3814-4065-AB31-D4B570081736}" type="presOf" srcId="{7EEA5FEA-2203-4D05-BB46-5C47086CFCC9}" destId="{B3222C59-EA07-4706-B40C-0D74F6F4F08E}" srcOrd="0" destOrd="0" presId="urn:microsoft.com/office/officeart/2005/8/layout/chevron1"/>
    <dgm:cxn modelId="{0E5536B3-9876-41D5-9434-45FF87F6925D}" type="presOf" srcId="{E225518A-2F56-4222-A024-DBC6872FBD2C}" destId="{D0A8EF97-6B00-40E7-98F1-6BFC09ECB418}" srcOrd="0" destOrd="0" presId="urn:microsoft.com/office/officeart/2005/8/layout/chevron1"/>
    <dgm:cxn modelId="{50C02E3E-CFE6-4250-AF58-8BB3F94934DE}" type="presOf" srcId="{C7B7DB2A-A45B-40F3-ACCA-58F90BC6E50C}" destId="{0C272242-8B53-4EA8-9EFC-657E4FE03456}" srcOrd="0" destOrd="0" presId="urn:microsoft.com/office/officeart/2005/8/layout/chevron1"/>
    <dgm:cxn modelId="{74E3C363-A59C-4CB2-AC93-70CDC796BE37}" type="presParOf" srcId="{B3222C59-EA07-4706-B40C-0D74F6F4F08E}" destId="{18A72C7A-11F9-4B88-8466-B1425D21DA15}" srcOrd="0" destOrd="0" presId="urn:microsoft.com/office/officeart/2005/8/layout/chevron1"/>
    <dgm:cxn modelId="{86421F82-5BAE-47A4-AC93-12B24F92C6A1}" type="presParOf" srcId="{B3222C59-EA07-4706-B40C-0D74F6F4F08E}" destId="{EC8631DB-C448-4994-9092-D085465A7ECC}" srcOrd="1" destOrd="0" presId="urn:microsoft.com/office/officeart/2005/8/layout/chevron1"/>
    <dgm:cxn modelId="{72189BC1-B6A2-4652-A044-EC321C594A62}" type="presParOf" srcId="{B3222C59-EA07-4706-B40C-0D74F6F4F08E}" destId="{0C272242-8B53-4EA8-9EFC-657E4FE03456}" srcOrd="2" destOrd="0" presId="urn:microsoft.com/office/officeart/2005/8/layout/chevron1"/>
    <dgm:cxn modelId="{A00D07E7-1623-4592-A6F1-992BD80E0B15}" type="presParOf" srcId="{B3222C59-EA07-4706-B40C-0D74F6F4F08E}" destId="{75DAAF18-7B60-47F0-A2DA-C294389DFFC7}" srcOrd="3" destOrd="0" presId="urn:microsoft.com/office/officeart/2005/8/layout/chevron1"/>
    <dgm:cxn modelId="{F72F86DF-E67D-4935-8E16-87163761AD26}" type="presParOf" srcId="{B3222C59-EA07-4706-B40C-0D74F6F4F08E}" destId="{D0A8EF97-6B00-40E7-98F1-6BFC09ECB418}" srcOrd="4" destOrd="0" presId="urn:microsoft.com/office/officeart/2005/8/layout/chevron1"/>
    <dgm:cxn modelId="{5B73E003-1AC1-4AFD-8E66-6EDBFCA0D852}" type="presParOf" srcId="{B3222C59-EA07-4706-B40C-0D74F6F4F08E}" destId="{DBC28623-0A9E-4758-A229-9112CE9A9D50}" srcOrd="5" destOrd="0" presId="urn:microsoft.com/office/officeart/2005/8/layout/chevron1"/>
    <dgm:cxn modelId="{0C7364B3-A356-45AC-BDFE-DE0943EAE211}" type="presParOf" srcId="{B3222C59-EA07-4706-B40C-0D74F6F4F08E}" destId="{CEEB3AFB-FCD9-438B-9DAB-B43C70251A01}"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D36CE6-E32E-4FE9-B8BC-A80884AE3245}">
      <dsp:nvSpPr>
        <dsp:cNvPr id="0" name=""/>
        <dsp:cNvSpPr/>
      </dsp:nvSpPr>
      <dsp:spPr>
        <a:xfrm>
          <a:off x="2898694" y="2590803"/>
          <a:ext cx="2829715" cy="1227328"/>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t" anchorCtr="0">
          <a:noAutofit/>
        </a:bodyPr>
        <a:lstStyle/>
        <a:p>
          <a:pPr marL="228600" lvl="1" indent="-228600" algn="l" defTabSz="889000">
            <a:lnSpc>
              <a:spcPct val="90000"/>
            </a:lnSpc>
            <a:spcBef>
              <a:spcPct val="0"/>
            </a:spcBef>
            <a:spcAft>
              <a:spcPct val="15000"/>
            </a:spcAft>
            <a:buChar char="••"/>
          </a:pPr>
          <a:r>
            <a:rPr lang="fr-FR" sz="2000" kern="1200" dirty="0" smtClean="0"/>
            <a:t>3.Business:</a:t>
          </a:r>
          <a:endParaRPr lang="fr-FR" sz="2000" kern="1200" dirty="0"/>
        </a:p>
      </dsp:txBody>
      <dsp:txXfrm>
        <a:off x="3774569" y="2924595"/>
        <a:ext cx="1926881" cy="866576"/>
      </dsp:txXfrm>
    </dsp:sp>
    <dsp:sp modelId="{D64BB82C-A092-45C8-8800-0FC4C7C5DBAC}">
      <dsp:nvSpPr>
        <dsp:cNvPr id="0" name=""/>
        <dsp:cNvSpPr/>
      </dsp:nvSpPr>
      <dsp:spPr>
        <a:xfrm>
          <a:off x="-171445" y="2608071"/>
          <a:ext cx="2787331" cy="1227328"/>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t" anchorCtr="0">
          <a:noAutofit/>
        </a:bodyPr>
        <a:lstStyle/>
        <a:p>
          <a:pPr marL="228600" lvl="1" indent="-228600" algn="l" defTabSz="889000">
            <a:lnSpc>
              <a:spcPct val="90000"/>
            </a:lnSpc>
            <a:spcBef>
              <a:spcPct val="0"/>
            </a:spcBef>
            <a:spcAft>
              <a:spcPct val="15000"/>
            </a:spcAft>
            <a:buChar char="••"/>
          </a:pPr>
          <a:r>
            <a:rPr lang="fr-FR" sz="2000" kern="1200" dirty="0" smtClean="0"/>
            <a:t>4.Healthcare:</a:t>
          </a:r>
          <a:endParaRPr lang="fr-FR" sz="2000" kern="1200" dirty="0"/>
        </a:p>
      </dsp:txBody>
      <dsp:txXfrm>
        <a:off x="-144485" y="2941863"/>
        <a:ext cx="1897212" cy="866576"/>
      </dsp:txXfrm>
    </dsp:sp>
    <dsp:sp modelId="{63B7AD2D-7018-48C5-823B-25BF9ED476BE}">
      <dsp:nvSpPr>
        <dsp:cNvPr id="0" name=""/>
        <dsp:cNvSpPr/>
      </dsp:nvSpPr>
      <dsp:spPr>
        <a:xfrm>
          <a:off x="3012508" y="0"/>
          <a:ext cx="2602088" cy="1227328"/>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t" anchorCtr="0">
          <a:noAutofit/>
        </a:bodyPr>
        <a:lstStyle/>
        <a:p>
          <a:pPr marL="228600" lvl="1" indent="-228600" algn="l" defTabSz="889000">
            <a:lnSpc>
              <a:spcPct val="90000"/>
            </a:lnSpc>
            <a:spcBef>
              <a:spcPct val="0"/>
            </a:spcBef>
            <a:spcAft>
              <a:spcPct val="15000"/>
            </a:spcAft>
            <a:buChar char="••"/>
          </a:pPr>
          <a:r>
            <a:rPr lang="fr-FR" sz="2000" kern="1200" dirty="0" smtClean="0"/>
            <a:t>2.Education:</a:t>
          </a:r>
          <a:endParaRPr lang="fr-FR" sz="2000" kern="1200" dirty="0"/>
        </a:p>
      </dsp:txBody>
      <dsp:txXfrm>
        <a:off x="3820095" y="26960"/>
        <a:ext cx="1767541" cy="866576"/>
      </dsp:txXfrm>
    </dsp:sp>
    <dsp:sp modelId="{9CC95BD5-4C38-4DC2-A3BD-D5243AF58E47}">
      <dsp:nvSpPr>
        <dsp:cNvPr id="0" name=""/>
        <dsp:cNvSpPr/>
      </dsp:nvSpPr>
      <dsp:spPr>
        <a:xfrm>
          <a:off x="-203910" y="0"/>
          <a:ext cx="2852262" cy="1227328"/>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57150" lvl="1" indent="-57150" algn="l" defTabSz="488950">
            <a:lnSpc>
              <a:spcPct val="90000"/>
            </a:lnSpc>
            <a:spcBef>
              <a:spcPct val="0"/>
            </a:spcBef>
            <a:spcAft>
              <a:spcPct val="15000"/>
            </a:spcAft>
            <a:buChar char="••"/>
          </a:pPr>
          <a:endParaRPr lang="fr-FR" sz="1100" kern="1200" dirty="0"/>
        </a:p>
        <a:p>
          <a:pPr marL="171450" lvl="1" indent="-171450" algn="l" defTabSz="800100">
            <a:lnSpc>
              <a:spcPct val="90000"/>
            </a:lnSpc>
            <a:spcBef>
              <a:spcPct val="0"/>
            </a:spcBef>
            <a:spcAft>
              <a:spcPct val="15000"/>
            </a:spcAft>
            <a:buChar char="••"/>
          </a:pPr>
          <a:r>
            <a:rPr lang="fr-FR" sz="1800" kern="1200" dirty="0" smtClean="0"/>
            <a:t>1.Communication:</a:t>
          </a:r>
          <a:endParaRPr lang="fr-FR" sz="1800" kern="1200" dirty="0"/>
        </a:p>
      </dsp:txBody>
      <dsp:txXfrm>
        <a:off x="-176950" y="26960"/>
        <a:ext cx="1942663" cy="866576"/>
      </dsp:txXfrm>
    </dsp:sp>
    <dsp:sp modelId="{12AF80F5-33A2-4089-A1A1-A8AC6D388883}">
      <dsp:nvSpPr>
        <dsp:cNvPr id="0" name=""/>
        <dsp:cNvSpPr/>
      </dsp:nvSpPr>
      <dsp:spPr>
        <a:xfrm>
          <a:off x="1123950" y="228598"/>
          <a:ext cx="1539162" cy="1640766"/>
        </a:xfrm>
        <a:prstGeom prst="pieWedge">
          <a:avLst/>
        </a:prstGeom>
        <a:solidFill>
          <a:srgbClr val="FFFF0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8704" tIns="298704" rIns="298704" bIns="298704" numCol="1" spcCol="1270" anchor="ctr" anchorCtr="0">
          <a:noAutofit/>
        </a:bodyPr>
        <a:lstStyle/>
        <a:p>
          <a:pPr lvl="0" algn="ctr" defTabSz="1866900">
            <a:lnSpc>
              <a:spcPct val="90000"/>
            </a:lnSpc>
            <a:spcBef>
              <a:spcPct val="0"/>
            </a:spcBef>
            <a:spcAft>
              <a:spcPct val="35000"/>
            </a:spcAft>
          </a:pPr>
          <a:r>
            <a:rPr lang="fr-FR" sz="4200" kern="1200" dirty="0" smtClean="0"/>
            <a:t>  </a:t>
          </a:r>
          <a:endParaRPr lang="fr-FR" sz="4200" kern="1200" dirty="0"/>
        </a:p>
      </dsp:txBody>
      <dsp:txXfrm>
        <a:off x="1574760" y="709167"/>
        <a:ext cx="1088352" cy="1160197"/>
      </dsp:txXfrm>
    </dsp:sp>
    <dsp:sp modelId="{522DA8ED-04D0-41BE-B29C-E3949580D78C}">
      <dsp:nvSpPr>
        <dsp:cNvPr id="0" name=""/>
        <dsp:cNvSpPr/>
      </dsp:nvSpPr>
      <dsp:spPr>
        <a:xfrm rot="5400000">
          <a:off x="2800604" y="218617"/>
          <a:ext cx="1660728" cy="1660728"/>
        </a:xfrm>
        <a:prstGeom prst="pieWedge">
          <a:avLst/>
        </a:prstGeom>
        <a:solidFill>
          <a:srgbClr val="FF000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8704" tIns="298704" rIns="298704" bIns="298704" numCol="1" spcCol="1270" anchor="ctr" anchorCtr="0">
          <a:noAutofit/>
        </a:bodyPr>
        <a:lstStyle/>
        <a:p>
          <a:pPr lvl="0" algn="ctr" defTabSz="1866900">
            <a:lnSpc>
              <a:spcPct val="90000"/>
            </a:lnSpc>
            <a:spcBef>
              <a:spcPct val="0"/>
            </a:spcBef>
            <a:spcAft>
              <a:spcPct val="35000"/>
            </a:spcAft>
          </a:pPr>
          <a:r>
            <a:rPr lang="fr-FR" sz="4200" kern="1200" dirty="0" smtClean="0"/>
            <a:t>  </a:t>
          </a:r>
          <a:endParaRPr lang="fr-FR" sz="4200" kern="1200" dirty="0"/>
        </a:p>
      </dsp:txBody>
      <dsp:txXfrm rot="-5400000">
        <a:off x="2800604" y="705033"/>
        <a:ext cx="1174312" cy="1174312"/>
      </dsp:txXfrm>
    </dsp:sp>
    <dsp:sp modelId="{A6E0474B-6E5C-4C1C-9214-807097A300E3}">
      <dsp:nvSpPr>
        <dsp:cNvPr id="0" name=""/>
        <dsp:cNvSpPr/>
      </dsp:nvSpPr>
      <dsp:spPr>
        <a:xfrm rot="10800000">
          <a:off x="2800604" y="1956054"/>
          <a:ext cx="1660728" cy="1660728"/>
        </a:xfrm>
        <a:prstGeom prst="pieWedge">
          <a:avLst/>
        </a:prstGeom>
        <a:solidFill>
          <a:srgbClr val="7030A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8704" tIns="298704" rIns="298704" bIns="298704" numCol="1" spcCol="1270" anchor="ctr" anchorCtr="0">
          <a:noAutofit/>
        </a:bodyPr>
        <a:lstStyle/>
        <a:p>
          <a:pPr lvl="0" algn="ctr" defTabSz="1866900">
            <a:lnSpc>
              <a:spcPct val="90000"/>
            </a:lnSpc>
            <a:spcBef>
              <a:spcPct val="0"/>
            </a:spcBef>
            <a:spcAft>
              <a:spcPct val="35000"/>
            </a:spcAft>
          </a:pPr>
          <a:r>
            <a:rPr lang="fr-FR" sz="4200" kern="1200" dirty="0" smtClean="0"/>
            <a:t>  </a:t>
          </a:r>
          <a:endParaRPr lang="fr-FR" sz="4200" kern="1200" dirty="0"/>
        </a:p>
      </dsp:txBody>
      <dsp:txXfrm rot="10800000">
        <a:off x="2800604" y="1956054"/>
        <a:ext cx="1174312" cy="1174312"/>
      </dsp:txXfrm>
    </dsp:sp>
    <dsp:sp modelId="{560CBD98-38FA-4B96-ABA2-8C8CA38FB879}">
      <dsp:nvSpPr>
        <dsp:cNvPr id="0" name=""/>
        <dsp:cNvSpPr/>
      </dsp:nvSpPr>
      <dsp:spPr>
        <a:xfrm rot="16200000">
          <a:off x="1063167" y="1956054"/>
          <a:ext cx="1660728" cy="1660728"/>
        </a:xfrm>
        <a:prstGeom prst="pieWedge">
          <a:avLst/>
        </a:prstGeom>
        <a:solidFill>
          <a:srgbClr val="00B0F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8704" tIns="298704" rIns="298704" bIns="298704" numCol="1" spcCol="1270" anchor="ctr" anchorCtr="0">
          <a:noAutofit/>
        </a:bodyPr>
        <a:lstStyle/>
        <a:p>
          <a:pPr lvl="0" algn="ctr" defTabSz="1866900">
            <a:lnSpc>
              <a:spcPct val="90000"/>
            </a:lnSpc>
            <a:spcBef>
              <a:spcPct val="0"/>
            </a:spcBef>
            <a:spcAft>
              <a:spcPct val="35000"/>
            </a:spcAft>
          </a:pPr>
          <a:r>
            <a:rPr lang="fr-FR" sz="4200" kern="1200" dirty="0" smtClean="0"/>
            <a:t>  </a:t>
          </a:r>
          <a:endParaRPr lang="fr-FR" sz="4200" kern="1200" dirty="0"/>
        </a:p>
      </dsp:txBody>
      <dsp:txXfrm rot="5400000">
        <a:off x="1549583" y="1956054"/>
        <a:ext cx="1174312" cy="1174312"/>
      </dsp:txXfrm>
    </dsp:sp>
    <dsp:sp modelId="{EDACE8DC-5F19-4BD2-8DF4-12B141503EA2}">
      <dsp:nvSpPr>
        <dsp:cNvPr id="0" name=""/>
        <dsp:cNvSpPr/>
      </dsp:nvSpPr>
      <dsp:spPr>
        <a:xfrm>
          <a:off x="2475553" y="1572514"/>
          <a:ext cx="573392" cy="498602"/>
        </a:xfrm>
        <a:prstGeom prst="circularArrow">
          <a:avLst/>
        </a:prstGeom>
        <a:solidFill>
          <a:schemeClr val="accent1">
            <a:tint val="6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2698DC7-C6F2-4266-BA6D-D4D3E5BAE025}">
      <dsp:nvSpPr>
        <dsp:cNvPr id="0" name=""/>
        <dsp:cNvSpPr/>
      </dsp:nvSpPr>
      <dsp:spPr>
        <a:xfrm rot="10800000">
          <a:off x="2475553" y="1764284"/>
          <a:ext cx="573392" cy="498602"/>
        </a:xfrm>
        <a:prstGeom prst="circularArrow">
          <a:avLst/>
        </a:prstGeom>
        <a:solidFill>
          <a:schemeClr val="accent1">
            <a:tint val="6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A72C7A-11F9-4B88-8466-B1425D21DA15}">
      <dsp:nvSpPr>
        <dsp:cNvPr id="0" name=""/>
        <dsp:cNvSpPr/>
      </dsp:nvSpPr>
      <dsp:spPr>
        <a:xfrm>
          <a:off x="3110" y="2381071"/>
          <a:ext cx="1810642" cy="724257"/>
        </a:xfrm>
        <a:prstGeom prst="chevron">
          <a:avLst/>
        </a:prstGeom>
        <a:solidFill>
          <a:schemeClr val="accent4">
            <a:lumMod val="40000"/>
            <a:lumOff val="6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fr-FR" sz="1700" kern="1200" dirty="0" smtClean="0"/>
            <a:t>Artificial Intelligence (AI)</a:t>
          </a:r>
          <a:endParaRPr lang="fr-FR" sz="1700" kern="1200" dirty="0"/>
        </a:p>
      </dsp:txBody>
      <dsp:txXfrm>
        <a:off x="365239" y="2381071"/>
        <a:ext cx="1086385" cy="724257"/>
      </dsp:txXfrm>
    </dsp:sp>
    <dsp:sp modelId="{0C272242-8B53-4EA8-9EFC-657E4FE03456}">
      <dsp:nvSpPr>
        <dsp:cNvPr id="0" name=""/>
        <dsp:cNvSpPr/>
      </dsp:nvSpPr>
      <dsp:spPr>
        <a:xfrm>
          <a:off x="1632689" y="2381071"/>
          <a:ext cx="1810642" cy="724257"/>
        </a:xfrm>
        <a:prstGeom prst="chevron">
          <a:avLst/>
        </a:prstGeom>
        <a:solidFill>
          <a:schemeClr val="accent3">
            <a:lumMod val="40000"/>
            <a:lumOff val="6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fr-FR" sz="1700" kern="1200" dirty="0" smtClean="0"/>
            <a:t>5G Technology</a:t>
          </a:r>
          <a:endParaRPr lang="fr-FR" sz="1700" kern="1200" dirty="0"/>
        </a:p>
      </dsp:txBody>
      <dsp:txXfrm>
        <a:off x="1994818" y="2381071"/>
        <a:ext cx="1086385" cy="724257"/>
      </dsp:txXfrm>
    </dsp:sp>
    <dsp:sp modelId="{D0A8EF97-6B00-40E7-98F1-6BFC09ECB418}">
      <dsp:nvSpPr>
        <dsp:cNvPr id="0" name=""/>
        <dsp:cNvSpPr/>
      </dsp:nvSpPr>
      <dsp:spPr>
        <a:xfrm>
          <a:off x="3262267" y="2381071"/>
          <a:ext cx="1810642" cy="724257"/>
        </a:xfrm>
        <a:prstGeom prst="chevron">
          <a:avLst/>
        </a:prstGeom>
        <a:solidFill>
          <a:schemeClr val="accent4">
            <a:lumMod val="40000"/>
            <a:lumOff val="6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fr-FR" sz="1700" kern="1200" dirty="0" smtClean="0"/>
            <a:t>Internet of Things </a:t>
          </a:r>
          <a:endParaRPr lang="fr-FR" sz="1700" kern="1200" dirty="0"/>
        </a:p>
      </dsp:txBody>
      <dsp:txXfrm>
        <a:off x="3624396" y="2381071"/>
        <a:ext cx="1086385" cy="724257"/>
      </dsp:txXfrm>
    </dsp:sp>
    <dsp:sp modelId="{CEEB3AFB-FCD9-438B-9DAB-B43C70251A01}">
      <dsp:nvSpPr>
        <dsp:cNvPr id="0" name=""/>
        <dsp:cNvSpPr/>
      </dsp:nvSpPr>
      <dsp:spPr>
        <a:xfrm>
          <a:off x="4891846" y="2381071"/>
          <a:ext cx="1810642" cy="724257"/>
        </a:xfrm>
        <a:prstGeom prst="chevron">
          <a:avLst/>
        </a:prstGeom>
        <a:solidFill>
          <a:schemeClr val="accent3">
            <a:lumMod val="40000"/>
            <a:lumOff val="6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fr-FR" sz="1700" kern="1200" dirty="0" smtClean="0"/>
            <a:t>Blockchain:</a:t>
          </a:r>
          <a:endParaRPr lang="fr-FR" sz="1700" kern="1200" dirty="0"/>
        </a:p>
      </dsp:txBody>
      <dsp:txXfrm>
        <a:off x="5253975" y="2381071"/>
        <a:ext cx="1086385" cy="724257"/>
      </dsp:txXfrm>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8" name="Group 17"/>
          <p:cNvGrpSpPr/>
          <p:nvPr/>
        </p:nvGrpSpPr>
        <p:grpSpPr>
          <a:xfrm>
            <a:off x="1" y="0"/>
            <a:ext cx="7772975" cy="100584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633644" y="2657400"/>
            <a:ext cx="4512536" cy="2222782"/>
          </a:xfrm>
        </p:spPr>
        <p:txBody>
          <a:bodyPr anchor="b">
            <a:noAutofit/>
          </a:bodyPr>
          <a:lstStyle>
            <a:lvl1pPr algn="ctr">
              <a:defRPr sz="4080">
                <a:effectLst/>
              </a:defRPr>
            </a:lvl1pPr>
          </a:lstStyle>
          <a:p>
            <a:r>
              <a:rPr lang="fr-FR" smtClean="0"/>
              <a:t>Modifiez le style du titre</a:t>
            </a:r>
            <a:endParaRPr lang="en-US" dirty="0"/>
          </a:p>
        </p:txBody>
      </p:sp>
      <p:sp>
        <p:nvSpPr>
          <p:cNvPr id="3" name="Subtitle 2"/>
          <p:cNvSpPr>
            <a:spLocks noGrp="1"/>
          </p:cNvSpPr>
          <p:nvPr>
            <p:ph type="subTitle" idx="1"/>
          </p:nvPr>
        </p:nvSpPr>
        <p:spPr>
          <a:xfrm>
            <a:off x="1633644" y="5277547"/>
            <a:ext cx="4512536" cy="2020555"/>
          </a:xfrm>
        </p:spPr>
        <p:txBody>
          <a:bodyPr anchor="t">
            <a:normAutofit/>
          </a:bodyPr>
          <a:lstStyle>
            <a:lvl1pPr marL="0" indent="0" algn="ctr">
              <a:buNone/>
              <a:defRPr sz="1700">
                <a:solidFill>
                  <a:schemeClr val="tx1"/>
                </a:solidFill>
              </a:defRPr>
            </a:lvl1pPr>
            <a:lvl2pPr marL="388620" indent="0" algn="ctr">
              <a:buNone/>
              <a:defRPr>
                <a:solidFill>
                  <a:schemeClr val="tx1">
                    <a:tint val="75000"/>
                  </a:schemeClr>
                </a:solidFill>
              </a:defRPr>
            </a:lvl2pPr>
            <a:lvl3pPr marL="777240" indent="0" algn="ctr">
              <a:buNone/>
              <a:defRPr>
                <a:solidFill>
                  <a:schemeClr val="tx1">
                    <a:tint val="75000"/>
                  </a:schemeClr>
                </a:solidFill>
              </a:defRPr>
            </a:lvl3pPr>
            <a:lvl4pPr marL="1165860" indent="0" algn="ctr">
              <a:buNone/>
              <a:defRPr>
                <a:solidFill>
                  <a:schemeClr val="tx1">
                    <a:tint val="75000"/>
                  </a:schemeClr>
                </a:solidFill>
              </a:defRPr>
            </a:lvl4pPr>
            <a:lvl5pPr marL="1554480" indent="0" algn="ctr">
              <a:buNone/>
              <a:defRPr>
                <a:solidFill>
                  <a:schemeClr val="tx1">
                    <a:tint val="75000"/>
                  </a:schemeClr>
                </a:solidFill>
              </a:defRPr>
            </a:lvl5pPr>
            <a:lvl6pPr marL="1943100" indent="0" algn="ctr">
              <a:buNone/>
              <a:defRPr>
                <a:solidFill>
                  <a:schemeClr val="tx1">
                    <a:tint val="75000"/>
                  </a:schemeClr>
                </a:solidFill>
              </a:defRPr>
            </a:lvl6pPr>
            <a:lvl7pPr marL="2331720" indent="0" algn="ctr">
              <a:buNone/>
              <a:defRPr>
                <a:solidFill>
                  <a:schemeClr val="tx1">
                    <a:tint val="75000"/>
                  </a:schemeClr>
                </a:solidFill>
              </a:defRPr>
            </a:lvl7pPr>
            <a:lvl8pPr marL="2720340" indent="0" algn="ctr">
              <a:buNone/>
              <a:defRPr>
                <a:solidFill>
                  <a:schemeClr val="tx1">
                    <a:tint val="75000"/>
                  </a:schemeClr>
                </a:solidFill>
              </a:defRPr>
            </a:lvl8pPr>
            <a:lvl9pPr marL="310896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a:xfrm>
            <a:off x="5155604" y="7413416"/>
            <a:ext cx="572285" cy="409787"/>
          </a:xfrm>
        </p:spPr>
        <p:txBody>
          <a:bodyPr/>
          <a:lstStyle/>
          <a:p>
            <a:fld id="{1D8BD707-D9CF-40AE-B4C6-C98DA3205C09}" type="datetimeFigureOut">
              <a:rPr lang="en-US" smtClean="0"/>
              <a:t>12/31/2023</a:t>
            </a:fld>
            <a:endParaRPr lang="en-US"/>
          </a:p>
        </p:txBody>
      </p:sp>
      <p:sp>
        <p:nvSpPr>
          <p:cNvPr id="5" name="Footer Placeholder 4"/>
          <p:cNvSpPr>
            <a:spLocks noGrp="1"/>
          </p:cNvSpPr>
          <p:nvPr>
            <p:ph type="ftr" sz="quarter" idx="11"/>
          </p:nvPr>
        </p:nvSpPr>
        <p:spPr>
          <a:xfrm>
            <a:off x="1633644" y="7413416"/>
            <a:ext cx="3455131" cy="409787"/>
          </a:xfrm>
        </p:spPr>
        <p:txBody>
          <a:bodyPr/>
          <a:lstStyle/>
          <a:p>
            <a:endParaRPr lang="fr-FR"/>
          </a:p>
        </p:txBody>
      </p:sp>
      <p:sp>
        <p:nvSpPr>
          <p:cNvPr id="6" name="Slide Number Placeholder 5"/>
          <p:cNvSpPr>
            <a:spLocks noGrp="1"/>
          </p:cNvSpPr>
          <p:nvPr>
            <p:ph type="sldNum" sz="quarter" idx="12"/>
          </p:nvPr>
        </p:nvSpPr>
        <p:spPr>
          <a:xfrm>
            <a:off x="5794720" y="7413416"/>
            <a:ext cx="351461" cy="409787"/>
          </a:xfrm>
        </p:spPr>
        <p:txBody>
          <a:bodyPr/>
          <a:lstStyle/>
          <a:p>
            <a:fld id="{B6F15528-21DE-4FAA-801E-634DDDAF4B2B}" type="slidenum">
              <a:rPr lang="fr-FR" smtClean="0"/>
              <a:t>‹N°›</a:t>
            </a:fld>
            <a:endParaRPr lang="fr-FR"/>
          </a:p>
        </p:txBody>
      </p:sp>
      <p:cxnSp>
        <p:nvCxnSpPr>
          <p:cNvPr id="15" name="Straight Connector 14"/>
          <p:cNvCxnSpPr/>
          <p:nvPr/>
        </p:nvCxnSpPr>
        <p:spPr>
          <a:xfrm>
            <a:off x="1716851" y="5091283"/>
            <a:ext cx="43461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92979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000336" y="7062609"/>
            <a:ext cx="5778924" cy="831216"/>
          </a:xfrm>
        </p:spPr>
        <p:txBody>
          <a:bodyPr anchor="b">
            <a:normAutofit/>
          </a:bodyPr>
          <a:lstStyle>
            <a:lvl1pPr algn="ctr">
              <a:defRPr sz="204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872321" y="1514969"/>
            <a:ext cx="6027760" cy="4929861"/>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360"/>
            </a:lvl1pPr>
            <a:lvl2pPr marL="388620" indent="0">
              <a:buNone/>
              <a:defRPr sz="1360"/>
            </a:lvl2pPr>
            <a:lvl3pPr marL="777240" indent="0">
              <a:buNone/>
              <a:defRPr sz="1360"/>
            </a:lvl3pPr>
            <a:lvl4pPr marL="1165860" indent="0">
              <a:buNone/>
              <a:defRPr sz="1360"/>
            </a:lvl4pPr>
            <a:lvl5pPr marL="1554480" indent="0">
              <a:buNone/>
              <a:defRPr sz="1360"/>
            </a:lvl5pPr>
            <a:lvl6pPr marL="1943100" indent="0">
              <a:buNone/>
              <a:defRPr sz="1360"/>
            </a:lvl6pPr>
            <a:lvl7pPr marL="2331720" indent="0">
              <a:buNone/>
              <a:defRPr sz="1360"/>
            </a:lvl7pPr>
            <a:lvl8pPr marL="2720340" indent="0">
              <a:buNone/>
              <a:defRPr sz="1360"/>
            </a:lvl8pPr>
            <a:lvl9pPr marL="3108960" indent="0">
              <a:buNone/>
              <a:defRPr sz="136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000336" y="7893824"/>
            <a:ext cx="5778924" cy="724111"/>
          </a:xfrm>
        </p:spPr>
        <p:txBody>
          <a:bodyPr anchor="t">
            <a:normAutofit/>
          </a:bodyPr>
          <a:lstStyle>
            <a:lvl1pPr marL="0" indent="0" algn="ctr">
              <a:buNone/>
              <a:defRPr sz="1360"/>
            </a:lvl1pPr>
            <a:lvl2pPr marL="388620" indent="0">
              <a:buNone/>
              <a:defRPr sz="1020"/>
            </a:lvl2pPr>
            <a:lvl3pPr marL="777240" indent="0">
              <a:buNone/>
              <a:defRPr sz="850"/>
            </a:lvl3pPr>
            <a:lvl4pPr marL="1165860" indent="0">
              <a:buNone/>
              <a:defRPr sz="765"/>
            </a:lvl4pPr>
            <a:lvl5pPr marL="1554480" indent="0">
              <a:buNone/>
              <a:defRPr sz="765"/>
            </a:lvl5pPr>
            <a:lvl6pPr marL="1943100" indent="0">
              <a:buNone/>
              <a:defRPr sz="765"/>
            </a:lvl6pPr>
            <a:lvl7pPr marL="2331720" indent="0">
              <a:buNone/>
              <a:defRPr sz="765"/>
            </a:lvl7pPr>
            <a:lvl8pPr marL="2720340" indent="0">
              <a:buNone/>
              <a:defRPr sz="765"/>
            </a:lvl8pPr>
            <a:lvl9pPr marL="3108960" indent="0">
              <a:buNone/>
              <a:defRPr sz="765"/>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D8BD707-D9CF-40AE-B4C6-C98DA3205C09}" type="datetimeFigureOut">
              <a:rPr lang="en-US" smtClean="0"/>
              <a:t>12/31/2023</a:t>
            </a:fld>
            <a:endParaRPr lang="en-US"/>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6F15528-21DE-4FAA-801E-634DDDAF4B2B}" type="slidenum">
              <a:rPr lang="fr-FR" smtClean="0"/>
              <a:t>‹N°›</a:t>
            </a:fld>
            <a:endParaRPr lang="fr-FR"/>
          </a:p>
        </p:txBody>
      </p:sp>
    </p:spTree>
    <p:extLst>
      <p:ext uri="{BB962C8B-B14F-4D97-AF65-F5344CB8AC3E}">
        <p14:creationId xmlns:p14="http://schemas.microsoft.com/office/powerpoint/2010/main" val="581971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000336" y="1330080"/>
            <a:ext cx="5778924" cy="4543528"/>
          </a:xfrm>
        </p:spPr>
        <p:txBody>
          <a:bodyPr anchor="ctr">
            <a:normAutofit/>
          </a:bodyPr>
          <a:lstStyle>
            <a:lvl1pPr algn="ctr">
              <a:defRPr sz="2720" b="0" cap="none"/>
            </a:lvl1pPr>
          </a:lstStyle>
          <a:p>
            <a:r>
              <a:rPr lang="fr-FR" smtClean="0"/>
              <a:t>Modifiez le style du titre</a:t>
            </a:r>
            <a:endParaRPr lang="en-US" dirty="0"/>
          </a:p>
        </p:txBody>
      </p:sp>
      <p:sp>
        <p:nvSpPr>
          <p:cNvPr id="3" name="Text Placeholder 2"/>
          <p:cNvSpPr>
            <a:spLocks noGrp="1"/>
          </p:cNvSpPr>
          <p:nvPr>
            <p:ph type="body" idx="1"/>
          </p:nvPr>
        </p:nvSpPr>
        <p:spPr>
          <a:xfrm>
            <a:off x="1000335" y="6270977"/>
            <a:ext cx="5778926" cy="2346963"/>
          </a:xfrm>
        </p:spPr>
        <p:txBody>
          <a:bodyPr anchor="ctr">
            <a:normAutofit/>
          </a:bodyPr>
          <a:lstStyle>
            <a:lvl1pPr marL="0" indent="0" algn="ctr">
              <a:buNone/>
              <a:defRPr sz="1700">
                <a:solidFill>
                  <a:schemeClr val="tx1"/>
                </a:solidFill>
              </a:defRPr>
            </a:lvl1pPr>
            <a:lvl2pPr marL="388620" indent="0">
              <a:buNone/>
              <a:defRPr sz="1530">
                <a:solidFill>
                  <a:schemeClr val="tx1">
                    <a:tint val="75000"/>
                  </a:schemeClr>
                </a:solidFill>
              </a:defRPr>
            </a:lvl2pPr>
            <a:lvl3pPr marL="777240" indent="0">
              <a:buNone/>
              <a:defRPr sz="1360">
                <a:solidFill>
                  <a:schemeClr val="tx1">
                    <a:tint val="75000"/>
                  </a:schemeClr>
                </a:solidFill>
              </a:defRPr>
            </a:lvl3pPr>
            <a:lvl4pPr marL="1165860" indent="0">
              <a:buNone/>
              <a:defRPr sz="1190">
                <a:solidFill>
                  <a:schemeClr val="tx1">
                    <a:tint val="75000"/>
                  </a:schemeClr>
                </a:solidFill>
              </a:defRPr>
            </a:lvl4pPr>
            <a:lvl5pPr marL="1554480" indent="0">
              <a:buNone/>
              <a:defRPr sz="1190">
                <a:solidFill>
                  <a:schemeClr val="tx1">
                    <a:tint val="75000"/>
                  </a:schemeClr>
                </a:solidFill>
              </a:defRPr>
            </a:lvl5pPr>
            <a:lvl6pPr marL="1943100" indent="0">
              <a:buNone/>
              <a:defRPr sz="1190">
                <a:solidFill>
                  <a:schemeClr val="tx1">
                    <a:tint val="75000"/>
                  </a:schemeClr>
                </a:solidFill>
              </a:defRPr>
            </a:lvl6pPr>
            <a:lvl7pPr marL="2331720" indent="0">
              <a:buNone/>
              <a:defRPr sz="1190">
                <a:solidFill>
                  <a:schemeClr val="tx1">
                    <a:tint val="75000"/>
                  </a:schemeClr>
                </a:solidFill>
              </a:defRPr>
            </a:lvl7pPr>
            <a:lvl8pPr marL="2720340" indent="0">
              <a:buNone/>
              <a:defRPr sz="1190">
                <a:solidFill>
                  <a:schemeClr val="tx1">
                    <a:tint val="75000"/>
                  </a:schemeClr>
                </a:solidFill>
              </a:defRPr>
            </a:lvl8pPr>
            <a:lvl9pPr marL="3108960" indent="0">
              <a:buNone/>
              <a:defRPr sz="119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1D8BD707-D9CF-40AE-B4C6-C98DA3205C09}" type="datetimeFigureOut">
              <a:rPr lang="en-US" smtClean="0"/>
              <a:t>12/31/2023</a:t>
            </a:fld>
            <a:endParaRPr lang="en-US"/>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6F15528-21DE-4FAA-801E-634DDDAF4B2B}" type="slidenum">
              <a:rPr lang="fr-FR" smtClean="0"/>
              <a:t>‹N°›</a:t>
            </a:fld>
            <a:endParaRPr lang="fr-FR"/>
          </a:p>
        </p:txBody>
      </p:sp>
      <p:cxnSp>
        <p:nvCxnSpPr>
          <p:cNvPr id="15" name="Straight Connector 14"/>
          <p:cNvCxnSpPr/>
          <p:nvPr/>
        </p:nvCxnSpPr>
        <p:spPr>
          <a:xfrm>
            <a:off x="1086696" y="6072292"/>
            <a:ext cx="561546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205254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34183" y="1440460"/>
            <a:ext cx="5440213" cy="3476980"/>
          </a:xfrm>
        </p:spPr>
        <p:txBody>
          <a:bodyPr anchor="ctr">
            <a:normAutofit/>
          </a:bodyPr>
          <a:lstStyle>
            <a:lvl1pPr algn="ctr">
              <a:defRPr sz="2720" b="0" cap="none">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1360170" y="4917439"/>
            <a:ext cx="5008878" cy="956168"/>
          </a:xfrm>
        </p:spPr>
        <p:txBody>
          <a:bodyPr anchor="ctr">
            <a:normAutofit/>
          </a:bodyPr>
          <a:lstStyle>
            <a:lvl1pPr marL="0" indent="0" algn="r">
              <a:buFontTx/>
              <a:buNone/>
              <a:defRPr sz="1530"/>
            </a:lvl1pPr>
            <a:lvl2pPr marL="388620" indent="0">
              <a:buFontTx/>
              <a:buNone/>
              <a:defRPr/>
            </a:lvl2pPr>
            <a:lvl3pPr marL="777240" indent="0">
              <a:buFontTx/>
              <a:buNone/>
              <a:defRPr/>
            </a:lvl3pPr>
            <a:lvl4pPr marL="1165860" indent="0">
              <a:buFontTx/>
              <a:buNone/>
              <a:defRPr/>
            </a:lvl4pPr>
            <a:lvl5pPr marL="155448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1000334" y="6370321"/>
            <a:ext cx="5778927" cy="2247618"/>
          </a:xfrm>
        </p:spPr>
        <p:txBody>
          <a:bodyPr anchor="ctr">
            <a:normAutofit/>
          </a:bodyPr>
          <a:lstStyle>
            <a:lvl1pPr marL="0" indent="0" algn="ctr">
              <a:buNone/>
              <a:defRPr sz="1700">
                <a:solidFill>
                  <a:schemeClr val="tx1"/>
                </a:solidFill>
              </a:defRPr>
            </a:lvl1pPr>
            <a:lvl2pPr marL="388620" indent="0">
              <a:buNone/>
              <a:defRPr sz="1530">
                <a:solidFill>
                  <a:schemeClr val="tx1">
                    <a:tint val="75000"/>
                  </a:schemeClr>
                </a:solidFill>
              </a:defRPr>
            </a:lvl2pPr>
            <a:lvl3pPr marL="777240" indent="0">
              <a:buNone/>
              <a:defRPr sz="1360">
                <a:solidFill>
                  <a:schemeClr val="tx1">
                    <a:tint val="75000"/>
                  </a:schemeClr>
                </a:solidFill>
              </a:defRPr>
            </a:lvl3pPr>
            <a:lvl4pPr marL="1165860" indent="0">
              <a:buNone/>
              <a:defRPr sz="1190">
                <a:solidFill>
                  <a:schemeClr val="tx1">
                    <a:tint val="75000"/>
                  </a:schemeClr>
                </a:solidFill>
              </a:defRPr>
            </a:lvl4pPr>
            <a:lvl5pPr marL="1554480" indent="0">
              <a:buNone/>
              <a:defRPr sz="1190">
                <a:solidFill>
                  <a:schemeClr val="tx1">
                    <a:tint val="75000"/>
                  </a:schemeClr>
                </a:solidFill>
              </a:defRPr>
            </a:lvl5pPr>
            <a:lvl6pPr marL="1943100" indent="0">
              <a:buNone/>
              <a:defRPr sz="1190">
                <a:solidFill>
                  <a:schemeClr val="tx1">
                    <a:tint val="75000"/>
                  </a:schemeClr>
                </a:solidFill>
              </a:defRPr>
            </a:lvl6pPr>
            <a:lvl7pPr marL="2331720" indent="0">
              <a:buNone/>
              <a:defRPr sz="1190">
                <a:solidFill>
                  <a:schemeClr val="tx1">
                    <a:tint val="75000"/>
                  </a:schemeClr>
                </a:solidFill>
              </a:defRPr>
            </a:lvl7pPr>
            <a:lvl8pPr marL="2720340" indent="0">
              <a:buNone/>
              <a:defRPr sz="1190">
                <a:solidFill>
                  <a:schemeClr val="tx1">
                    <a:tint val="75000"/>
                  </a:schemeClr>
                </a:solidFill>
              </a:defRPr>
            </a:lvl8pPr>
            <a:lvl9pPr marL="3108960" indent="0">
              <a:buNone/>
              <a:defRPr sz="119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1D8BD707-D9CF-40AE-B4C6-C98DA3205C09}" type="datetimeFigureOut">
              <a:rPr lang="en-US" smtClean="0"/>
              <a:t>12/31/2023</a:t>
            </a:fld>
            <a:endParaRPr lang="en-US"/>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6F15528-21DE-4FAA-801E-634DDDAF4B2B}" type="slidenum">
              <a:rPr lang="fr-FR" smtClean="0"/>
              <a:t>‹N°›</a:t>
            </a:fld>
            <a:endParaRPr lang="fr-FR"/>
          </a:p>
        </p:txBody>
      </p:sp>
      <p:sp>
        <p:nvSpPr>
          <p:cNvPr id="14" name="TextBox 13"/>
          <p:cNvSpPr txBox="1"/>
          <p:nvPr/>
        </p:nvSpPr>
        <p:spPr>
          <a:xfrm>
            <a:off x="722474" y="1327865"/>
            <a:ext cx="388721" cy="857671"/>
          </a:xfrm>
          <a:prstGeom prst="rect">
            <a:avLst/>
          </a:prstGeom>
        </p:spPr>
        <p:txBody>
          <a:bodyPr vert="horz" lIns="77724" tIns="38862" rIns="77724" bIns="38862" rtlCol="0" anchor="ctr">
            <a:noAutofit/>
          </a:bodyPr>
          <a:lstStyle/>
          <a:p>
            <a:pPr lvl="0"/>
            <a:r>
              <a:rPr lang="en-US" sz="6120" dirty="0">
                <a:solidFill>
                  <a:schemeClr val="tx1"/>
                </a:solidFill>
                <a:effectLst/>
              </a:rPr>
              <a:t>“</a:t>
            </a:r>
          </a:p>
        </p:txBody>
      </p:sp>
      <p:sp>
        <p:nvSpPr>
          <p:cNvPr id="15" name="TextBox 14"/>
          <p:cNvSpPr txBox="1"/>
          <p:nvPr/>
        </p:nvSpPr>
        <p:spPr>
          <a:xfrm>
            <a:off x="6488478" y="4147543"/>
            <a:ext cx="388721" cy="857671"/>
          </a:xfrm>
          <a:prstGeom prst="rect">
            <a:avLst/>
          </a:prstGeom>
        </p:spPr>
        <p:txBody>
          <a:bodyPr vert="horz" lIns="77724" tIns="38862" rIns="77724" bIns="38862" rtlCol="0" anchor="ctr">
            <a:noAutofit/>
          </a:bodyPr>
          <a:lstStyle/>
          <a:p>
            <a:pPr lvl="0" algn="r"/>
            <a:r>
              <a:rPr lang="en-US" sz="6120" dirty="0">
                <a:solidFill>
                  <a:schemeClr val="tx1"/>
                </a:solidFill>
                <a:effectLst/>
              </a:rPr>
              <a:t>”</a:t>
            </a:r>
          </a:p>
        </p:txBody>
      </p:sp>
      <p:cxnSp>
        <p:nvCxnSpPr>
          <p:cNvPr id="19" name="Straight Connector 18"/>
          <p:cNvCxnSpPr/>
          <p:nvPr/>
        </p:nvCxnSpPr>
        <p:spPr>
          <a:xfrm>
            <a:off x="1086696" y="6072292"/>
            <a:ext cx="560620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71395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000339" y="4852585"/>
            <a:ext cx="5778919" cy="2154240"/>
          </a:xfrm>
        </p:spPr>
        <p:txBody>
          <a:bodyPr anchor="b">
            <a:normAutofit/>
          </a:bodyPr>
          <a:lstStyle>
            <a:lvl1pPr algn="l">
              <a:defRPr sz="2720" b="0" cap="none"/>
            </a:lvl1pPr>
          </a:lstStyle>
          <a:p>
            <a:r>
              <a:rPr lang="fr-FR" smtClean="0"/>
              <a:t>Modifiez le style du titre</a:t>
            </a:r>
            <a:endParaRPr lang="en-US" dirty="0"/>
          </a:p>
        </p:txBody>
      </p:sp>
      <p:sp>
        <p:nvSpPr>
          <p:cNvPr id="3" name="Text Placeholder 2"/>
          <p:cNvSpPr>
            <a:spLocks noGrp="1"/>
          </p:cNvSpPr>
          <p:nvPr>
            <p:ph type="body" idx="1"/>
          </p:nvPr>
        </p:nvSpPr>
        <p:spPr>
          <a:xfrm>
            <a:off x="1000338" y="7006825"/>
            <a:ext cx="5778921" cy="1261920"/>
          </a:xfrm>
        </p:spPr>
        <p:txBody>
          <a:bodyPr anchor="t">
            <a:normAutofit/>
          </a:bodyPr>
          <a:lstStyle>
            <a:lvl1pPr marL="0" indent="0" algn="l">
              <a:buNone/>
              <a:defRPr sz="1530">
                <a:solidFill>
                  <a:schemeClr val="tx1"/>
                </a:solidFill>
              </a:defRPr>
            </a:lvl1pPr>
            <a:lvl2pPr marL="388620" indent="0">
              <a:buNone/>
              <a:defRPr sz="1530">
                <a:solidFill>
                  <a:schemeClr val="tx1">
                    <a:tint val="75000"/>
                  </a:schemeClr>
                </a:solidFill>
              </a:defRPr>
            </a:lvl2pPr>
            <a:lvl3pPr marL="777240" indent="0">
              <a:buNone/>
              <a:defRPr sz="1360">
                <a:solidFill>
                  <a:schemeClr val="tx1">
                    <a:tint val="75000"/>
                  </a:schemeClr>
                </a:solidFill>
              </a:defRPr>
            </a:lvl3pPr>
            <a:lvl4pPr marL="1165860" indent="0">
              <a:buNone/>
              <a:defRPr sz="1190">
                <a:solidFill>
                  <a:schemeClr val="tx1">
                    <a:tint val="75000"/>
                  </a:schemeClr>
                </a:solidFill>
              </a:defRPr>
            </a:lvl4pPr>
            <a:lvl5pPr marL="1554480" indent="0">
              <a:buNone/>
              <a:defRPr sz="1190">
                <a:solidFill>
                  <a:schemeClr val="tx1">
                    <a:tint val="75000"/>
                  </a:schemeClr>
                </a:solidFill>
              </a:defRPr>
            </a:lvl5pPr>
            <a:lvl6pPr marL="1943100" indent="0">
              <a:buNone/>
              <a:defRPr sz="1190">
                <a:solidFill>
                  <a:schemeClr val="tx1">
                    <a:tint val="75000"/>
                  </a:schemeClr>
                </a:solidFill>
              </a:defRPr>
            </a:lvl6pPr>
            <a:lvl7pPr marL="2331720" indent="0">
              <a:buNone/>
              <a:defRPr sz="1190">
                <a:solidFill>
                  <a:schemeClr val="tx1">
                    <a:tint val="75000"/>
                  </a:schemeClr>
                </a:solidFill>
              </a:defRPr>
            </a:lvl7pPr>
            <a:lvl8pPr marL="2720340" indent="0">
              <a:buNone/>
              <a:defRPr sz="1190">
                <a:solidFill>
                  <a:schemeClr val="tx1">
                    <a:tint val="75000"/>
                  </a:schemeClr>
                </a:solidFill>
              </a:defRPr>
            </a:lvl8pPr>
            <a:lvl9pPr marL="3108960" indent="0">
              <a:buNone/>
              <a:defRPr sz="119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1D8BD707-D9CF-40AE-B4C6-C98DA3205C09}" type="datetimeFigureOut">
              <a:rPr lang="en-US" smtClean="0"/>
              <a:t>12/31/2023</a:t>
            </a:fld>
            <a:endParaRPr lang="en-US"/>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6F15528-21DE-4FAA-801E-634DDDAF4B2B}" type="slidenum">
              <a:rPr lang="fr-FR" smtClean="0"/>
              <a:t>‹N°›</a:t>
            </a:fld>
            <a:endParaRPr lang="fr-FR"/>
          </a:p>
        </p:txBody>
      </p:sp>
    </p:spTree>
    <p:extLst>
      <p:ext uri="{BB962C8B-B14F-4D97-AF65-F5344CB8AC3E}">
        <p14:creationId xmlns:p14="http://schemas.microsoft.com/office/powerpoint/2010/main" val="13803110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198004" y="1440460"/>
            <a:ext cx="5376393" cy="3290713"/>
          </a:xfrm>
        </p:spPr>
        <p:txBody>
          <a:bodyPr anchor="ctr">
            <a:normAutofit/>
          </a:bodyPr>
          <a:lstStyle>
            <a:lvl1pPr algn="ctr">
              <a:defRPr sz="2720" b="0" cap="none">
                <a:solidFill>
                  <a:schemeClr val="tx1"/>
                </a:solidFill>
              </a:defRPr>
            </a:lvl1pPr>
          </a:lstStyle>
          <a:p>
            <a:r>
              <a:rPr lang="fr-FR" smtClean="0"/>
              <a:t>Modifiez le style du titre</a:t>
            </a:r>
            <a:endParaRPr lang="en-US" dirty="0"/>
          </a:p>
        </p:txBody>
      </p:sp>
      <p:sp>
        <p:nvSpPr>
          <p:cNvPr id="18" name="Text Placeholder 2"/>
          <p:cNvSpPr>
            <a:spLocks noGrp="1"/>
          </p:cNvSpPr>
          <p:nvPr>
            <p:ph type="body" idx="13"/>
          </p:nvPr>
        </p:nvSpPr>
        <p:spPr>
          <a:xfrm>
            <a:off x="1000338" y="5337658"/>
            <a:ext cx="5778921" cy="1300886"/>
          </a:xfrm>
        </p:spPr>
        <p:txBody>
          <a:bodyPr anchor="b">
            <a:normAutofit/>
          </a:bodyPr>
          <a:lstStyle>
            <a:lvl1pPr marL="0" indent="0" algn="l">
              <a:spcBef>
                <a:spcPts val="0"/>
              </a:spcBef>
              <a:buNone/>
              <a:defRPr sz="1700">
                <a:solidFill>
                  <a:schemeClr val="tx1"/>
                </a:solidFill>
              </a:defRPr>
            </a:lvl1pPr>
            <a:lvl2pPr marL="388620" indent="0">
              <a:buNone/>
              <a:defRPr sz="1530">
                <a:solidFill>
                  <a:schemeClr val="tx1">
                    <a:tint val="75000"/>
                  </a:schemeClr>
                </a:solidFill>
              </a:defRPr>
            </a:lvl2pPr>
            <a:lvl3pPr marL="777240" indent="0">
              <a:buNone/>
              <a:defRPr sz="1360">
                <a:solidFill>
                  <a:schemeClr val="tx1">
                    <a:tint val="75000"/>
                  </a:schemeClr>
                </a:solidFill>
              </a:defRPr>
            </a:lvl3pPr>
            <a:lvl4pPr marL="1165860" indent="0">
              <a:buNone/>
              <a:defRPr sz="1190">
                <a:solidFill>
                  <a:schemeClr val="tx1">
                    <a:tint val="75000"/>
                  </a:schemeClr>
                </a:solidFill>
              </a:defRPr>
            </a:lvl4pPr>
            <a:lvl5pPr marL="1554480" indent="0">
              <a:buNone/>
              <a:defRPr sz="1190">
                <a:solidFill>
                  <a:schemeClr val="tx1">
                    <a:tint val="75000"/>
                  </a:schemeClr>
                </a:solidFill>
              </a:defRPr>
            </a:lvl5pPr>
            <a:lvl6pPr marL="1943100" indent="0">
              <a:buNone/>
              <a:defRPr sz="1190">
                <a:solidFill>
                  <a:schemeClr val="tx1">
                    <a:tint val="75000"/>
                  </a:schemeClr>
                </a:solidFill>
              </a:defRPr>
            </a:lvl6pPr>
            <a:lvl7pPr marL="2331720" indent="0">
              <a:buNone/>
              <a:defRPr sz="1190">
                <a:solidFill>
                  <a:schemeClr val="tx1">
                    <a:tint val="75000"/>
                  </a:schemeClr>
                </a:solidFill>
              </a:defRPr>
            </a:lvl7pPr>
            <a:lvl8pPr marL="2720340" indent="0">
              <a:buNone/>
              <a:defRPr sz="1190">
                <a:solidFill>
                  <a:schemeClr val="tx1">
                    <a:tint val="75000"/>
                  </a:schemeClr>
                </a:solidFill>
              </a:defRPr>
            </a:lvl8pPr>
            <a:lvl9pPr marL="3108960" indent="0">
              <a:buNone/>
              <a:defRPr sz="1190">
                <a:solidFill>
                  <a:schemeClr val="tx1">
                    <a:tint val="75000"/>
                  </a:schemeClr>
                </a:solidFill>
              </a:defRPr>
            </a:lvl9pPr>
          </a:lstStyle>
          <a:p>
            <a:pPr lvl="0"/>
            <a:r>
              <a:rPr lang="fr-FR" smtClean="0"/>
              <a:t>Modifiez les styles du texte du masque</a:t>
            </a:r>
          </a:p>
        </p:txBody>
      </p:sp>
      <p:sp>
        <p:nvSpPr>
          <p:cNvPr id="3" name="Text Placeholder 2"/>
          <p:cNvSpPr>
            <a:spLocks noGrp="1"/>
          </p:cNvSpPr>
          <p:nvPr>
            <p:ph type="body" idx="1"/>
          </p:nvPr>
        </p:nvSpPr>
        <p:spPr>
          <a:xfrm>
            <a:off x="1000335" y="6643511"/>
            <a:ext cx="5778926" cy="1974427"/>
          </a:xfrm>
        </p:spPr>
        <p:txBody>
          <a:bodyPr anchor="t">
            <a:normAutofit/>
          </a:bodyPr>
          <a:lstStyle>
            <a:lvl1pPr marL="0" indent="0" algn="l">
              <a:buNone/>
              <a:defRPr sz="1360">
                <a:solidFill>
                  <a:schemeClr val="tx1"/>
                </a:solidFill>
              </a:defRPr>
            </a:lvl1pPr>
            <a:lvl2pPr marL="388620" indent="0">
              <a:buNone/>
              <a:defRPr sz="1360">
                <a:solidFill>
                  <a:schemeClr val="tx1">
                    <a:tint val="75000"/>
                  </a:schemeClr>
                </a:solidFill>
              </a:defRPr>
            </a:lvl2pPr>
            <a:lvl3pPr marL="777240" indent="0">
              <a:buNone/>
              <a:defRPr sz="1360">
                <a:solidFill>
                  <a:schemeClr val="tx1">
                    <a:tint val="75000"/>
                  </a:schemeClr>
                </a:solidFill>
              </a:defRPr>
            </a:lvl3pPr>
            <a:lvl4pPr marL="1165860" indent="0">
              <a:buNone/>
              <a:defRPr sz="1190">
                <a:solidFill>
                  <a:schemeClr val="tx1">
                    <a:tint val="75000"/>
                  </a:schemeClr>
                </a:solidFill>
              </a:defRPr>
            </a:lvl4pPr>
            <a:lvl5pPr marL="1554480" indent="0">
              <a:buNone/>
              <a:defRPr sz="1190">
                <a:solidFill>
                  <a:schemeClr val="tx1">
                    <a:tint val="75000"/>
                  </a:schemeClr>
                </a:solidFill>
              </a:defRPr>
            </a:lvl5pPr>
            <a:lvl6pPr marL="1943100" indent="0">
              <a:buNone/>
              <a:defRPr sz="1190">
                <a:solidFill>
                  <a:schemeClr val="tx1">
                    <a:tint val="75000"/>
                  </a:schemeClr>
                </a:solidFill>
              </a:defRPr>
            </a:lvl6pPr>
            <a:lvl7pPr marL="2331720" indent="0">
              <a:buNone/>
              <a:defRPr sz="1190">
                <a:solidFill>
                  <a:schemeClr val="tx1">
                    <a:tint val="75000"/>
                  </a:schemeClr>
                </a:solidFill>
              </a:defRPr>
            </a:lvl7pPr>
            <a:lvl8pPr marL="2720340" indent="0">
              <a:buNone/>
              <a:defRPr sz="1190">
                <a:solidFill>
                  <a:schemeClr val="tx1">
                    <a:tint val="75000"/>
                  </a:schemeClr>
                </a:solidFill>
              </a:defRPr>
            </a:lvl8pPr>
            <a:lvl9pPr marL="3108960" indent="0">
              <a:buNone/>
              <a:defRPr sz="119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1D8BD707-D9CF-40AE-B4C6-C98DA3205C09}" type="datetimeFigureOut">
              <a:rPr lang="en-US" smtClean="0"/>
              <a:t>12/31/2023</a:t>
            </a:fld>
            <a:endParaRPr lang="en-US"/>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6F15528-21DE-4FAA-801E-634DDDAF4B2B}" type="slidenum">
              <a:rPr lang="fr-FR" smtClean="0"/>
              <a:t>‹N°›</a:t>
            </a:fld>
            <a:endParaRPr lang="fr-FR"/>
          </a:p>
        </p:txBody>
      </p:sp>
      <p:sp>
        <p:nvSpPr>
          <p:cNvPr id="12" name="TextBox 11"/>
          <p:cNvSpPr txBox="1"/>
          <p:nvPr/>
        </p:nvSpPr>
        <p:spPr>
          <a:xfrm>
            <a:off x="746352" y="1315446"/>
            <a:ext cx="388721" cy="857671"/>
          </a:xfrm>
          <a:prstGeom prst="rect">
            <a:avLst/>
          </a:prstGeom>
        </p:spPr>
        <p:txBody>
          <a:bodyPr vert="horz" lIns="77724" tIns="38862" rIns="77724" bIns="38862" rtlCol="0" anchor="ctr">
            <a:noAutofit/>
          </a:bodyPr>
          <a:lstStyle/>
          <a:p>
            <a:pPr lvl="0"/>
            <a:r>
              <a:rPr lang="en-US" sz="6800" dirty="0">
                <a:solidFill>
                  <a:schemeClr val="tx1"/>
                </a:solidFill>
                <a:effectLst/>
              </a:rPr>
              <a:t>“</a:t>
            </a:r>
          </a:p>
        </p:txBody>
      </p:sp>
      <p:sp>
        <p:nvSpPr>
          <p:cNvPr id="13" name="TextBox 12"/>
          <p:cNvSpPr txBox="1"/>
          <p:nvPr/>
        </p:nvSpPr>
        <p:spPr>
          <a:xfrm>
            <a:off x="6502327" y="3824668"/>
            <a:ext cx="388721" cy="857671"/>
          </a:xfrm>
          <a:prstGeom prst="rect">
            <a:avLst/>
          </a:prstGeom>
        </p:spPr>
        <p:txBody>
          <a:bodyPr vert="horz" lIns="77724" tIns="38862" rIns="77724" bIns="38862" rtlCol="0" anchor="ctr">
            <a:noAutofit/>
          </a:bodyPr>
          <a:lstStyle/>
          <a:p>
            <a:pPr lvl="0" algn="r"/>
            <a:r>
              <a:rPr lang="en-US" sz="6800" dirty="0">
                <a:solidFill>
                  <a:schemeClr val="tx1"/>
                </a:solidFill>
                <a:effectLst/>
              </a:rPr>
              <a:t>”</a:t>
            </a:r>
          </a:p>
        </p:txBody>
      </p:sp>
      <p:cxnSp>
        <p:nvCxnSpPr>
          <p:cNvPr id="26" name="Straight Connector 25"/>
          <p:cNvCxnSpPr/>
          <p:nvPr/>
        </p:nvCxnSpPr>
        <p:spPr>
          <a:xfrm>
            <a:off x="1086696" y="5029200"/>
            <a:ext cx="560620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769026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000335" y="1440460"/>
            <a:ext cx="5778924" cy="3365218"/>
          </a:xfrm>
        </p:spPr>
        <p:txBody>
          <a:bodyPr vert="horz" lIns="91440" tIns="45720" rIns="91440" bIns="45720" rtlCol="0" anchor="ctr">
            <a:normAutofit/>
          </a:bodyPr>
          <a:lstStyle>
            <a:lvl1pPr>
              <a:defRPr lang="en-US" sz="2720" b="0" dirty="0"/>
            </a:lvl1pPr>
          </a:lstStyle>
          <a:p>
            <a:pPr marL="0" lvl="0"/>
            <a:r>
              <a:rPr lang="fr-FR" smtClean="0"/>
              <a:t>Modifiez le style du titre</a:t>
            </a:r>
            <a:endParaRPr lang="en-US" dirty="0"/>
          </a:p>
        </p:txBody>
      </p:sp>
      <p:sp>
        <p:nvSpPr>
          <p:cNvPr id="14" name="Text Placeholder 2"/>
          <p:cNvSpPr>
            <a:spLocks noGrp="1"/>
          </p:cNvSpPr>
          <p:nvPr>
            <p:ph type="body" idx="13"/>
          </p:nvPr>
        </p:nvSpPr>
        <p:spPr>
          <a:xfrm>
            <a:off x="1000338" y="5230368"/>
            <a:ext cx="5778921" cy="1327709"/>
          </a:xfrm>
        </p:spPr>
        <p:txBody>
          <a:bodyPr anchor="b">
            <a:normAutofit/>
          </a:bodyPr>
          <a:lstStyle>
            <a:lvl1pPr marL="0" indent="0" algn="l">
              <a:spcBef>
                <a:spcPts val="0"/>
              </a:spcBef>
              <a:buNone/>
              <a:defRPr sz="1700">
                <a:solidFill>
                  <a:schemeClr val="tx1"/>
                </a:solidFill>
              </a:defRPr>
            </a:lvl1pPr>
            <a:lvl2pPr marL="388620" indent="0">
              <a:buNone/>
              <a:defRPr sz="1530">
                <a:solidFill>
                  <a:schemeClr val="tx1">
                    <a:tint val="75000"/>
                  </a:schemeClr>
                </a:solidFill>
              </a:defRPr>
            </a:lvl2pPr>
            <a:lvl3pPr marL="777240" indent="0">
              <a:buNone/>
              <a:defRPr sz="1360">
                <a:solidFill>
                  <a:schemeClr val="tx1">
                    <a:tint val="75000"/>
                  </a:schemeClr>
                </a:solidFill>
              </a:defRPr>
            </a:lvl3pPr>
            <a:lvl4pPr marL="1165860" indent="0">
              <a:buNone/>
              <a:defRPr sz="1190">
                <a:solidFill>
                  <a:schemeClr val="tx1">
                    <a:tint val="75000"/>
                  </a:schemeClr>
                </a:solidFill>
              </a:defRPr>
            </a:lvl4pPr>
            <a:lvl5pPr marL="1554480" indent="0">
              <a:buNone/>
              <a:defRPr sz="1190">
                <a:solidFill>
                  <a:schemeClr val="tx1">
                    <a:tint val="75000"/>
                  </a:schemeClr>
                </a:solidFill>
              </a:defRPr>
            </a:lvl5pPr>
            <a:lvl6pPr marL="1943100" indent="0">
              <a:buNone/>
              <a:defRPr sz="1190">
                <a:solidFill>
                  <a:schemeClr val="tx1">
                    <a:tint val="75000"/>
                  </a:schemeClr>
                </a:solidFill>
              </a:defRPr>
            </a:lvl6pPr>
            <a:lvl7pPr marL="2331720" indent="0">
              <a:buNone/>
              <a:defRPr sz="1190">
                <a:solidFill>
                  <a:schemeClr val="tx1">
                    <a:tint val="75000"/>
                  </a:schemeClr>
                </a:solidFill>
              </a:defRPr>
            </a:lvl7pPr>
            <a:lvl8pPr marL="2720340" indent="0">
              <a:buNone/>
              <a:defRPr sz="1190">
                <a:solidFill>
                  <a:schemeClr val="tx1">
                    <a:tint val="75000"/>
                  </a:schemeClr>
                </a:solidFill>
              </a:defRPr>
            </a:lvl8pPr>
            <a:lvl9pPr marL="3108960" indent="0">
              <a:buNone/>
              <a:defRPr sz="1190">
                <a:solidFill>
                  <a:schemeClr val="tx1">
                    <a:tint val="75000"/>
                  </a:schemeClr>
                </a:solidFill>
              </a:defRPr>
            </a:lvl9pPr>
          </a:lstStyle>
          <a:p>
            <a:pPr lvl="0"/>
            <a:r>
              <a:rPr lang="fr-FR" smtClean="0"/>
              <a:t>Modifiez les styles du texte du masque</a:t>
            </a:r>
          </a:p>
        </p:txBody>
      </p:sp>
      <p:sp>
        <p:nvSpPr>
          <p:cNvPr id="3" name="Text Placeholder 2"/>
          <p:cNvSpPr>
            <a:spLocks noGrp="1"/>
          </p:cNvSpPr>
          <p:nvPr>
            <p:ph type="body" idx="1"/>
          </p:nvPr>
        </p:nvSpPr>
        <p:spPr>
          <a:xfrm>
            <a:off x="1000336" y="6556587"/>
            <a:ext cx="5778924" cy="2061352"/>
          </a:xfrm>
        </p:spPr>
        <p:txBody>
          <a:bodyPr anchor="t">
            <a:normAutofit/>
          </a:bodyPr>
          <a:lstStyle>
            <a:lvl1pPr marL="0" indent="0" algn="l">
              <a:buNone/>
              <a:defRPr sz="1360">
                <a:solidFill>
                  <a:schemeClr val="tx1"/>
                </a:solidFill>
              </a:defRPr>
            </a:lvl1pPr>
            <a:lvl2pPr marL="388620" indent="0">
              <a:buNone/>
              <a:defRPr sz="1360">
                <a:solidFill>
                  <a:schemeClr val="tx1">
                    <a:tint val="75000"/>
                  </a:schemeClr>
                </a:solidFill>
              </a:defRPr>
            </a:lvl2pPr>
            <a:lvl3pPr marL="777240" indent="0">
              <a:buNone/>
              <a:defRPr sz="1360">
                <a:solidFill>
                  <a:schemeClr val="tx1">
                    <a:tint val="75000"/>
                  </a:schemeClr>
                </a:solidFill>
              </a:defRPr>
            </a:lvl3pPr>
            <a:lvl4pPr marL="1165860" indent="0">
              <a:buNone/>
              <a:defRPr sz="1190">
                <a:solidFill>
                  <a:schemeClr val="tx1">
                    <a:tint val="75000"/>
                  </a:schemeClr>
                </a:solidFill>
              </a:defRPr>
            </a:lvl4pPr>
            <a:lvl5pPr marL="1554480" indent="0">
              <a:buNone/>
              <a:defRPr sz="1190">
                <a:solidFill>
                  <a:schemeClr val="tx1">
                    <a:tint val="75000"/>
                  </a:schemeClr>
                </a:solidFill>
              </a:defRPr>
            </a:lvl5pPr>
            <a:lvl6pPr marL="1943100" indent="0">
              <a:buNone/>
              <a:defRPr sz="1190">
                <a:solidFill>
                  <a:schemeClr val="tx1">
                    <a:tint val="75000"/>
                  </a:schemeClr>
                </a:solidFill>
              </a:defRPr>
            </a:lvl6pPr>
            <a:lvl7pPr marL="2331720" indent="0">
              <a:buNone/>
              <a:defRPr sz="1190">
                <a:solidFill>
                  <a:schemeClr val="tx1">
                    <a:tint val="75000"/>
                  </a:schemeClr>
                </a:solidFill>
              </a:defRPr>
            </a:lvl7pPr>
            <a:lvl8pPr marL="2720340" indent="0">
              <a:buNone/>
              <a:defRPr sz="1190">
                <a:solidFill>
                  <a:schemeClr val="tx1">
                    <a:tint val="75000"/>
                  </a:schemeClr>
                </a:solidFill>
              </a:defRPr>
            </a:lvl8pPr>
            <a:lvl9pPr marL="3108960" indent="0">
              <a:buNone/>
              <a:defRPr sz="119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1D8BD707-D9CF-40AE-B4C6-C98DA3205C09}" type="datetimeFigureOut">
              <a:rPr lang="en-US" smtClean="0"/>
              <a:t>12/31/2023</a:t>
            </a:fld>
            <a:endParaRPr lang="en-US"/>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6F15528-21DE-4FAA-801E-634DDDAF4B2B}" type="slidenum">
              <a:rPr lang="fr-FR" smtClean="0"/>
              <a:t>‹N°›</a:t>
            </a:fld>
            <a:endParaRPr lang="fr-FR"/>
          </a:p>
        </p:txBody>
      </p:sp>
      <p:cxnSp>
        <p:nvCxnSpPr>
          <p:cNvPr id="15" name="Straight Connector 14"/>
          <p:cNvCxnSpPr/>
          <p:nvPr/>
        </p:nvCxnSpPr>
        <p:spPr>
          <a:xfrm>
            <a:off x="1086699" y="5029200"/>
            <a:ext cx="561545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398355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fr-FR" smtClean="0"/>
              <a:t>Modifiez le style du titre</a:t>
            </a:r>
            <a:endParaRPr lang="en-US" dirty="0"/>
          </a:p>
        </p:txBody>
      </p:sp>
      <p:sp>
        <p:nvSpPr>
          <p:cNvPr id="3" name="Vertical Text Placeholder 2"/>
          <p:cNvSpPr>
            <a:spLocks noGrp="1"/>
          </p:cNvSpPr>
          <p:nvPr>
            <p:ph type="body" orient="vert" idx="1"/>
          </p:nvPr>
        </p:nvSpPr>
        <p:spPr>
          <a:xfrm>
            <a:off x="1000335" y="3652199"/>
            <a:ext cx="5778926" cy="4965742"/>
          </a:xfrm>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12/31/2023</a:t>
            </a:fld>
            <a:endParaRPr lang="en-US"/>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6F15528-21DE-4FAA-801E-634DDDAF4B2B}" type="slidenum">
              <a:rPr lang="fr-FR" smtClean="0"/>
              <a:t>‹N°›</a:t>
            </a:fld>
            <a:endParaRPr lang="fr-FR"/>
          </a:p>
        </p:txBody>
      </p:sp>
      <p:cxnSp>
        <p:nvCxnSpPr>
          <p:cNvPr id="14" name="Straight Connector 13"/>
          <p:cNvCxnSpPr/>
          <p:nvPr/>
        </p:nvCxnSpPr>
        <p:spPr>
          <a:xfrm>
            <a:off x="1086696" y="3453516"/>
            <a:ext cx="561546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157489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3167" y="1330081"/>
            <a:ext cx="1376091" cy="7287859"/>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1000337" y="1330081"/>
            <a:ext cx="4178183" cy="7287856"/>
          </a:xfrm>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12/31/2023</a:t>
            </a:fld>
            <a:endParaRPr lang="en-US"/>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6F15528-21DE-4FAA-801E-634DDDAF4B2B}" type="slidenum">
              <a:rPr lang="fr-FR" smtClean="0"/>
              <a:t>‹N°›</a:t>
            </a:fld>
            <a:endParaRPr lang="fr-FR"/>
          </a:p>
        </p:txBody>
      </p:sp>
      <p:cxnSp>
        <p:nvCxnSpPr>
          <p:cNvPr id="14" name="Straight Connector 13"/>
          <p:cNvCxnSpPr/>
          <p:nvPr/>
        </p:nvCxnSpPr>
        <p:spPr>
          <a:xfrm>
            <a:off x="5308685" y="1330081"/>
            <a:ext cx="0" cy="7287856"/>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150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12/31/2023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extLst>
      <p:ext uri="{BB962C8B-B14F-4D97-AF65-F5344CB8AC3E}">
        <p14:creationId xmlns:p14="http://schemas.microsoft.com/office/powerpoint/2010/main" val="3394424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cxnSp>
        <p:nvCxnSpPr>
          <p:cNvPr id="7" name="Straight Connector 6"/>
          <p:cNvCxnSpPr/>
          <p:nvPr/>
        </p:nvCxnSpPr>
        <p:spPr>
          <a:xfrm>
            <a:off x="1086695" y="3455848"/>
            <a:ext cx="560620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12/31/2023</a:t>
            </a:fld>
            <a:endParaRPr lang="en-US"/>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6F15528-21DE-4FAA-801E-634DDDAF4B2B}" type="slidenum">
              <a:rPr lang="fr-FR" smtClean="0"/>
              <a:t>‹N°›</a:t>
            </a:fld>
            <a:endParaRPr lang="fr-FR"/>
          </a:p>
        </p:txBody>
      </p:sp>
    </p:spTree>
    <p:extLst>
      <p:ext uri="{BB962C8B-B14F-4D97-AF65-F5344CB8AC3E}">
        <p14:creationId xmlns:p14="http://schemas.microsoft.com/office/powerpoint/2010/main" val="2703513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086695" y="2407406"/>
            <a:ext cx="5606204" cy="2673021"/>
          </a:xfrm>
        </p:spPr>
        <p:txBody>
          <a:bodyPr anchor="b">
            <a:normAutofit/>
          </a:bodyPr>
          <a:lstStyle>
            <a:lvl1pPr algn="ctr">
              <a:defRPr sz="3400" b="0" cap="none"/>
            </a:lvl1pPr>
          </a:lstStyle>
          <a:p>
            <a:r>
              <a:rPr lang="fr-FR" smtClean="0"/>
              <a:t>Modifiez le style du titre</a:t>
            </a:r>
            <a:endParaRPr lang="en-US" dirty="0"/>
          </a:p>
        </p:txBody>
      </p:sp>
      <p:sp>
        <p:nvSpPr>
          <p:cNvPr id="3" name="Text Placeholder 2"/>
          <p:cNvSpPr>
            <a:spLocks noGrp="1"/>
          </p:cNvSpPr>
          <p:nvPr>
            <p:ph type="body" idx="1"/>
          </p:nvPr>
        </p:nvSpPr>
        <p:spPr>
          <a:xfrm>
            <a:off x="1086695" y="5477794"/>
            <a:ext cx="5606204" cy="1598689"/>
          </a:xfrm>
        </p:spPr>
        <p:txBody>
          <a:bodyPr anchor="t">
            <a:normAutofit/>
          </a:bodyPr>
          <a:lstStyle>
            <a:lvl1pPr marL="0" indent="0" algn="ctr">
              <a:buNone/>
              <a:defRPr sz="2040">
                <a:solidFill>
                  <a:schemeClr val="tx1"/>
                </a:solidFill>
              </a:defRPr>
            </a:lvl1pPr>
            <a:lvl2pPr marL="388620" indent="0">
              <a:buNone/>
              <a:defRPr sz="1530">
                <a:solidFill>
                  <a:schemeClr val="tx1">
                    <a:tint val="75000"/>
                  </a:schemeClr>
                </a:solidFill>
              </a:defRPr>
            </a:lvl2pPr>
            <a:lvl3pPr marL="777240" indent="0">
              <a:buNone/>
              <a:defRPr sz="1360">
                <a:solidFill>
                  <a:schemeClr val="tx1">
                    <a:tint val="75000"/>
                  </a:schemeClr>
                </a:solidFill>
              </a:defRPr>
            </a:lvl3pPr>
            <a:lvl4pPr marL="1165860" indent="0">
              <a:buNone/>
              <a:defRPr sz="1190">
                <a:solidFill>
                  <a:schemeClr val="tx1">
                    <a:tint val="75000"/>
                  </a:schemeClr>
                </a:solidFill>
              </a:defRPr>
            </a:lvl4pPr>
            <a:lvl5pPr marL="1554480" indent="0">
              <a:buNone/>
              <a:defRPr sz="1190">
                <a:solidFill>
                  <a:schemeClr val="tx1">
                    <a:tint val="75000"/>
                  </a:schemeClr>
                </a:solidFill>
              </a:defRPr>
            </a:lvl5pPr>
            <a:lvl6pPr marL="1943100" indent="0">
              <a:buNone/>
              <a:defRPr sz="1190">
                <a:solidFill>
                  <a:schemeClr val="tx1">
                    <a:tint val="75000"/>
                  </a:schemeClr>
                </a:solidFill>
              </a:defRPr>
            </a:lvl6pPr>
            <a:lvl7pPr marL="2331720" indent="0">
              <a:buNone/>
              <a:defRPr sz="1190">
                <a:solidFill>
                  <a:schemeClr val="tx1">
                    <a:tint val="75000"/>
                  </a:schemeClr>
                </a:solidFill>
              </a:defRPr>
            </a:lvl7pPr>
            <a:lvl8pPr marL="2720340" indent="0">
              <a:buNone/>
              <a:defRPr sz="1190">
                <a:solidFill>
                  <a:schemeClr val="tx1">
                    <a:tint val="75000"/>
                  </a:schemeClr>
                </a:solidFill>
              </a:defRPr>
            </a:lvl8pPr>
            <a:lvl9pPr marL="3108960" indent="0">
              <a:buNone/>
              <a:defRPr sz="119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1D8BD707-D9CF-40AE-B4C6-C98DA3205C09}" type="datetimeFigureOut">
              <a:rPr lang="en-US" smtClean="0"/>
              <a:t>12/31/2023</a:t>
            </a:fld>
            <a:endParaRPr lang="en-US"/>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6F15528-21DE-4FAA-801E-634DDDAF4B2B}" type="slidenum">
              <a:rPr lang="fr-FR" smtClean="0"/>
              <a:t>‹N°›</a:t>
            </a:fld>
            <a:endParaRPr lang="fr-FR"/>
          </a:p>
        </p:txBody>
      </p:sp>
      <p:cxnSp>
        <p:nvCxnSpPr>
          <p:cNvPr id="31" name="Straight Connector 30"/>
          <p:cNvCxnSpPr/>
          <p:nvPr/>
        </p:nvCxnSpPr>
        <p:spPr>
          <a:xfrm>
            <a:off x="1086697" y="5279108"/>
            <a:ext cx="560620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7929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cxnSp>
        <p:nvCxnSpPr>
          <p:cNvPr id="8" name="Straight Connector 7"/>
          <p:cNvCxnSpPr/>
          <p:nvPr/>
        </p:nvCxnSpPr>
        <p:spPr>
          <a:xfrm>
            <a:off x="1086695" y="3455848"/>
            <a:ext cx="560620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000336" y="1342495"/>
            <a:ext cx="5778924" cy="1912338"/>
          </a:xfrm>
        </p:spPr>
        <p:txBody>
          <a:bodyPr/>
          <a:lstStyle/>
          <a:p>
            <a:r>
              <a:rPr lang="fr-FR" smtClean="0"/>
              <a:t>Modifiez le style du titre</a:t>
            </a:r>
            <a:endParaRPr lang="en-US" dirty="0"/>
          </a:p>
        </p:txBody>
      </p:sp>
      <p:sp>
        <p:nvSpPr>
          <p:cNvPr id="3" name="Content Placeholder 2"/>
          <p:cNvSpPr>
            <a:spLocks noGrp="1"/>
          </p:cNvSpPr>
          <p:nvPr>
            <p:ph sz="half" idx="1"/>
          </p:nvPr>
        </p:nvSpPr>
        <p:spPr>
          <a:xfrm>
            <a:off x="1000336" y="3647847"/>
            <a:ext cx="2836926" cy="50560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3948379" y="3647847"/>
            <a:ext cx="2836926" cy="50560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12/31/2023</a:t>
            </a:fld>
            <a:endParaRPr lang="en-US"/>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6F15528-21DE-4FAA-801E-634DDDAF4B2B}" type="slidenum">
              <a:rPr lang="fr-FR" smtClean="0"/>
              <a:t>‹N°›</a:t>
            </a:fld>
            <a:endParaRPr lang="fr-FR"/>
          </a:p>
        </p:txBody>
      </p:sp>
    </p:spTree>
    <p:extLst>
      <p:ext uri="{BB962C8B-B14F-4D97-AF65-F5344CB8AC3E}">
        <p14:creationId xmlns:p14="http://schemas.microsoft.com/office/powerpoint/2010/main" val="3386887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000338" y="3899182"/>
            <a:ext cx="2836926" cy="845184"/>
          </a:xfrm>
        </p:spPr>
        <p:txBody>
          <a:bodyPr anchor="b">
            <a:noAutofit/>
          </a:bodyPr>
          <a:lstStyle>
            <a:lvl1pPr marL="0" indent="0">
              <a:buNone/>
              <a:defRPr sz="2040" b="0">
                <a:solidFill>
                  <a:schemeClr val="accent1"/>
                </a:solidFill>
              </a:defRPr>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fr-FR" smtClean="0"/>
              <a:t>Modifiez les styles du texte du masque</a:t>
            </a:r>
          </a:p>
        </p:txBody>
      </p:sp>
      <p:sp>
        <p:nvSpPr>
          <p:cNvPr id="4" name="Content Placeholder 3"/>
          <p:cNvSpPr>
            <a:spLocks noGrp="1"/>
          </p:cNvSpPr>
          <p:nvPr>
            <p:ph sz="half" idx="2"/>
          </p:nvPr>
        </p:nvSpPr>
        <p:spPr>
          <a:xfrm>
            <a:off x="1000338" y="4756786"/>
            <a:ext cx="2836926" cy="3969715"/>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3945557" y="3899182"/>
            <a:ext cx="2836926" cy="845184"/>
          </a:xfrm>
        </p:spPr>
        <p:txBody>
          <a:bodyPr anchor="b">
            <a:noAutofit/>
          </a:bodyPr>
          <a:lstStyle>
            <a:lvl1pPr marL="0" indent="0">
              <a:buNone/>
              <a:defRPr sz="2040" b="0">
                <a:solidFill>
                  <a:schemeClr val="accent1"/>
                </a:solidFill>
              </a:defRPr>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fr-FR" smtClean="0"/>
              <a:t>Modifiez les styles du texte du masque</a:t>
            </a:r>
          </a:p>
        </p:txBody>
      </p:sp>
      <p:sp>
        <p:nvSpPr>
          <p:cNvPr id="6" name="Content Placeholder 5"/>
          <p:cNvSpPr>
            <a:spLocks noGrp="1"/>
          </p:cNvSpPr>
          <p:nvPr>
            <p:ph sz="quarter" idx="4"/>
          </p:nvPr>
        </p:nvSpPr>
        <p:spPr>
          <a:xfrm>
            <a:off x="3945557" y="4756786"/>
            <a:ext cx="2836926" cy="3969715"/>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12/31/2023</a:t>
            </a:fld>
            <a:endParaRPr lang="en-US"/>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B6F15528-21DE-4FAA-801E-634DDDAF4B2B}" type="slidenum">
              <a:rPr lang="fr-FR" smtClean="0"/>
              <a:t>‹N°›</a:t>
            </a:fld>
            <a:endParaRPr lang="fr-FR"/>
          </a:p>
        </p:txBody>
      </p:sp>
      <p:cxnSp>
        <p:nvCxnSpPr>
          <p:cNvPr id="41" name="Straight Connector 40"/>
          <p:cNvCxnSpPr/>
          <p:nvPr/>
        </p:nvCxnSpPr>
        <p:spPr>
          <a:xfrm>
            <a:off x="1086696" y="3453516"/>
            <a:ext cx="560620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726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1000336" y="1342495"/>
            <a:ext cx="5778925" cy="1912338"/>
          </a:xfrm>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12/31/2023</a:t>
            </a:fld>
            <a:endParaRPr lang="en-US"/>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B6F15528-21DE-4FAA-801E-634DDDAF4B2B}" type="slidenum">
              <a:rPr lang="fr-FR" smtClean="0"/>
              <a:t>‹N°›</a:t>
            </a:fld>
            <a:endParaRPr lang="fr-FR"/>
          </a:p>
        </p:txBody>
      </p:sp>
      <p:cxnSp>
        <p:nvCxnSpPr>
          <p:cNvPr id="14" name="Straight Connector 13"/>
          <p:cNvCxnSpPr/>
          <p:nvPr/>
        </p:nvCxnSpPr>
        <p:spPr>
          <a:xfrm>
            <a:off x="1086696" y="3453516"/>
            <a:ext cx="560620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3140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12/31/2023</a:t>
            </a:fld>
            <a:endParaRPr lang="en-US"/>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B6F15528-21DE-4FAA-801E-634DDDAF4B2B}" type="slidenum">
              <a:rPr lang="fr-FR" smtClean="0"/>
              <a:t>‹N°›</a:t>
            </a:fld>
            <a:endParaRPr lang="fr-FR"/>
          </a:p>
        </p:txBody>
      </p:sp>
    </p:spTree>
    <p:extLst>
      <p:ext uri="{BB962C8B-B14F-4D97-AF65-F5344CB8AC3E}">
        <p14:creationId xmlns:p14="http://schemas.microsoft.com/office/powerpoint/2010/main" val="928048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000335" y="2036517"/>
            <a:ext cx="2156278" cy="2011680"/>
          </a:xfrm>
        </p:spPr>
        <p:txBody>
          <a:bodyPr anchor="b">
            <a:normAutofit/>
          </a:bodyPr>
          <a:lstStyle>
            <a:lvl1pPr algn="ctr">
              <a:defRPr sz="2040" b="0"/>
            </a:lvl1pPr>
          </a:lstStyle>
          <a:p>
            <a:r>
              <a:rPr lang="fr-FR" smtClean="0"/>
              <a:t>Modifiez le style du titre</a:t>
            </a:r>
            <a:endParaRPr lang="en-US" dirty="0"/>
          </a:p>
        </p:txBody>
      </p:sp>
      <p:sp>
        <p:nvSpPr>
          <p:cNvPr id="3" name="Content Placeholder 2"/>
          <p:cNvSpPr>
            <a:spLocks noGrp="1"/>
          </p:cNvSpPr>
          <p:nvPr>
            <p:ph idx="1"/>
          </p:nvPr>
        </p:nvSpPr>
        <p:spPr>
          <a:xfrm>
            <a:off x="3502053" y="1440461"/>
            <a:ext cx="3277208" cy="7177478"/>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000335" y="4445562"/>
            <a:ext cx="2156278" cy="3576326"/>
          </a:xfrm>
        </p:spPr>
        <p:txBody>
          <a:bodyPr anchor="t">
            <a:normAutofit/>
          </a:bodyPr>
          <a:lstStyle>
            <a:lvl1pPr marL="0" indent="0" algn="ctr">
              <a:buNone/>
              <a:defRPr sz="1360"/>
            </a:lvl1pPr>
            <a:lvl2pPr marL="388620" indent="0">
              <a:buNone/>
              <a:defRPr sz="1020"/>
            </a:lvl2pPr>
            <a:lvl3pPr marL="777240" indent="0">
              <a:buNone/>
              <a:defRPr sz="850"/>
            </a:lvl3pPr>
            <a:lvl4pPr marL="1165860" indent="0">
              <a:buNone/>
              <a:defRPr sz="765"/>
            </a:lvl4pPr>
            <a:lvl5pPr marL="1554480" indent="0">
              <a:buNone/>
              <a:defRPr sz="765"/>
            </a:lvl5pPr>
            <a:lvl6pPr marL="1943100" indent="0">
              <a:buNone/>
              <a:defRPr sz="765"/>
            </a:lvl6pPr>
            <a:lvl7pPr marL="2331720" indent="0">
              <a:buNone/>
              <a:defRPr sz="765"/>
            </a:lvl7pPr>
            <a:lvl8pPr marL="2720340" indent="0">
              <a:buNone/>
              <a:defRPr sz="765"/>
            </a:lvl8pPr>
            <a:lvl9pPr marL="3108960" indent="0">
              <a:buNone/>
              <a:defRPr sz="765"/>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D8BD707-D9CF-40AE-B4C6-C98DA3205C09}" type="datetimeFigureOut">
              <a:rPr lang="en-US" smtClean="0"/>
              <a:t>12/31/2023</a:t>
            </a:fld>
            <a:endParaRPr lang="en-US"/>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6F15528-21DE-4FAA-801E-634DDDAF4B2B}" type="slidenum">
              <a:rPr lang="fr-FR" smtClean="0"/>
              <a:t>‹N°›</a:t>
            </a:fld>
            <a:endParaRPr lang="fr-FR"/>
          </a:p>
        </p:txBody>
      </p:sp>
      <p:cxnSp>
        <p:nvCxnSpPr>
          <p:cNvPr id="16" name="Straight Connector 15"/>
          <p:cNvCxnSpPr/>
          <p:nvPr/>
        </p:nvCxnSpPr>
        <p:spPr>
          <a:xfrm>
            <a:off x="1086696" y="4271715"/>
            <a:ext cx="198355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94898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000335" y="2762954"/>
            <a:ext cx="3087372" cy="2011680"/>
          </a:xfrm>
        </p:spPr>
        <p:txBody>
          <a:bodyPr anchor="b">
            <a:normAutofit/>
          </a:bodyPr>
          <a:lstStyle>
            <a:lvl1pPr algn="ctr">
              <a:defRPr sz="2040" b="0"/>
            </a:lvl1pPr>
          </a:lstStyle>
          <a:p>
            <a:r>
              <a:rPr lang="fr-FR" smtClean="0"/>
              <a:t>Modifiez le style du titre</a:t>
            </a:r>
            <a:endParaRPr lang="en-US" dirty="0"/>
          </a:p>
        </p:txBody>
      </p:sp>
      <p:sp>
        <p:nvSpPr>
          <p:cNvPr id="17" name="Picture Placeholder 2"/>
          <p:cNvSpPr>
            <a:spLocks noGrp="1" noChangeAspect="1"/>
          </p:cNvSpPr>
          <p:nvPr>
            <p:ph type="pic" idx="1"/>
          </p:nvPr>
        </p:nvSpPr>
        <p:spPr>
          <a:xfrm>
            <a:off x="4405609" y="1514968"/>
            <a:ext cx="2490044" cy="702846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360"/>
            </a:lvl1pPr>
            <a:lvl2pPr marL="388620" indent="0">
              <a:buNone/>
              <a:defRPr sz="1360"/>
            </a:lvl2pPr>
            <a:lvl3pPr marL="777240" indent="0">
              <a:buNone/>
              <a:defRPr sz="1360"/>
            </a:lvl3pPr>
            <a:lvl4pPr marL="1165860" indent="0">
              <a:buNone/>
              <a:defRPr sz="1360"/>
            </a:lvl4pPr>
            <a:lvl5pPr marL="1554480" indent="0">
              <a:buNone/>
              <a:defRPr sz="1360"/>
            </a:lvl5pPr>
            <a:lvl6pPr marL="1943100" indent="0">
              <a:buNone/>
              <a:defRPr sz="1360"/>
            </a:lvl6pPr>
            <a:lvl7pPr marL="2331720" indent="0">
              <a:buNone/>
              <a:defRPr sz="1360"/>
            </a:lvl7pPr>
            <a:lvl8pPr marL="2720340" indent="0">
              <a:buNone/>
              <a:defRPr sz="1360"/>
            </a:lvl8pPr>
            <a:lvl9pPr marL="3108960" indent="0">
              <a:buNone/>
              <a:defRPr sz="136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000336" y="4774634"/>
            <a:ext cx="3087371" cy="2682240"/>
          </a:xfrm>
        </p:spPr>
        <p:txBody>
          <a:bodyPr anchor="t">
            <a:normAutofit/>
          </a:bodyPr>
          <a:lstStyle>
            <a:lvl1pPr marL="0" indent="0" algn="ctr">
              <a:buNone/>
              <a:defRPr sz="1360"/>
            </a:lvl1pPr>
            <a:lvl2pPr marL="388620" indent="0">
              <a:buNone/>
              <a:defRPr sz="1020"/>
            </a:lvl2pPr>
            <a:lvl3pPr marL="777240" indent="0">
              <a:buNone/>
              <a:defRPr sz="850"/>
            </a:lvl3pPr>
            <a:lvl4pPr marL="1165860" indent="0">
              <a:buNone/>
              <a:defRPr sz="765"/>
            </a:lvl4pPr>
            <a:lvl5pPr marL="1554480" indent="0">
              <a:buNone/>
              <a:defRPr sz="765"/>
            </a:lvl5pPr>
            <a:lvl6pPr marL="1943100" indent="0">
              <a:buNone/>
              <a:defRPr sz="765"/>
            </a:lvl6pPr>
            <a:lvl7pPr marL="2331720" indent="0">
              <a:buNone/>
              <a:defRPr sz="765"/>
            </a:lvl7pPr>
            <a:lvl8pPr marL="2720340" indent="0">
              <a:buNone/>
              <a:defRPr sz="765"/>
            </a:lvl8pPr>
            <a:lvl9pPr marL="3108960" indent="0">
              <a:buNone/>
              <a:defRPr sz="765"/>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D8BD707-D9CF-40AE-B4C6-C98DA3205C09}" type="datetimeFigureOut">
              <a:rPr lang="en-US" smtClean="0"/>
              <a:t>12/31/2023</a:t>
            </a:fld>
            <a:endParaRPr lang="en-US"/>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6F15528-21DE-4FAA-801E-634DDDAF4B2B}" type="slidenum">
              <a:rPr lang="fr-FR" smtClean="0"/>
              <a:t>‹N°›</a:t>
            </a:fld>
            <a:endParaRPr lang="fr-FR"/>
          </a:p>
        </p:txBody>
      </p:sp>
    </p:spTree>
    <p:extLst>
      <p:ext uri="{BB962C8B-B14F-4D97-AF65-F5344CB8AC3E}">
        <p14:creationId xmlns:p14="http://schemas.microsoft.com/office/powerpoint/2010/main" val="1387433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7779597" cy="10058400"/>
            <a:chOff x="0" y="0"/>
            <a:chExt cx="9152467" cy="6858000"/>
          </a:xfrm>
        </p:grpSpPr>
        <p:pic>
          <p:nvPicPr>
            <p:cNvPr id="8" name="Picture 7" descr="S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000336" y="1342495"/>
            <a:ext cx="5778924" cy="1912338"/>
          </a:xfrm>
          <a:prstGeom prst="rect">
            <a:avLst/>
          </a:prstGeom>
          <a:effectLst/>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1000335" y="3652199"/>
            <a:ext cx="5778926" cy="5052662"/>
          </a:xfrm>
          <a:prstGeom prst="rect">
            <a:avLst/>
          </a:prstGeom>
        </p:spPr>
        <p:txBody>
          <a:bodyPr vert="horz" lIns="91440" tIns="45720" rIns="91440" bIns="45720" rtlCol="0"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5403170" y="8742115"/>
            <a:ext cx="976041" cy="409787"/>
          </a:xfrm>
          <a:prstGeom prst="rect">
            <a:avLst/>
          </a:prstGeom>
        </p:spPr>
        <p:txBody>
          <a:bodyPr vert="horz" lIns="91440" tIns="45720" rIns="91440" bIns="45720" rtlCol="0" anchor="ctr"/>
          <a:lstStyle>
            <a:lvl1pPr algn="r">
              <a:defRPr sz="850" b="0" i="0">
                <a:solidFill>
                  <a:schemeClr val="tx1"/>
                </a:solidFill>
                <a:effectLst/>
                <a:latin typeface="+mn-lt"/>
              </a:defRPr>
            </a:lvl1pPr>
          </a:lstStyle>
          <a:p>
            <a:fld id="{1D8BD707-D9CF-40AE-B4C6-C98DA3205C09}" type="datetimeFigureOut">
              <a:rPr lang="en-US" smtClean="0"/>
              <a:t>12/31/2023</a:t>
            </a:fld>
            <a:endParaRPr lang="en-US"/>
          </a:p>
        </p:txBody>
      </p:sp>
      <p:sp>
        <p:nvSpPr>
          <p:cNvPr id="5" name="Footer Placeholder 4"/>
          <p:cNvSpPr>
            <a:spLocks noGrp="1"/>
          </p:cNvSpPr>
          <p:nvPr>
            <p:ph type="ftr" sz="quarter" idx="3"/>
          </p:nvPr>
        </p:nvSpPr>
        <p:spPr>
          <a:xfrm>
            <a:off x="1000336" y="8742115"/>
            <a:ext cx="4338967" cy="409787"/>
          </a:xfrm>
          <a:prstGeom prst="rect">
            <a:avLst/>
          </a:prstGeom>
        </p:spPr>
        <p:txBody>
          <a:bodyPr vert="horz" lIns="91440" tIns="45720" rIns="91440" bIns="45720" rtlCol="0" anchor="ctr"/>
          <a:lstStyle>
            <a:lvl1pPr algn="l">
              <a:defRPr sz="850" b="0" i="0">
                <a:solidFill>
                  <a:schemeClr val="tx1"/>
                </a:solidFill>
                <a:effectLst/>
                <a:latin typeface="+mn-lt"/>
              </a:defRPr>
            </a:lvl1pPr>
          </a:lstStyle>
          <a:p>
            <a:endParaRPr lang="fr-FR"/>
          </a:p>
        </p:txBody>
      </p:sp>
      <p:sp>
        <p:nvSpPr>
          <p:cNvPr id="6" name="Slide Number Placeholder 5"/>
          <p:cNvSpPr>
            <a:spLocks noGrp="1"/>
          </p:cNvSpPr>
          <p:nvPr>
            <p:ph type="sldNum" sz="quarter" idx="4"/>
          </p:nvPr>
        </p:nvSpPr>
        <p:spPr>
          <a:xfrm>
            <a:off x="6443077" y="8742115"/>
            <a:ext cx="336184" cy="409787"/>
          </a:xfrm>
          <a:prstGeom prst="rect">
            <a:avLst/>
          </a:prstGeom>
        </p:spPr>
        <p:txBody>
          <a:bodyPr vert="horz" lIns="91440" tIns="45720" rIns="91440" bIns="45720" rtlCol="0" anchor="ctr"/>
          <a:lstStyle>
            <a:lvl1pPr algn="r">
              <a:defRPr sz="850" b="0" i="0">
                <a:solidFill>
                  <a:schemeClr val="tx1"/>
                </a:solidFill>
                <a:effectLst/>
                <a:latin typeface="+mn-lt"/>
              </a:defRPr>
            </a:lvl1pPr>
          </a:lstStyle>
          <a:p>
            <a:fld id="{B6F15528-21DE-4FAA-801E-634DDDAF4B2B}" type="slidenum">
              <a:rPr lang="fr-FR" smtClean="0"/>
              <a:t>‹N°›</a:t>
            </a:fld>
            <a:endParaRPr lang="fr-FR"/>
          </a:p>
        </p:txBody>
      </p:sp>
    </p:spTree>
    <p:extLst>
      <p:ext uri="{BB962C8B-B14F-4D97-AF65-F5344CB8AC3E}">
        <p14:creationId xmlns:p14="http://schemas.microsoft.com/office/powerpoint/2010/main" val="1848086147"/>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 id="2147483748" r:id="rId18"/>
  </p:sldLayoutIdLst>
  <p:txStyles>
    <p:titleStyle>
      <a:lvl1pPr algn="ctr" defTabSz="388620" rtl="0" eaLnBrk="1" latinLnBrk="0" hangingPunct="1">
        <a:spcBef>
          <a:spcPct val="0"/>
        </a:spcBef>
        <a:buNone/>
        <a:defRPr sz="3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42888" indent="-242888" algn="l" defTabSz="388620" rtl="0" eaLnBrk="1" latinLnBrk="0" hangingPunct="1">
        <a:spcBef>
          <a:spcPct val="20000"/>
        </a:spcBef>
        <a:spcAft>
          <a:spcPts val="510"/>
        </a:spcAft>
        <a:buClr>
          <a:schemeClr val="accent1"/>
        </a:buClr>
        <a:buSzPct val="115000"/>
        <a:buFont typeface="Arial"/>
        <a:buChar char="•"/>
        <a:defRPr sz="2040" kern="1200" cap="none">
          <a:solidFill>
            <a:schemeClr val="tx1">
              <a:lumMod val="85000"/>
              <a:lumOff val="15000"/>
            </a:schemeClr>
          </a:solidFill>
          <a:effectLst/>
          <a:latin typeface="+mn-lt"/>
          <a:ea typeface="+mn-ea"/>
          <a:cs typeface="+mn-cs"/>
        </a:defRPr>
      </a:lvl1pPr>
      <a:lvl2pPr marL="631508" indent="-242888" algn="l" defTabSz="388620" rtl="0" eaLnBrk="1" latinLnBrk="0" hangingPunct="1">
        <a:spcBef>
          <a:spcPct val="20000"/>
        </a:spcBef>
        <a:spcAft>
          <a:spcPts val="510"/>
        </a:spcAft>
        <a:buClr>
          <a:schemeClr val="accent1"/>
        </a:buClr>
        <a:buSzPct val="115000"/>
        <a:buFont typeface="Arial"/>
        <a:buChar char="•"/>
        <a:defRPr sz="1700" kern="1200" cap="none">
          <a:solidFill>
            <a:schemeClr val="tx1">
              <a:lumMod val="85000"/>
              <a:lumOff val="15000"/>
            </a:schemeClr>
          </a:solidFill>
          <a:effectLst/>
          <a:latin typeface="+mn-lt"/>
          <a:ea typeface="+mn-ea"/>
          <a:cs typeface="+mn-cs"/>
        </a:defRPr>
      </a:lvl2pPr>
      <a:lvl3pPr marL="1020128" indent="-242888" algn="l" defTabSz="388620" rtl="0" eaLnBrk="1" latinLnBrk="0" hangingPunct="1">
        <a:spcBef>
          <a:spcPct val="20000"/>
        </a:spcBef>
        <a:spcAft>
          <a:spcPts val="510"/>
        </a:spcAft>
        <a:buClr>
          <a:schemeClr val="accent1"/>
        </a:buClr>
        <a:buSzPct val="115000"/>
        <a:buFont typeface="Arial"/>
        <a:buChar char="•"/>
        <a:defRPr sz="1530" kern="1200" cap="none">
          <a:solidFill>
            <a:schemeClr val="tx1">
              <a:lumMod val="85000"/>
              <a:lumOff val="15000"/>
            </a:schemeClr>
          </a:solidFill>
          <a:effectLst/>
          <a:latin typeface="+mn-lt"/>
          <a:ea typeface="+mn-ea"/>
          <a:cs typeface="+mn-cs"/>
        </a:defRPr>
      </a:lvl3pPr>
      <a:lvl4pPr marL="1311593" indent="-145733" algn="l" defTabSz="388620" rtl="0" eaLnBrk="1" latinLnBrk="0" hangingPunct="1">
        <a:spcBef>
          <a:spcPct val="20000"/>
        </a:spcBef>
        <a:spcAft>
          <a:spcPts val="510"/>
        </a:spcAft>
        <a:buClr>
          <a:schemeClr val="accent1"/>
        </a:buClr>
        <a:buSzPct val="115000"/>
        <a:buFont typeface="Arial"/>
        <a:buChar char="•"/>
        <a:defRPr sz="1360" kern="1200" cap="none">
          <a:solidFill>
            <a:schemeClr val="tx1">
              <a:lumMod val="85000"/>
              <a:lumOff val="15000"/>
            </a:schemeClr>
          </a:solidFill>
          <a:effectLst/>
          <a:latin typeface="+mn-lt"/>
          <a:ea typeface="+mn-ea"/>
          <a:cs typeface="+mn-cs"/>
        </a:defRPr>
      </a:lvl4pPr>
      <a:lvl5pPr marL="1700213" indent="-145733" algn="l" defTabSz="388620" rtl="0" eaLnBrk="1" latinLnBrk="0" hangingPunct="1">
        <a:spcBef>
          <a:spcPct val="20000"/>
        </a:spcBef>
        <a:spcAft>
          <a:spcPts val="510"/>
        </a:spcAft>
        <a:buClr>
          <a:schemeClr val="accent1"/>
        </a:buClr>
        <a:buSzPct val="115000"/>
        <a:buFont typeface="Arial"/>
        <a:buChar char="•"/>
        <a:defRPr sz="1190" kern="1200" cap="none">
          <a:solidFill>
            <a:schemeClr val="tx1">
              <a:lumMod val="85000"/>
              <a:lumOff val="15000"/>
            </a:schemeClr>
          </a:solidFill>
          <a:effectLst/>
          <a:latin typeface="+mn-lt"/>
          <a:ea typeface="+mn-ea"/>
          <a:cs typeface="+mn-cs"/>
        </a:defRPr>
      </a:lvl5pPr>
      <a:lvl6pPr marL="2137410" indent="-194310" algn="l" defTabSz="388620" rtl="0" eaLnBrk="1" latinLnBrk="0" hangingPunct="1">
        <a:spcBef>
          <a:spcPct val="20000"/>
        </a:spcBef>
        <a:spcAft>
          <a:spcPts val="510"/>
        </a:spcAft>
        <a:buClr>
          <a:schemeClr val="accent1"/>
        </a:buClr>
        <a:buSzPct val="115000"/>
        <a:buFont typeface="Arial"/>
        <a:buChar char="•"/>
        <a:defRPr sz="1190" kern="1200" cap="none">
          <a:solidFill>
            <a:schemeClr val="tx1">
              <a:lumMod val="85000"/>
              <a:lumOff val="15000"/>
            </a:schemeClr>
          </a:solidFill>
          <a:effectLst/>
          <a:latin typeface="+mn-lt"/>
          <a:ea typeface="+mn-ea"/>
          <a:cs typeface="+mn-cs"/>
        </a:defRPr>
      </a:lvl6pPr>
      <a:lvl7pPr marL="2526030" indent="-194310" algn="l" defTabSz="388620" rtl="0" eaLnBrk="1" latinLnBrk="0" hangingPunct="1">
        <a:spcBef>
          <a:spcPct val="20000"/>
        </a:spcBef>
        <a:spcAft>
          <a:spcPts val="510"/>
        </a:spcAft>
        <a:buClr>
          <a:schemeClr val="accent1"/>
        </a:buClr>
        <a:buSzPct val="115000"/>
        <a:buFont typeface="Arial"/>
        <a:buChar char="•"/>
        <a:defRPr sz="1190" kern="1200" cap="none">
          <a:solidFill>
            <a:schemeClr val="tx1">
              <a:lumMod val="85000"/>
              <a:lumOff val="15000"/>
            </a:schemeClr>
          </a:solidFill>
          <a:effectLst/>
          <a:latin typeface="+mn-lt"/>
          <a:ea typeface="+mn-ea"/>
          <a:cs typeface="+mn-cs"/>
        </a:defRPr>
      </a:lvl7pPr>
      <a:lvl8pPr marL="2914650" indent="-194310" algn="l" defTabSz="388620" rtl="0" eaLnBrk="1" latinLnBrk="0" hangingPunct="1">
        <a:spcBef>
          <a:spcPct val="20000"/>
        </a:spcBef>
        <a:spcAft>
          <a:spcPts val="510"/>
        </a:spcAft>
        <a:buClr>
          <a:schemeClr val="accent1"/>
        </a:buClr>
        <a:buSzPct val="115000"/>
        <a:buFont typeface="Arial"/>
        <a:buChar char="•"/>
        <a:defRPr sz="1190" kern="1200" cap="none">
          <a:solidFill>
            <a:schemeClr val="tx1">
              <a:lumMod val="85000"/>
              <a:lumOff val="15000"/>
            </a:schemeClr>
          </a:solidFill>
          <a:effectLst/>
          <a:latin typeface="+mn-lt"/>
          <a:ea typeface="+mn-ea"/>
          <a:cs typeface="+mn-cs"/>
        </a:defRPr>
      </a:lvl8pPr>
      <a:lvl9pPr marL="3303270" indent="-194310" algn="l" defTabSz="388620" rtl="0" eaLnBrk="1" latinLnBrk="0" hangingPunct="1">
        <a:spcBef>
          <a:spcPct val="20000"/>
        </a:spcBef>
        <a:spcAft>
          <a:spcPts val="510"/>
        </a:spcAft>
        <a:buClr>
          <a:schemeClr val="accent1"/>
        </a:buClr>
        <a:buSzPct val="115000"/>
        <a:buFont typeface="Arial"/>
        <a:buChar char="•"/>
        <a:defRPr sz="1190" kern="1200" cap="none">
          <a:solidFill>
            <a:schemeClr val="tx1">
              <a:lumMod val="85000"/>
              <a:lumOff val="15000"/>
            </a:schemeClr>
          </a:solidFill>
          <a:effectLst/>
          <a:latin typeface="+mn-lt"/>
          <a:ea typeface="+mn-ea"/>
          <a:cs typeface="+mn-cs"/>
        </a:defRPr>
      </a:lvl9pPr>
    </p:bodyStyle>
    <p:otherStyle>
      <a:defPPr>
        <a:defRPr lang="en-US"/>
      </a:defPPr>
      <a:lvl1pPr marL="0" algn="l" defTabSz="388620" rtl="0" eaLnBrk="1" latinLnBrk="0" hangingPunct="1">
        <a:defRPr sz="1530" kern="1200">
          <a:solidFill>
            <a:schemeClr val="tx1"/>
          </a:solidFill>
          <a:latin typeface="+mn-lt"/>
          <a:ea typeface="+mn-ea"/>
          <a:cs typeface="+mn-cs"/>
        </a:defRPr>
      </a:lvl1pPr>
      <a:lvl2pPr marL="388620" algn="l" defTabSz="388620" rtl="0" eaLnBrk="1" latinLnBrk="0" hangingPunct="1">
        <a:defRPr sz="1530" kern="1200">
          <a:solidFill>
            <a:schemeClr val="tx1"/>
          </a:solidFill>
          <a:latin typeface="+mn-lt"/>
          <a:ea typeface="+mn-ea"/>
          <a:cs typeface="+mn-cs"/>
        </a:defRPr>
      </a:lvl2pPr>
      <a:lvl3pPr marL="777240" algn="l" defTabSz="388620" rtl="0" eaLnBrk="1" latinLnBrk="0" hangingPunct="1">
        <a:defRPr sz="1530" kern="1200">
          <a:solidFill>
            <a:schemeClr val="tx1"/>
          </a:solidFill>
          <a:latin typeface="+mn-lt"/>
          <a:ea typeface="+mn-ea"/>
          <a:cs typeface="+mn-cs"/>
        </a:defRPr>
      </a:lvl3pPr>
      <a:lvl4pPr marL="1165860" algn="l" defTabSz="388620" rtl="0" eaLnBrk="1" latinLnBrk="0" hangingPunct="1">
        <a:defRPr sz="1530" kern="1200">
          <a:solidFill>
            <a:schemeClr val="tx1"/>
          </a:solidFill>
          <a:latin typeface="+mn-lt"/>
          <a:ea typeface="+mn-ea"/>
          <a:cs typeface="+mn-cs"/>
        </a:defRPr>
      </a:lvl4pPr>
      <a:lvl5pPr marL="1554480" algn="l" defTabSz="388620" rtl="0" eaLnBrk="1" latinLnBrk="0" hangingPunct="1">
        <a:defRPr sz="1530" kern="1200">
          <a:solidFill>
            <a:schemeClr val="tx1"/>
          </a:solidFill>
          <a:latin typeface="+mn-lt"/>
          <a:ea typeface="+mn-ea"/>
          <a:cs typeface="+mn-cs"/>
        </a:defRPr>
      </a:lvl5pPr>
      <a:lvl6pPr marL="1943100" algn="l" defTabSz="388620" rtl="0" eaLnBrk="1" latinLnBrk="0" hangingPunct="1">
        <a:defRPr sz="1530" kern="1200">
          <a:solidFill>
            <a:schemeClr val="tx1"/>
          </a:solidFill>
          <a:latin typeface="+mn-lt"/>
          <a:ea typeface="+mn-ea"/>
          <a:cs typeface="+mn-cs"/>
        </a:defRPr>
      </a:lvl6pPr>
      <a:lvl7pPr marL="2331720" algn="l" defTabSz="388620" rtl="0" eaLnBrk="1" latinLnBrk="0" hangingPunct="1">
        <a:defRPr sz="1530" kern="1200">
          <a:solidFill>
            <a:schemeClr val="tx1"/>
          </a:solidFill>
          <a:latin typeface="+mn-lt"/>
          <a:ea typeface="+mn-ea"/>
          <a:cs typeface="+mn-cs"/>
        </a:defRPr>
      </a:lvl7pPr>
      <a:lvl8pPr marL="2720340" algn="l" defTabSz="388620" rtl="0" eaLnBrk="1" latinLnBrk="0" hangingPunct="1">
        <a:defRPr sz="1530" kern="1200">
          <a:solidFill>
            <a:schemeClr val="tx1"/>
          </a:solidFill>
          <a:latin typeface="+mn-lt"/>
          <a:ea typeface="+mn-ea"/>
          <a:cs typeface="+mn-cs"/>
        </a:defRPr>
      </a:lvl8pPr>
      <a:lvl9pPr marL="3108960" algn="l" defTabSz="38862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xml"/><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6.xml"/><Relationship Id="rId4" Type="http://schemas.openxmlformats.org/officeDocument/2006/relationships/image" Target="../media/image4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02103" y="952027"/>
            <a:ext cx="2941320" cy="574675"/>
          </a:xfrm>
          <a:prstGeom prst="rect">
            <a:avLst/>
          </a:prstGeom>
        </p:spPr>
        <p:txBody>
          <a:bodyPr vert="horz" wrap="square" lIns="0" tIns="12065" rIns="0" bIns="0" rtlCol="0">
            <a:spAutoFit/>
          </a:bodyPr>
          <a:lstStyle/>
          <a:p>
            <a:pPr marL="12065" marR="5080" algn="ctr">
              <a:lnSpc>
                <a:spcPct val="100000"/>
              </a:lnSpc>
              <a:spcBef>
                <a:spcPts val="95"/>
              </a:spcBef>
            </a:pPr>
            <a:r>
              <a:rPr sz="1200" spc="30" dirty="0">
                <a:latin typeface="Calibri"/>
                <a:cs typeface="Calibri"/>
              </a:rPr>
              <a:t>University</a:t>
            </a:r>
            <a:r>
              <a:rPr sz="1200" spc="110" dirty="0">
                <a:latin typeface="Calibri"/>
                <a:cs typeface="Calibri"/>
              </a:rPr>
              <a:t> </a:t>
            </a:r>
            <a:r>
              <a:rPr sz="1200" spc="-30" dirty="0">
                <a:latin typeface="Calibri"/>
                <a:cs typeface="Calibri"/>
              </a:rPr>
              <a:t>of</a:t>
            </a:r>
            <a:r>
              <a:rPr sz="1200" spc="110" dirty="0">
                <a:latin typeface="Calibri"/>
                <a:cs typeface="Calibri"/>
              </a:rPr>
              <a:t> </a:t>
            </a:r>
            <a:r>
              <a:rPr sz="1200" spc="5" dirty="0">
                <a:latin typeface="Calibri"/>
                <a:cs typeface="Calibri"/>
              </a:rPr>
              <a:t>Science</a:t>
            </a:r>
            <a:r>
              <a:rPr sz="1200" spc="114" dirty="0">
                <a:latin typeface="Calibri"/>
                <a:cs typeface="Calibri"/>
              </a:rPr>
              <a:t> </a:t>
            </a:r>
            <a:r>
              <a:rPr sz="1200" spc="10" dirty="0">
                <a:latin typeface="Calibri"/>
                <a:cs typeface="Calibri"/>
              </a:rPr>
              <a:t>and</a:t>
            </a:r>
            <a:r>
              <a:rPr sz="1200" spc="120" dirty="0">
                <a:latin typeface="Calibri"/>
                <a:cs typeface="Calibri"/>
              </a:rPr>
              <a:t> </a:t>
            </a:r>
            <a:r>
              <a:rPr sz="1200" spc="10" dirty="0">
                <a:latin typeface="Calibri"/>
                <a:cs typeface="Calibri"/>
              </a:rPr>
              <a:t>Technology</a:t>
            </a:r>
            <a:r>
              <a:rPr sz="1200" spc="110" dirty="0">
                <a:latin typeface="Calibri"/>
                <a:cs typeface="Calibri"/>
              </a:rPr>
              <a:t> </a:t>
            </a:r>
            <a:r>
              <a:rPr sz="1200" spc="30" dirty="0">
                <a:latin typeface="Calibri"/>
                <a:cs typeface="Calibri"/>
              </a:rPr>
              <a:t>Houari </a:t>
            </a:r>
            <a:r>
              <a:rPr sz="1200" spc="-254" dirty="0">
                <a:latin typeface="Calibri"/>
                <a:cs typeface="Calibri"/>
              </a:rPr>
              <a:t> </a:t>
            </a:r>
            <a:r>
              <a:rPr sz="1200" dirty="0">
                <a:latin typeface="Calibri"/>
                <a:cs typeface="Calibri"/>
              </a:rPr>
              <a:t>Boumediene</a:t>
            </a:r>
          </a:p>
          <a:p>
            <a:pPr algn="ctr">
              <a:lnSpc>
                <a:spcPct val="100000"/>
              </a:lnSpc>
              <a:spcBef>
                <a:spcPts val="10"/>
              </a:spcBef>
            </a:pPr>
            <a:r>
              <a:rPr sz="1200" spc="25" dirty="0">
                <a:latin typeface="Calibri"/>
                <a:cs typeface="Calibri"/>
              </a:rPr>
              <a:t>Computer</a:t>
            </a:r>
            <a:r>
              <a:rPr sz="1200" spc="90" dirty="0">
                <a:latin typeface="Calibri"/>
                <a:cs typeface="Calibri"/>
              </a:rPr>
              <a:t> </a:t>
            </a:r>
            <a:r>
              <a:rPr sz="1200" spc="5" dirty="0">
                <a:latin typeface="Calibri"/>
                <a:cs typeface="Calibri"/>
              </a:rPr>
              <a:t>Science</a:t>
            </a:r>
            <a:r>
              <a:rPr sz="1200" spc="95" dirty="0">
                <a:latin typeface="Calibri"/>
                <a:cs typeface="Calibri"/>
              </a:rPr>
              <a:t> </a:t>
            </a:r>
            <a:r>
              <a:rPr sz="1200" spc="40" dirty="0">
                <a:latin typeface="Calibri"/>
                <a:cs typeface="Calibri"/>
              </a:rPr>
              <a:t>Faculty</a:t>
            </a:r>
            <a:endParaRPr sz="1200" dirty="0">
              <a:latin typeface="Calibri"/>
              <a:cs typeface="Calibri"/>
            </a:endParaRPr>
          </a:p>
        </p:txBody>
      </p:sp>
      <p:pic>
        <p:nvPicPr>
          <p:cNvPr id="3" name="object 3"/>
          <p:cNvPicPr/>
          <p:nvPr/>
        </p:nvPicPr>
        <p:blipFill>
          <a:blip r:embed="rId2" cstate="print"/>
          <a:stretch>
            <a:fillRect/>
          </a:stretch>
        </p:blipFill>
        <p:spPr>
          <a:xfrm>
            <a:off x="6215750" y="635895"/>
            <a:ext cx="1151997" cy="1151997"/>
          </a:xfrm>
          <a:prstGeom prst="rect">
            <a:avLst/>
          </a:prstGeom>
        </p:spPr>
      </p:pic>
      <p:sp>
        <p:nvSpPr>
          <p:cNvPr id="4" name="object 4"/>
          <p:cNvSpPr/>
          <p:nvPr/>
        </p:nvSpPr>
        <p:spPr>
          <a:xfrm>
            <a:off x="457200" y="1719732"/>
            <a:ext cx="6858000" cy="0"/>
          </a:xfrm>
          <a:custGeom>
            <a:avLst/>
            <a:gdLst/>
            <a:ahLst/>
            <a:cxnLst/>
            <a:rect l="l" t="t" r="r" b="b"/>
            <a:pathLst>
              <a:path w="6858000">
                <a:moveTo>
                  <a:pt x="0" y="0"/>
                </a:moveTo>
                <a:lnTo>
                  <a:pt x="6858000" y="0"/>
                </a:lnTo>
              </a:path>
            </a:pathLst>
          </a:custGeom>
          <a:ln w="5054">
            <a:solidFill>
              <a:srgbClr val="000000"/>
            </a:solidFill>
          </a:ln>
        </p:spPr>
        <p:txBody>
          <a:bodyPr wrap="square" lIns="0" tIns="0" rIns="0" bIns="0" rtlCol="0"/>
          <a:lstStyle/>
          <a:p>
            <a:endParaRPr/>
          </a:p>
        </p:txBody>
      </p:sp>
      <p:sp>
        <p:nvSpPr>
          <p:cNvPr id="5" name="object 5"/>
          <p:cNvSpPr txBox="1"/>
          <p:nvPr/>
        </p:nvSpPr>
        <p:spPr>
          <a:xfrm>
            <a:off x="3061309" y="2538371"/>
            <a:ext cx="1649730" cy="244475"/>
          </a:xfrm>
          <a:prstGeom prst="rect">
            <a:avLst/>
          </a:prstGeom>
        </p:spPr>
        <p:txBody>
          <a:bodyPr vert="horz" wrap="square" lIns="0" tIns="17145" rIns="0" bIns="0" rtlCol="0">
            <a:spAutoFit/>
          </a:bodyPr>
          <a:lstStyle/>
          <a:p>
            <a:pPr marL="12700">
              <a:lnSpc>
                <a:spcPct val="100000"/>
              </a:lnSpc>
              <a:spcBef>
                <a:spcPts val="135"/>
              </a:spcBef>
            </a:pPr>
            <a:r>
              <a:rPr sz="1400" b="1" spc="160" dirty="0">
                <a:latin typeface="Calibri"/>
                <a:cs typeface="Calibri"/>
              </a:rPr>
              <a:t>Final</a:t>
            </a:r>
            <a:r>
              <a:rPr sz="1400" b="1" spc="190" dirty="0">
                <a:latin typeface="Calibri"/>
                <a:cs typeface="Calibri"/>
              </a:rPr>
              <a:t> </a:t>
            </a:r>
            <a:r>
              <a:rPr sz="1400" b="1" spc="155" dirty="0">
                <a:latin typeface="Calibri"/>
                <a:cs typeface="Calibri"/>
              </a:rPr>
              <a:t>Project</a:t>
            </a:r>
            <a:r>
              <a:rPr sz="1400" b="1" spc="195" dirty="0">
                <a:latin typeface="Calibri"/>
                <a:cs typeface="Calibri"/>
              </a:rPr>
              <a:t> </a:t>
            </a:r>
            <a:r>
              <a:rPr sz="1400" b="1" spc="355" dirty="0">
                <a:latin typeface="Calibri"/>
                <a:cs typeface="Calibri"/>
              </a:rPr>
              <a:t>TIC</a:t>
            </a:r>
            <a:endParaRPr sz="1400">
              <a:latin typeface="Calibri"/>
              <a:cs typeface="Calibri"/>
            </a:endParaRPr>
          </a:p>
        </p:txBody>
      </p:sp>
      <p:sp>
        <p:nvSpPr>
          <p:cNvPr id="6" name="object 6"/>
          <p:cNvSpPr/>
          <p:nvPr/>
        </p:nvSpPr>
        <p:spPr>
          <a:xfrm>
            <a:off x="457200" y="3655707"/>
            <a:ext cx="6858000" cy="0"/>
          </a:xfrm>
          <a:custGeom>
            <a:avLst/>
            <a:gdLst/>
            <a:ahLst/>
            <a:cxnLst/>
            <a:rect l="l" t="t" r="r" b="b"/>
            <a:pathLst>
              <a:path w="6858000">
                <a:moveTo>
                  <a:pt x="0" y="0"/>
                </a:moveTo>
                <a:lnTo>
                  <a:pt x="6858000" y="0"/>
                </a:lnTo>
              </a:path>
            </a:pathLst>
          </a:custGeom>
          <a:ln w="5054">
            <a:solidFill>
              <a:srgbClr val="000000"/>
            </a:solidFill>
          </a:ln>
        </p:spPr>
        <p:txBody>
          <a:bodyPr wrap="square" lIns="0" tIns="0" rIns="0" bIns="0" rtlCol="0"/>
          <a:lstStyle/>
          <a:p>
            <a:endParaRPr/>
          </a:p>
        </p:txBody>
      </p:sp>
      <p:sp>
        <p:nvSpPr>
          <p:cNvPr id="7" name="object 7"/>
          <p:cNvSpPr txBox="1"/>
          <p:nvPr/>
        </p:nvSpPr>
        <p:spPr>
          <a:xfrm>
            <a:off x="1014933" y="3764480"/>
            <a:ext cx="5741670" cy="471805"/>
          </a:xfrm>
          <a:prstGeom prst="rect">
            <a:avLst/>
          </a:prstGeom>
        </p:spPr>
        <p:txBody>
          <a:bodyPr vert="horz" wrap="square" lIns="0" tIns="2540" rIns="0" bIns="0" rtlCol="0">
            <a:spAutoFit/>
          </a:bodyPr>
          <a:lstStyle/>
          <a:p>
            <a:pPr marL="1444625" marR="5080" indent="-1432560">
              <a:lnSpc>
                <a:spcPct val="106700"/>
              </a:lnSpc>
              <a:spcBef>
                <a:spcPts val="20"/>
              </a:spcBef>
            </a:pPr>
            <a:r>
              <a:rPr sz="1400" b="1" spc="160" dirty="0">
                <a:latin typeface="Calibri"/>
                <a:cs typeface="Calibri"/>
              </a:rPr>
              <a:t>Report</a:t>
            </a:r>
            <a:r>
              <a:rPr sz="1400" b="1" spc="220" dirty="0">
                <a:latin typeface="Calibri"/>
                <a:cs typeface="Calibri"/>
              </a:rPr>
              <a:t> </a:t>
            </a:r>
            <a:r>
              <a:rPr sz="1400" b="1" spc="95" dirty="0">
                <a:latin typeface="Calibri"/>
                <a:cs typeface="Calibri"/>
              </a:rPr>
              <a:t>on</a:t>
            </a:r>
            <a:r>
              <a:rPr sz="1400" b="1" spc="225" dirty="0">
                <a:latin typeface="Calibri"/>
                <a:cs typeface="Calibri"/>
              </a:rPr>
              <a:t> </a:t>
            </a:r>
            <a:r>
              <a:rPr sz="1400" b="1" spc="355" dirty="0">
                <a:latin typeface="Calibri"/>
                <a:cs typeface="Calibri"/>
              </a:rPr>
              <a:t>TIC</a:t>
            </a:r>
            <a:r>
              <a:rPr sz="1400" b="1" spc="225" dirty="0">
                <a:latin typeface="Calibri"/>
                <a:cs typeface="Calibri"/>
              </a:rPr>
              <a:t> </a:t>
            </a:r>
            <a:r>
              <a:rPr sz="1400" b="1" spc="130" dirty="0">
                <a:latin typeface="Calibri"/>
                <a:cs typeface="Calibri"/>
              </a:rPr>
              <a:t>(Information</a:t>
            </a:r>
            <a:r>
              <a:rPr sz="1400" b="1" spc="225" dirty="0">
                <a:latin typeface="Calibri"/>
                <a:cs typeface="Calibri"/>
              </a:rPr>
              <a:t> </a:t>
            </a:r>
            <a:r>
              <a:rPr sz="1400" b="1" spc="125" dirty="0">
                <a:latin typeface="Calibri"/>
                <a:cs typeface="Calibri"/>
              </a:rPr>
              <a:t>and</a:t>
            </a:r>
            <a:r>
              <a:rPr sz="1400" b="1" spc="225" dirty="0">
                <a:latin typeface="Calibri"/>
                <a:cs typeface="Calibri"/>
              </a:rPr>
              <a:t> </a:t>
            </a:r>
            <a:r>
              <a:rPr sz="1400" b="1" spc="145" dirty="0">
                <a:latin typeface="Calibri"/>
                <a:cs typeface="Calibri"/>
              </a:rPr>
              <a:t>Communication</a:t>
            </a:r>
            <a:r>
              <a:rPr sz="1400" b="1" spc="220" dirty="0">
                <a:latin typeface="Calibri"/>
                <a:cs typeface="Calibri"/>
              </a:rPr>
              <a:t> </a:t>
            </a:r>
            <a:r>
              <a:rPr sz="1400" b="1" spc="110" dirty="0">
                <a:latin typeface="Calibri"/>
                <a:cs typeface="Calibri"/>
              </a:rPr>
              <a:t>Technologies) </a:t>
            </a:r>
            <a:r>
              <a:rPr sz="1400" b="1" spc="-300" dirty="0">
                <a:latin typeface="Calibri"/>
                <a:cs typeface="Calibri"/>
              </a:rPr>
              <a:t> </a:t>
            </a:r>
            <a:r>
              <a:rPr sz="1400" b="1" spc="125" dirty="0">
                <a:latin typeface="Calibri"/>
                <a:cs typeface="Calibri"/>
              </a:rPr>
              <a:t>and</a:t>
            </a:r>
            <a:r>
              <a:rPr sz="1400" b="1" spc="220" dirty="0">
                <a:latin typeface="Calibri"/>
                <a:cs typeface="Calibri"/>
              </a:rPr>
              <a:t> </a:t>
            </a:r>
            <a:r>
              <a:rPr sz="1400" b="1" spc="90" dirty="0">
                <a:latin typeface="Calibri"/>
                <a:cs typeface="Calibri"/>
              </a:rPr>
              <a:t>technologies</a:t>
            </a:r>
            <a:r>
              <a:rPr sz="1400" b="1" spc="220" dirty="0">
                <a:latin typeface="Calibri"/>
                <a:cs typeface="Calibri"/>
              </a:rPr>
              <a:t> </a:t>
            </a:r>
            <a:r>
              <a:rPr sz="1400" b="1" spc="100" dirty="0">
                <a:latin typeface="Calibri"/>
                <a:cs typeface="Calibri"/>
              </a:rPr>
              <a:t>related</a:t>
            </a:r>
            <a:r>
              <a:rPr sz="1400" b="1" spc="220" dirty="0">
                <a:latin typeface="Calibri"/>
                <a:cs typeface="Calibri"/>
              </a:rPr>
              <a:t> </a:t>
            </a:r>
            <a:r>
              <a:rPr sz="1400" b="1" spc="95" dirty="0">
                <a:latin typeface="Calibri"/>
                <a:cs typeface="Calibri"/>
              </a:rPr>
              <a:t>to</a:t>
            </a:r>
            <a:r>
              <a:rPr sz="1400" b="1" spc="220" dirty="0">
                <a:latin typeface="Calibri"/>
                <a:cs typeface="Calibri"/>
              </a:rPr>
              <a:t> </a:t>
            </a:r>
            <a:r>
              <a:rPr sz="1400" b="1" spc="355" dirty="0">
                <a:latin typeface="Calibri"/>
                <a:cs typeface="Calibri"/>
              </a:rPr>
              <a:t>TIC</a:t>
            </a:r>
            <a:endParaRPr sz="1400">
              <a:latin typeface="Calibri"/>
              <a:cs typeface="Calibri"/>
            </a:endParaRPr>
          </a:p>
        </p:txBody>
      </p:sp>
      <p:sp>
        <p:nvSpPr>
          <p:cNvPr id="8" name="object 8"/>
          <p:cNvSpPr/>
          <p:nvPr/>
        </p:nvSpPr>
        <p:spPr>
          <a:xfrm>
            <a:off x="457200" y="4389564"/>
            <a:ext cx="6858000" cy="0"/>
          </a:xfrm>
          <a:custGeom>
            <a:avLst/>
            <a:gdLst/>
            <a:ahLst/>
            <a:cxnLst/>
            <a:rect l="l" t="t" r="r" b="b"/>
            <a:pathLst>
              <a:path w="6858000">
                <a:moveTo>
                  <a:pt x="0" y="0"/>
                </a:moveTo>
                <a:lnTo>
                  <a:pt x="6858000" y="0"/>
                </a:lnTo>
              </a:path>
            </a:pathLst>
          </a:custGeom>
          <a:ln w="5054">
            <a:solidFill>
              <a:srgbClr val="000000"/>
            </a:solidFill>
          </a:ln>
        </p:spPr>
        <p:txBody>
          <a:bodyPr wrap="square" lIns="0" tIns="0" rIns="0" bIns="0" rtlCol="0"/>
          <a:lstStyle/>
          <a:p>
            <a:endParaRPr/>
          </a:p>
        </p:txBody>
      </p:sp>
      <p:sp>
        <p:nvSpPr>
          <p:cNvPr id="9" name="object 9"/>
          <p:cNvSpPr txBox="1"/>
          <p:nvPr/>
        </p:nvSpPr>
        <p:spPr>
          <a:xfrm>
            <a:off x="3002610" y="5566686"/>
            <a:ext cx="1767205" cy="1819910"/>
          </a:xfrm>
          <a:prstGeom prst="rect">
            <a:avLst/>
          </a:prstGeom>
        </p:spPr>
        <p:txBody>
          <a:bodyPr vert="horz" wrap="square" lIns="0" tIns="17145" rIns="0" bIns="0" rtlCol="0">
            <a:spAutoFit/>
          </a:bodyPr>
          <a:lstStyle/>
          <a:p>
            <a:pPr algn="ctr">
              <a:lnSpc>
                <a:spcPct val="100000"/>
              </a:lnSpc>
              <a:spcBef>
                <a:spcPts val="135"/>
              </a:spcBef>
            </a:pPr>
            <a:r>
              <a:rPr sz="1400" b="1" spc="370" dirty="0">
                <a:latin typeface="Calibri"/>
                <a:cs typeface="Calibri"/>
              </a:rPr>
              <a:t>TEAM</a:t>
            </a:r>
            <a:r>
              <a:rPr sz="1400" b="1" spc="125" dirty="0">
                <a:latin typeface="Calibri"/>
                <a:cs typeface="Calibri"/>
              </a:rPr>
              <a:t> </a:t>
            </a:r>
            <a:r>
              <a:rPr sz="1400" b="1" spc="95" dirty="0">
                <a:latin typeface="Calibri"/>
                <a:cs typeface="Calibri"/>
              </a:rPr>
              <a:t>14</a:t>
            </a:r>
            <a:endParaRPr sz="1400">
              <a:latin typeface="Calibri"/>
              <a:cs typeface="Calibri"/>
            </a:endParaRPr>
          </a:p>
          <a:p>
            <a:pPr>
              <a:lnSpc>
                <a:spcPct val="100000"/>
              </a:lnSpc>
            </a:pPr>
            <a:endParaRPr sz="1400">
              <a:latin typeface="Calibri"/>
              <a:cs typeface="Calibri"/>
            </a:endParaRPr>
          </a:p>
          <a:p>
            <a:pPr>
              <a:lnSpc>
                <a:spcPct val="100000"/>
              </a:lnSpc>
              <a:spcBef>
                <a:spcPts val="20"/>
              </a:spcBef>
            </a:pPr>
            <a:endParaRPr sz="1400">
              <a:latin typeface="Calibri"/>
              <a:cs typeface="Calibri"/>
            </a:endParaRPr>
          </a:p>
          <a:p>
            <a:pPr marL="12065" marR="5080" algn="ctr">
              <a:lnSpc>
                <a:spcPct val="106700"/>
              </a:lnSpc>
            </a:pPr>
            <a:r>
              <a:rPr sz="1400" spc="55" dirty="0">
                <a:latin typeface="Calibri"/>
                <a:cs typeface="Calibri"/>
              </a:rPr>
              <a:t>Bouanani</a:t>
            </a:r>
            <a:r>
              <a:rPr sz="1400" spc="114" dirty="0">
                <a:latin typeface="Calibri"/>
                <a:cs typeface="Calibri"/>
              </a:rPr>
              <a:t> </a:t>
            </a:r>
            <a:r>
              <a:rPr sz="1400" spc="55" dirty="0">
                <a:latin typeface="Calibri"/>
                <a:cs typeface="Calibri"/>
              </a:rPr>
              <a:t>Abderrahim </a:t>
            </a:r>
            <a:r>
              <a:rPr sz="1400" spc="-300" dirty="0">
                <a:latin typeface="Calibri"/>
                <a:cs typeface="Calibri"/>
              </a:rPr>
              <a:t> </a:t>
            </a:r>
            <a:r>
              <a:rPr sz="1400" spc="45" dirty="0">
                <a:latin typeface="Calibri"/>
                <a:cs typeface="Calibri"/>
              </a:rPr>
              <a:t>Cherrared</a:t>
            </a:r>
            <a:r>
              <a:rPr sz="1400" spc="140" dirty="0">
                <a:latin typeface="Calibri"/>
                <a:cs typeface="Calibri"/>
              </a:rPr>
              <a:t> </a:t>
            </a:r>
            <a:r>
              <a:rPr sz="1400" spc="25" dirty="0">
                <a:latin typeface="Calibri"/>
                <a:cs typeface="Calibri"/>
              </a:rPr>
              <a:t>ghiles </a:t>
            </a:r>
            <a:r>
              <a:rPr sz="1400" spc="30" dirty="0">
                <a:latin typeface="Calibri"/>
                <a:cs typeface="Calibri"/>
              </a:rPr>
              <a:t> </a:t>
            </a:r>
            <a:r>
              <a:rPr sz="1400" spc="50" dirty="0">
                <a:latin typeface="Calibri"/>
                <a:cs typeface="Calibri"/>
              </a:rPr>
              <a:t>Lassakeur</a:t>
            </a:r>
            <a:r>
              <a:rPr sz="1400" spc="110" dirty="0">
                <a:latin typeface="Calibri"/>
                <a:cs typeface="Calibri"/>
              </a:rPr>
              <a:t> </a:t>
            </a:r>
            <a:r>
              <a:rPr sz="1400" spc="65" dirty="0">
                <a:latin typeface="Calibri"/>
                <a:cs typeface="Calibri"/>
              </a:rPr>
              <a:t>Abderazak </a:t>
            </a:r>
            <a:r>
              <a:rPr sz="1400" spc="70" dirty="0">
                <a:latin typeface="Calibri"/>
                <a:cs typeface="Calibri"/>
              </a:rPr>
              <a:t> </a:t>
            </a:r>
            <a:r>
              <a:rPr sz="1400" spc="90" dirty="0">
                <a:latin typeface="Calibri"/>
                <a:cs typeface="Calibri"/>
              </a:rPr>
              <a:t>Tali</a:t>
            </a:r>
            <a:r>
              <a:rPr sz="1400" spc="135" dirty="0">
                <a:latin typeface="Calibri"/>
                <a:cs typeface="Calibri"/>
              </a:rPr>
              <a:t> </a:t>
            </a:r>
            <a:r>
              <a:rPr sz="1400" spc="40" dirty="0">
                <a:latin typeface="Calibri"/>
                <a:cs typeface="Calibri"/>
              </a:rPr>
              <a:t>maamar</a:t>
            </a:r>
            <a:r>
              <a:rPr sz="1400" spc="140" dirty="0">
                <a:latin typeface="Calibri"/>
                <a:cs typeface="Calibri"/>
              </a:rPr>
              <a:t> </a:t>
            </a:r>
            <a:r>
              <a:rPr sz="1400" spc="65" dirty="0">
                <a:latin typeface="Calibri"/>
                <a:cs typeface="Calibri"/>
              </a:rPr>
              <a:t>Nacim </a:t>
            </a:r>
            <a:r>
              <a:rPr sz="1400" spc="70" dirty="0">
                <a:latin typeface="Calibri"/>
                <a:cs typeface="Calibri"/>
              </a:rPr>
              <a:t> Ouali</a:t>
            </a:r>
            <a:r>
              <a:rPr sz="1400" spc="145" dirty="0">
                <a:latin typeface="Calibri"/>
                <a:cs typeface="Calibri"/>
              </a:rPr>
              <a:t> </a:t>
            </a:r>
            <a:r>
              <a:rPr sz="1400" spc="65" dirty="0">
                <a:latin typeface="Calibri"/>
                <a:cs typeface="Calibri"/>
              </a:rPr>
              <a:t>Adem</a:t>
            </a:r>
            <a:endParaRPr sz="1400">
              <a:latin typeface="Calibri"/>
              <a:cs typeface="Calibri"/>
            </a:endParaRPr>
          </a:p>
        </p:txBody>
      </p:sp>
      <p:sp>
        <p:nvSpPr>
          <p:cNvPr id="10" name="object 10"/>
          <p:cNvSpPr/>
          <p:nvPr/>
        </p:nvSpPr>
        <p:spPr>
          <a:xfrm>
            <a:off x="457200" y="8224291"/>
            <a:ext cx="6858000" cy="0"/>
          </a:xfrm>
          <a:custGeom>
            <a:avLst/>
            <a:gdLst/>
            <a:ahLst/>
            <a:cxnLst/>
            <a:rect l="l" t="t" r="r" b="b"/>
            <a:pathLst>
              <a:path w="6858000">
                <a:moveTo>
                  <a:pt x="0" y="0"/>
                </a:moveTo>
                <a:lnTo>
                  <a:pt x="6858000" y="0"/>
                </a:lnTo>
              </a:path>
            </a:pathLst>
          </a:custGeom>
          <a:ln w="5054">
            <a:solidFill>
              <a:srgbClr val="000000"/>
            </a:solidFill>
          </a:ln>
        </p:spPr>
        <p:txBody>
          <a:bodyPr wrap="square" lIns="0" tIns="0" rIns="0" bIns="0" rtlCol="0"/>
          <a:lstStyle/>
          <a:p>
            <a:endParaRPr/>
          </a:p>
        </p:txBody>
      </p:sp>
      <p:sp>
        <p:nvSpPr>
          <p:cNvPr id="11" name="object 11"/>
          <p:cNvSpPr txBox="1"/>
          <p:nvPr/>
        </p:nvSpPr>
        <p:spPr>
          <a:xfrm>
            <a:off x="1960105" y="8311801"/>
            <a:ext cx="1241425" cy="288290"/>
          </a:xfrm>
          <a:prstGeom prst="rect">
            <a:avLst/>
          </a:prstGeom>
        </p:spPr>
        <p:txBody>
          <a:bodyPr vert="horz" wrap="square" lIns="0" tIns="15240" rIns="0" bIns="0" rtlCol="0">
            <a:spAutoFit/>
          </a:bodyPr>
          <a:lstStyle/>
          <a:p>
            <a:pPr marL="12700">
              <a:lnSpc>
                <a:spcPct val="100000"/>
              </a:lnSpc>
              <a:spcBef>
                <a:spcPts val="120"/>
              </a:spcBef>
            </a:pPr>
            <a:r>
              <a:rPr sz="1700" b="1" spc="140" dirty="0">
                <a:latin typeface="Calibri"/>
                <a:cs typeface="Calibri"/>
              </a:rPr>
              <a:t>Supervisor:</a:t>
            </a:r>
            <a:endParaRPr sz="1700">
              <a:latin typeface="Calibri"/>
              <a:cs typeface="Calibri"/>
            </a:endParaRPr>
          </a:p>
        </p:txBody>
      </p:sp>
      <p:sp>
        <p:nvSpPr>
          <p:cNvPr id="12" name="object 12"/>
          <p:cNvSpPr txBox="1"/>
          <p:nvPr/>
        </p:nvSpPr>
        <p:spPr>
          <a:xfrm>
            <a:off x="3463353" y="8311801"/>
            <a:ext cx="2348865" cy="288290"/>
          </a:xfrm>
          <a:prstGeom prst="rect">
            <a:avLst/>
          </a:prstGeom>
        </p:spPr>
        <p:txBody>
          <a:bodyPr vert="horz" wrap="square" lIns="0" tIns="15240" rIns="0" bIns="0" rtlCol="0">
            <a:spAutoFit/>
          </a:bodyPr>
          <a:lstStyle/>
          <a:p>
            <a:pPr marL="12700">
              <a:lnSpc>
                <a:spcPct val="100000"/>
              </a:lnSpc>
              <a:spcBef>
                <a:spcPts val="120"/>
              </a:spcBef>
            </a:pPr>
            <a:r>
              <a:rPr sz="1700" spc="10" dirty="0">
                <a:latin typeface="Calibri"/>
                <a:cs typeface="Calibri"/>
              </a:rPr>
              <a:t>Prof.</a:t>
            </a:r>
            <a:r>
              <a:rPr sz="1700" spc="280" dirty="0">
                <a:latin typeface="Calibri"/>
                <a:cs typeface="Calibri"/>
              </a:rPr>
              <a:t> </a:t>
            </a:r>
            <a:r>
              <a:rPr sz="1700" spc="-5" dirty="0">
                <a:latin typeface="Calibri"/>
                <a:cs typeface="Calibri"/>
              </a:rPr>
              <a:t>Bouchekir</a:t>
            </a:r>
            <a:r>
              <a:rPr sz="1700" spc="114" dirty="0">
                <a:latin typeface="Calibri"/>
                <a:cs typeface="Calibri"/>
              </a:rPr>
              <a:t> </a:t>
            </a:r>
            <a:r>
              <a:rPr sz="1700" spc="-30" dirty="0">
                <a:latin typeface="Calibri"/>
                <a:cs typeface="Calibri"/>
              </a:rPr>
              <a:t>Redouane</a:t>
            </a:r>
            <a:endParaRPr sz="1700">
              <a:latin typeface="Calibri"/>
              <a:cs typeface="Calibri"/>
            </a:endParaRPr>
          </a:p>
        </p:txBody>
      </p:sp>
      <p:sp>
        <p:nvSpPr>
          <p:cNvPr id="13" name="object 13"/>
          <p:cNvSpPr/>
          <p:nvPr/>
        </p:nvSpPr>
        <p:spPr>
          <a:xfrm>
            <a:off x="457200" y="8752661"/>
            <a:ext cx="6858000" cy="0"/>
          </a:xfrm>
          <a:custGeom>
            <a:avLst/>
            <a:gdLst/>
            <a:ahLst/>
            <a:cxnLst/>
            <a:rect l="l" t="t" r="r" b="b"/>
            <a:pathLst>
              <a:path w="6858000">
                <a:moveTo>
                  <a:pt x="0" y="0"/>
                </a:moveTo>
                <a:lnTo>
                  <a:pt x="6858000" y="0"/>
                </a:lnTo>
              </a:path>
            </a:pathLst>
          </a:custGeom>
          <a:ln w="5054">
            <a:solidFill>
              <a:srgbClr val="000000"/>
            </a:solidFill>
          </a:ln>
        </p:spPr>
        <p:txBody>
          <a:bodyPr wrap="square" lIns="0" tIns="0" rIns="0" bIns="0" rtlCol="0"/>
          <a:lstStyle/>
          <a:p>
            <a:endParaRPr/>
          </a:p>
        </p:txBody>
      </p:sp>
      <p:pic>
        <p:nvPicPr>
          <p:cNvPr id="14" name="Image 13"/>
          <p:cNvPicPr>
            <a:picLocks noChangeAspect="1"/>
          </p:cNvPicPr>
          <p:nvPr/>
        </p:nvPicPr>
        <p:blipFill>
          <a:blip r:embed="rId3"/>
          <a:stretch>
            <a:fillRect/>
          </a:stretch>
        </p:blipFill>
        <p:spPr>
          <a:xfrm>
            <a:off x="404653" y="663242"/>
            <a:ext cx="1152244" cy="1152244"/>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solidFill>
            <a:schemeClr val="accent4">
              <a:lumMod val="40000"/>
              <a:lumOff val="60000"/>
            </a:schemeClr>
          </a:solidFill>
        </p:spPr>
        <p:txBody>
          <a:bodyPr/>
          <a:lstStyle/>
          <a:p>
            <a:r>
              <a:rPr lang="fr-FR" dirty="0" smtClean="0"/>
              <a:t>Conclusion</a:t>
            </a:r>
            <a:endParaRPr lang="fr-FR" dirty="0"/>
          </a:p>
        </p:txBody>
      </p:sp>
      <p:sp>
        <p:nvSpPr>
          <p:cNvPr id="3" name="ZoneTexte 2"/>
          <p:cNvSpPr txBox="1"/>
          <p:nvPr/>
        </p:nvSpPr>
        <p:spPr>
          <a:xfrm>
            <a:off x="1000336" y="4114800"/>
            <a:ext cx="5933864" cy="3046988"/>
          </a:xfrm>
          <a:prstGeom prst="rect">
            <a:avLst/>
          </a:prstGeom>
          <a:solidFill>
            <a:schemeClr val="accent3">
              <a:lumMod val="20000"/>
              <a:lumOff val="80000"/>
            </a:schemeClr>
          </a:solidFill>
          <a:ln>
            <a:solidFill>
              <a:schemeClr val="tx2"/>
            </a:solidFill>
          </a:ln>
        </p:spPr>
        <p:txBody>
          <a:bodyPr wrap="square" rtlCol="0">
            <a:spAutoFit/>
          </a:bodyPr>
          <a:lstStyle/>
          <a:p>
            <a:r>
              <a:rPr lang="en-US" sz="2400" dirty="0" smtClean="0"/>
              <a:t>In </a:t>
            </a:r>
            <a:r>
              <a:rPr lang="en-US" sz="2400" dirty="0"/>
              <a:t>conclusion, Information and Communication Technology play a central role in our modern society. From transforming businesses to improving education and healthcare, ICT shapes our digital future. However, addressing challenges related to security, privacy, and ethics is crucial for ensuring sustainable technological development.</a:t>
            </a:r>
            <a:endParaRPr lang="fr-FR" sz="2400" dirty="0"/>
          </a:p>
        </p:txBody>
      </p:sp>
    </p:spTree>
    <p:extLst>
      <p:ext uri="{BB962C8B-B14F-4D97-AF65-F5344CB8AC3E}">
        <p14:creationId xmlns:p14="http://schemas.microsoft.com/office/powerpoint/2010/main" val="1998889792"/>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28600" y="762000"/>
            <a:ext cx="6845725" cy="2674338"/>
          </a:xfrm>
        </p:spPr>
        <p:txBody>
          <a:bodyPr>
            <a:normAutofit/>
          </a:bodyPr>
          <a:lstStyle/>
          <a:p>
            <a:r>
              <a:rPr lang="fr-FR" sz="4000" b="1" i="1" dirty="0"/>
              <a:t>Technologies related to ICT</a:t>
            </a:r>
            <a:br>
              <a:rPr lang="fr-FR" sz="4000" b="1" i="1" dirty="0"/>
            </a:br>
            <a:endParaRPr lang="fr-FR" sz="4000" b="1" i="1" dirty="0"/>
          </a:p>
        </p:txBody>
      </p:sp>
      <p:pic>
        <p:nvPicPr>
          <p:cNvPr id="3" name="Image 2"/>
          <p:cNvPicPr>
            <a:picLocks noChangeAspect="1"/>
          </p:cNvPicPr>
          <p:nvPr/>
        </p:nvPicPr>
        <p:blipFill>
          <a:blip r:embed="rId2"/>
          <a:stretch>
            <a:fillRect/>
          </a:stretch>
        </p:blipFill>
        <p:spPr>
          <a:xfrm>
            <a:off x="2955479" y="2209800"/>
            <a:ext cx="1391966" cy="1391966"/>
          </a:xfrm>
          <a:prstGeom prst="rect">
            <a:avLst/>
          </a:prstGeom>
        </p:spPr>
      </p:pic>
      <p:sp>
        <p:nvSpPr>
          <p:cNvPr id="4" name="ZoneTexte 3"/>
          <p:cNvSpPr txBox="1"/>
          <p:nvPr/>
        </p:nvSpPr>
        <p:spPr>
          <a:xfrm>
            <a:off x="1143000" y="4191000"/>
            <a:ext cx="5791200" cy="615553"/>
          </a:xfrm>
          <a:prstGeom prst="rect">
            <a:avLst/>
          </a:prstGeom>
          <a:solidFill>
            <a:schemeClr val="accent4">
              <a:lumMod val="40000"/>
              <a:lumOff val="60000"/>
            </a:schemeClr>
          </a:solidFill>
        </p:spPr>
        <p:txBody>
          <a:bodyPr wrap="square" rtlCol="0">
            <a:spAutoFit/>
          </a:bodyPr>
          <a:lstStyle/>
          <a:p>
            <a:r>
              <a:rPr lang="fr-FR" sz="3400" dirty="0" smtClean="0"/>
              <a:t>1– </a:t>
            </a:r>
            <a:r>
              <a:rPr lang="fr-FR" sz="3400" dirty="0"/>
              <a:t>Microsoft Tools</a:t>
            </a:r>
          </a:p>
        </p:txBody>
      </p:sp>
      <p:sp>
        <p:nvSpPr>
          <p:cNvPr id="5" name="ZoneTexte 4"/>
          <p:cNvSpPr txBox="1"/>
          <p:nvPr/>
        </p:nvSpPr>
        <p:spPr>
          <a:xfrm>
            <a:off x="1143000" y="5253438"/>
            <a:ext cx="5791200" cy="615553"/>
          </a:xfrm>
          <a:prstGeom prst="rect">
            <a:avLst/>
          </a:prstGeom>
          <a:solidFill>
            <a:schemeClr val="accent3">
              <a:lumMod val="40000"/>
              <a:lumOff val="60000"/>
            </a:schemeClr>
          </a:solidFill>
        </p:spPr>
        <p:txBody>
          <a:bodyPr wrap="square" rtlCol="0">
            <a:spAutoFit/>
          </a:bodyPr>
          <a:lstStyle/>
          <a:p>
            <a:r>
              <a:rPr lang="fr-FR" sz="3400" dirty="0" smtClean="0"/>
              <a:t>2– </a:t>
            </a:r>
            <a:r>
              <a:rPr lang="fr-FR" sz="3400" dirty="0"/>
              <a:t>Google Services</a:t>
            </a:r>
          </a:p>
        </p:txBody>
      </p:sp>
      <p:sp>
        <p:nvSpPr>
          <p:cNvPr id="6" name="ZoneTexte 5"/>
          <p:cNvSpPr txBox="1"/>
          <p:nvPr/>
        </p:nvSpPr>
        <p:spPr>
          <a:xfrm>
            <a:off x="1143000" y="6295998"/>
            <a:ext cx="5791200" cy="615553"/>
          </a:xfrm>
          <a:prstGeom prst="rect">
            <a:avLst/>
          </a:prstGeom>
          <a:solidFill>
            <a:schemeClr val="accent2">
              <a:lumMod val="40000"/>
              <a:lumOff val="60000"/>
            </a:schemeClr>
          </a:solidFill>
        </p:spPr>
        <p:txBody>
          <a:bodyPr wrap="square" rtlCol="0">
            <a:spAutoFit/>
          </a:bodyPr>
          <a:lstStyle/>
          <a:p>
            <a:r>
              <a:rPr lang="fr-FR" sz="3400" dirty="0" smtClean="0"/>
              <a:t>3– </a:t>
            </a:r>
            <a:r>
              <a:rPr lang="fr-FR" sz="3400" dirty="0"/>
              <a:t>Git and GitHub</a:t>
            </a:r>
          </a:p>
        </p:txBody>
      </p:sp>
    </p:spTree>
    <p:extLst>
      <p:ext uri="{BB962C8B-B14F-4D97-AF65-F5344CB8AC3E}">
        <p14:creationId xmlns:p14="http://schemas.microsoft.com/office/powerpoint/2010/main" val="42554024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par>
                          <p:cTn id="14" fill="hold">
                            <p:stCondLst>
                              <p:cond delay="1000"/>
                            </p:stCondLst>
                            <p:childTnLst>
                              <p:par>
                                <p:cTn id="15" presetID="31" presetClass="entr" presetSubtype="0"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1000" fill="hold"/>
                                        <p:tgtEl>
                                          <p:spTgt spid="4"/>
                                        </p:tgtEl>
                                        <p:attrNameLst>
                                          <p:attrName>ppt_w</p:attrName>
                                        </p:attrNameLst>
                                      </p:cBhvr>
                                      <p:tavLst>
                                        <p:tav tm="0">
                                          <p:val>
                                            <p:fltVal val="0"/>
                                          </p:val>
                                        </p:tav>
                                        <p:tav tm="100000">
                                          <p:val>
                                            <p:strVal val="#ppt_w"/>
                                          </p:val>
                                        </p:tav>
                                      </p:tavLst>
                                    </p:anim>
                                    <p:anim calcmode="lin" valueType="num">
                                      <p:cBhvr>
                                        <p:cTn id="18" dur="1000" fill="hold"/>
                                        <p:tgtEl>
                                          <p:spTgt spid="4"/>
                                        </p:tgtEl>
                                        <p:attrNameLst>
                                          <p:attrName>ppt_h</p:attrName>
                                        </p:attrNameLst>
                                      </p:cBhvr>
                                      <p:tavLst>
                                        <p:tav tm="0">
                                          <p:val>
                                            <p:fltVal val="0"/>
                                          </p:val>
                                        </p:tav>
                                        <p:tav tm="100000">
                                          <p:val>
                                            <p:strVal val="#ppt_h"/>
                                          </p:val>
                                        </p:tav>
                                      </p:tavLst>
                                    </p:anim>
                                    <p:anim calcmode="lin" valueType="num">
                                      <p:cBhvr>
                                        <p:cTn id="19" dur="1000" fill="hold"/>
                                        <p:tgtEl>
                                          <p:spTgt spid="4"/>
                                        </p:tgtEl>
                                        <p:attrNameLst>
                                          <p:attrName>style.rotation</p:attrName>
                                        </p:attrNameLst>
                                      </p:cBhvr>
                                      <p:tavLst>
                                        <p:tav tm="0">
                                          <p:val>
                                            <p:fltVal val="90"/>
                                          </p:val>
                                        </p:tav>
                                        <p:tav tm="100000">
                                          <p:val>
                                            <p:fltVal val="0"/>
                                          </p:val>
                                        </p:tav>
                                      </p:tavLst>
                                    </p:anim>
                                    <p:animEffect transition="in" filter="fade">
                                      <p:cBhvr>
                                        <p:cTn id="20" dur="1000"/>
                                        <p:tgtEl>
                                          <p:spTgt spid="4"/>
                                        </p:tgtEl>
                                      </p:cBhvr>
                                    </p:animEffect>
                                  </p:childTnLst>
                                </p:cTn>
                              </p:par>
                            </p:childTnLst>
                          </p:cTn>
                        </p:par>
                        <p:par>
                          <p:cTn id="21" fill="hold">
                            <p:stCondLst>
                              <p:cond delay="2000"/>
                            </p:stCondLst>
                            <p:childTnLst>
                              <p:par>
                                <p:cTn id="22" presetID="31" presetClass="entr" presetSubtype="0"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1000" fill="hold"/>
                                        <p:tgtEl>
                                          <p:spTgt spid="5"/>
                                        </p:tgtEl>
                                        <p:attrNameLst>
                                          <p:attrName>ppt_w</p:attrName>
                                        </p:attrNameLst>
                                      </p:cBhvr>
                                      <p:tavLst>
                                        <p:tav tm="0">
                                          <p:val>
                                            <p:fltVal val="0"/>
                                          </p:val>
                                        </p:tav>
                                        <p:tav tm="100000">
                                          <p:val>
                                            <p:strVal val="#ppt_w"/>
                                          </p:val>
                                        </p:tav>
                                      </p:tavLst>
                                    </p:anim>
                                    <p:anim calcmode="lin" valueType="num">
                                      <p:cBhvr>
                                        <p:cTn id="25" dur="1000" fill="hold"/>
                                        <p:tgtEl>
                                          <p:spTgt spid="5"/>
                                        </p:tgtEl>
                                        <p:attrNameLst>
                                          <p:attrName>ppt_h</p:attrName>
                                        </p:attrNameLst>
                                      </p:cBhvr>
                                      <p:tavLst>
                                        <p:tav tm="0">
                                          <p:val>
                                            <p:fltVal val="0"/>
                                          </p:val>
                                        </p:tav>
                                        <p:tav tm="100000">
                                          <p:val>
                                            <p:strVal val="#ppt_h"/>
                                          </p:val>
                                        </p:tav>
                                      </p:tavLst>
                                    </p:anim>
                                    <p:anim calcmode="lin" valueType="num">
                                      <p:cBhvr>
                                        <p:cTn id="26" dur="1000" fill="hold"/>
                                        <p:tgtEl>
                                          <p:spTgt spid="5"/>
                                        </p:tgtEl>
                                        <p:attrNameLst>
                                          <p:attrName>style.rotation</p:attrName>
                                        </p:attrNameLst>
                                      </p:cBhvr>
                                      <p:tavLst>
                                        <p:tav tm="0">
                                          <p:val>
                                            <p:fltVal val="90"/>
                                          </p:val>
                                        </p:tav>
                                        <p:tav tm="100000">
                                          <p:val>
                                            <p:fltVal val="0"/>
                                          </p:val>
                                        </p:tav>
                                      </p:tavLst>
                                    </p:anim>
                                    <p:animEffect transition="in" filter="fade">
                                      <p:cBhvr>
                                        <p:cTn id="27" dur="1000"/>
                                        <p:tgtEl>
                                          <p:spTgt spid="5"/>
                                        </p:tgtEl>
                                      </p:cBhvr>
                                    </p:animEffect>
                                  </p:childTnLst>
                                </p:cTn>
                              </p:par>
                            </p:childTnLst>
                          </p:cTn>
                        </p:par>
                        <p:par>
                          <p:cTn id="28" fill="hold">
                            <p:stCondLst>
                              <p:cond delay="3000"/>
                            </p:stCondLst>
                            <p:childTnLst>
                              <p:par>
                                <p:cTn id="29" presetID="31" presetClass="entr" presetSubtype="0"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p:cTn id="31" dur="1000" fill="hold"/>
                                        <p:tgtEl>
                                          <p:spTgt spid="6"/>
                                        </p:tgtEl>
                                        <p:attrNameLst>
                                          <p:attrName>ppt_w</p:attrName>
                                        </p:attrNameLst>
                                      </p:cBhvr>
                                      <p:tavLst>
                                        <p:tav tm="0">
                                          <p:val>
                                            <p:fltVal val="0"/>
                                          </p:val>
                                        </p:tav>
                                        <p:tav tm="100000">
                                          <p:val>
                                            <p:strVal val="#ppt_w"/>
                                          </p:val>
                                        </p:tav>
                                      </p:tavLst>
                                    </p:anim>
                                    <p:anim calcmode="lin" valueType="num">
                                      <p:cBhvr>
                                        <p:cTn id="32" dur="1000" fill="hold"/>
                                        <p:tgtEl>
                                          <p:spTgt spid="6"/>
                                        </p:tgtEl>
                                        <p:attrNameLst>
                                          <p:attrName>ppt_h</p:attrName>
                                        </p:attrNameLst>
                                      </p:cBhvr>
                                      <p:tavLst>
                                        <p:tav tm="0">
                                          <p:val>
                                            <p:fltVal val="0"/>
                                          </p:val>
                                        </p:tav>
                                        <p:tav tm="100000">
                                          <p:val>
                                            <p:strVal val="#ppt_h"/>
                                          </p:val>
                                        </p:tav>
                                      </p:tavLst>
                                    </p:anim>
                                    <p:anim calcmode="lin" valueType="num">
                                      <p:cBhvr>
                                        <p:cTn id="33" dur="1000" fill="hold"/>
                                        <p:tgtEl>
                                          <p:spTgt spid="6"/>
                                        </p:tgtEl>
                                        <p:attrNameLst>
                                          <p:attrName>style.rotation</p:attrName>
                                        </p:attrNameLst>
                                      </p:cBhvr>
                                      <p:tavLst>
                                        <p:tav tm="0">
                                          <p:val>
                                            <p:fltVal val="90"/>
                                          </p:val>
                                        </p:tav>
                                        <p:tav tm="100000">
                                          <p:val>
                                            <p:fltVal val="0"/>
                                          </p:val>
                                        </p:tav>
                                      </p:tavLst>
                                    </p:anim>
                                    <p:animEffect transition="in" filter="fade">
                                      <p:cBhvr>
                                        <p:cTn id="34"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43000" y="1315278"/>
            <a:ext cx="5636261" cy="1939555"/>
          </a:xfrm>
        </p:spPr>
        <p:txBody>
          <a:bodyPr>
            <a:normAutofit/>
          </a:bodyPr>
          <a:lstStyle/>
          <a:p>
            <a:r>
              <a:rPr lang="fr-FR" sz="4500" dirty="0" smtClean="0"/>
              <a:t>What </a:t>
            </a:r>
            <a:r>
              <a:rPr lang="fr-FR" sz="4500" dirty="0"/>
              <a:t>is Microsoft ?</a:t>
            </a:r>
          </a:p>
        </p:txBody>
      </p:sp>
      <p:sp>
        <p:nvSpPr>
          <p:cNvPr id="3" name="ZoneTexte 2"/>
          <p:cNvSpPr txBox="1"/>
          <p:nvPr/>
        </p:nvSpPr>
        <p:spPr>
          <a:xfrm>
            <a:off x="901922" y="3886200"/>
            <a:ext cx="5867400" cy="2569934"/>
          </a:xfrm>
          <a:prstGeom prst="rect">
            <a:avLst/>
          </a:prstGeom>
          <a:noFill/>
        </p:spPr>
        <p:txBody>
          <a:bodyPr wrap="square" rtlCol="0">
            <a:spAutoFit/>
          </a:bodyPr>
          <a:lstStyle/>
          <a:p>
            <a:r>
              <a:rPr lang="en-US" sz="2300" dirty="0">
                <a:solidFill>
                  <a:srgbClr val="FF0000"/>
                </a:solidFill>
              </a:rPr>
              <a:t>Microsoft</a:t>
            </a:r>
            <a:r>
              <a:rPr lang="en-US" sz="2300" dirty="0"/>
              <a:t> is a multinational technology company founded on April 4, 1975 by Bill Gates and Paul Allen. Headquartered in Redmond, Washington,it is one of the largest and most influential technology companies in the world. The company is famous for its tools that have greatly contributed to the development of ICT.</a:t>
            </a:r>
            <a:endParaRPr lang="fr-FR" sz="2300" dirty="0"/>
          </a:p>
        </p:txBody>
      </p:sp>
      <p:pic>
        <p:nvPicPr>
          <p:cNvPr id="4" name="Image 3"/>
          <p:cNvPicPr>
            <a:picLocks noChangeAspect="1"/>
          </p:cNvPicPr>
          <p:nvPr/>
        </p:nvPicPr>
        <p:blipFill>
          <a:blip r:embed="rId2"/>
          <a:stretch>
            <a:fillRect/>
          </a:stretch>
        </p:blipFill>
        <p:spPr>
          <a:xfrm>
            <a:off x="5162496" y="7069279"/>
            <a:ext cx="1600200" cy="1600200"/>
          </a:xfrm>
          <a:prstGeom prst="rect">
            <a:avLst/>
          </a:prstGeom>
        </p:spPr>
      </p:pic>
      <p:pic>
        <p:nvPicPr>
          <p:cNvPr id="5" name="Image 4"/>
          <p:cNvPicPr>
            <a:picLocks noChangeAspect="1"/>
          </p:cNvPicPr>
          <p:nvPr/>
        </p:nvPicPr>
        <p:blipFill>
          <a:blip r:embed="rId3"/>
          <a:stretch>
            <a:fillRect/>
          </a:stretch>
        </p:blipFill>
        <p:spPr>
          <a:xfrm>
            <a:off x="1752600" y="6436256"/>
            <a:ext cx="2590800" cy="2590800"/>
          </a:xfrm>
          <a:prstGeom prst="rect">
            <a:avLst/>
          </a:prstGeom>
        </p:spPr>
      </p:pic>
      <p:pic>
        <p:nvPicPr>
          <p:cNvPr id="6" name="Image 5"/>
          <p:cNvPicPr>
            <a:picLocks noChangeAspect="1"/>
          </p:cNvPicPr>
          <p:nvPr/>
        </p:nvPicPr>
        <p:blipFill>
          <a:blip r:embed="rId4"/>
          <a:stretch>
            <a:fillRect/>
          </a:stretch>
        </p:blipFill>
        <p:spPr>
          <a:xfrm>
            <a:off x="622078" y="1600200"/>
            <a:ext cx="1130522" cy="1130522"/>
          </a:xfrm>
          <a:prstGeom prst="rect">
            <a:avLst/>
          </a:prstGeom>
        </p:spPr>
      </p:pic>
    </p:spTree>
    <p:extLst>
      <p:ext uri="{BB962C8B-B14F-4D97-AF65-F5344CB8AC3E}">
        <p14:creationId xmlns:p14="http://schemas.microsoft.com/office/powerpoint/2010/main" val="2512202542"/>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anim calcmode="lin" valueType="num">
                                      <p:cBhvr>
                                        <p:cTn id="16" dur="1000" fill="hold"/>
                                        <p:tgtEl>
                                          <p:spTgt spid="3"/>
                                        </p:tgtEl>
                                        <p:attrNameLst>
                                          <p:attrName>ppt_x</p:attrName>
                                        </p:attrNameLst>
                                      </p:cBhvr>
                                      <p:tavLst>
                                        <p:tav tm="0">
                                          <p:val>
                                            <p:strVal val="#ppt_x"/>
                                          </p:val>
                                        </p:tav>
                                        <p:tav tm="100000">
                                          <p:val>
                                            <p:strVal val="#ppt_x"/>
                                          </p:val>
                                        </p:tav>
                                      </p:tavLst>
                                    </p:anim>
                                    <p:anim calcmode="lin" valueType="num">
                                      <p:cBhvr>
                                        <p:cTn id="17" dur="1000" fill="hold"/>
                                        <p:tgtEl>
                                          <p:spTgt spid="3"/>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42" presetClass="entr" presetSubtype="0"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par>
                          <p:cTn id="24" fill="hold">
                            <p:stCondLst>
                              <p:cond delay="3000"/>
                            </p:stCondLst>
                            <p:childTnLst>
                              <p:par>
                                <p:cTn id="25" presetID="42" presetClass="entr" presetSubtype="0"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000"/>
                                        <p:tgtEl>
                                          <p:spTgt spid="4"/>
                                        </p:tgtEl>
                                      </p:cBhvr>
                                    </p:animEffect>
                                    <p:anim calcmode="lin" valueType="num">
                                      <p:cBhvr>
                                        <p:cTn id="28" dur="1000" fill="hold"/>
                                        <p:tgtEl>
                                          <p:spTgt spid="4"/>
                                        </p:tgtEl>
                                        <p:attrNameLst>
                                          <p:attrName>ppt_x</p:attrName>
                                        </p:attrNameLst>
                                      </p:cBhvr>
                                      <p:tavLst>
                                        <p:tav tm="0">
                                          <p:val>
                                            <p:strVal val="#ppt_x"/>
                                          </p:val>
                                        </p:tav>
                                        <p:tav tm="100000">
                                          <p:val>
                                            <p:strVal val="#ppt_x"/>
                                          </p:val>
                                        </p:tav>
                                      </p:tavLst>
                                    </p:anim>
                                    <p:anim calcmode="lin" valueType="num">
                                      <p:cBhvr>
                                        <p:cTn id="2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stretch>
            <a:fillRect/>
          </a:stretch>
        </p:blipFill>
        <p:spPr>
          <a:xfrm>
            <a:off x="1066800" y="1295400"/>
            <a:ext cx="6248942" cy="365792"/>
          </a:xfrm>
          <a:prstGeom prst="rect">
            <a:avLst/>
          </a:prstGeom>
        </p:spPr>
      </p:pic>
      <p:sp>
        <p:nvSpPr>
          <p:cNvPr id="7" name="ZoneTexte 6"/>
          <p:cNvSpPr txBox="1"/>
          <p:nvPr/>
        </p:nvSpPr>
        <p:spPr>
          <a:xfrm>
            <a:off x="685800" y="1295400"/>
            <a:ext cx="6172200" cy="553998"/>
          </a:xfrm>
          <a:prstGeom prst="rect">
            <a:avLst/>
          </a:prstGeom>
          <a:noFill/>
        </p:spPr>
        <p:txBody>
          <a:bodyPr wrap="square" rtlCol="0">
            <a:spAutoFit/>
          </a:bodyPr>
          <a:lstStyle/>
          <a:p>
            <a:r>
              <a:rPr lang="en-US" sz="3000" dirty="0"/>
              <a:t>Microsoft tools and  their purposes :</a:t>
            </a:r>
            <a:endParaRPr lang="fr-FR" sz="3000" dirty="0"/>
          </a:p>
        </p:txBody>
      </p:sp>
      <p:sp>
        <p:nvSpPr>
          <p:cNvPr id="8" name="ZoneTexte 7"/>
          <p:cNvSpPr txBox="1"/>
          <p:nvPr/>
        </p:nvSpPr>
        <p:spPr>
          <a:xfrm>
            <a:off x="682487" y="1981200"/>
            <a:ext cx="6629942" cy="6832640"/>
          </a:xfrm>
          <a:prstGeom prst="rect">
            <a:avLst/>
          </a:prstGeom>
          <a:noFill/>
        </p:spPr>
        <p:txBody>
          <a:bodyPr wrap="square" rtlCol="0">
            <a:spAutoFit/>
          </a:bodyPr>
          <a:lstStyle/>
          <a:p>
            <a:r>
              <a:rPr lang="en-US" sz="2000" dirty="0">
                <a:solidFill>
                  <a:srgbClr val="00B0F0"/>
                </a:solidFill>
              </a:rPr>
              <a:t>Microsoft Windows</a:t>
            </a:r>
            <a:r>
              <a:rPr lang="en-US" sz="2000" dirty="0"/>
              <a:t>:</a:t>
            </a:r>
          </a:p>
          <a:p>
            <a:r>
              <a:rPr lang="en-US" sz="2000" dirty="0" smtClean="0">
                <a:solidFill>
                  <a:srgbClr val="FF0000"/>
                </a:solidFill>
              </a:rPr>
              <a:t>Purpose</a:t>
            </a:r>
            <a:r>
              <a:rPr lang="en-US" sz="2000" dirty="0">
                <a:solidFill>
                  <a:srgbClr val="FF0000"/>
                </a:solidFill>
              </a:rPr>
              <a:t>:</a:t>
            </a:r>
            <a:r>
              <a:rPr lang="en-US" sz="2000" dirty="0"/>
              <a:t> Operating system for personal computers and servers</a:t>
            </a:r>
            <a:r>
              <a:rPr lang="en-US" sz="2000" dirty="0" smtClean="0"/>
              <a:t>.</a:t>
            </a:r>
          </a:p>
          <a:p>
            <a:endParaRPr lang="en-US" sz="2000" dirty="0"/>
          </a:p>
          <a:p>
            <a:r>
              <a:rPr lang="en-US" sz="2000" dirty="0">
                <a:solidFill>
                  <a:srgbClr val="00B0F0"/>
                </a:solidFill>
              </a:rPr>
              <a:t>Microsoft Office Suite </a:t>
            </a:r>
            <a:r>
              <a:rPr lang="en-US" sz="2000" dirty="0"/>
              <a:t>(Word, Excel, PowerPoint, etc.):</a:t>
            </a:r>
          </a:p>
          <a:p>
            <a:r>
              <a:rPr lang="en-US" sz="2000" dirty="0" smtClean="0">
                <a:solidFill>
                  <a:srgbClr val="FF0000"/>
                </a:solidFill>
              </a:rPr>
              <a:t>Purpose</a:t>
            </a:r>
            <a:r>
              <a:rPr lang="en-US" sz="2000" dirty="0">
                <a:solidFill>
                  <a:srgbClr val="FF0000"/>
                </a:solidFill>
              </a:rPr>
              <a:t>:</a:t>
            </a:r>
            <a:r>
              <a:rPr lang="en-US" sz="2000" dirty="0"/>
              <a:t> Document creation, data analysis, and presentations</a:t>
            </a:r>
            <a:r>
              <a:rPr lang="en-US" sz="2000" dirty="0" smtClean="0"/>
              <a:t>.</a:t>
            </a:r>
          </a:p>
          <a:p>
            <a:endParaRPr lang="en-US" sz="2000" dirty="0"/>
          </a:p>
          <a:p>
            <a:r>
              <a:rPr lang="en-US" sz="2000" dirty="0">
                <a:solidFill>
                  <a:srgbClr val="00B0F0"/>
                </a:solidFill>
              </a:rPr>
              <a:t>Microsoft Azure:</a:t>
            </a:r>
          </a:p>
          <a:p>
            <a:r>
              <a:rPr lang="en-US" sz="2000" dirty="0" smtClean="0">
                <a:solidFill>
                  <a:srgbClr val="FF0000"/>
                </a:solidFill>
              </a:rPr>
              <a:t>Purpose</a:t>
            </a:r>
            <a:r>
              <a:rPr lang="en-US" sz="2000" dirty="0">
                <a:solidFill>
                  <a:srgbClr val="FF0000"/>
                </a:solidFill>
              </a:rPr>
              <a:t>:</a:t>
            </a:r>
            <a:r>
              <a:rPr lang="en-US" sz="2000" dirty="0"/>
              <a:t> Cloud services for building, deploying, and managing ICT applications and infrastructure in the cloud</a:t>
            </a:r>
            <a:r>
              <a:rPr lang="en-US" sz="2000" dirty="0" smtClean="0"/>
              <a:t>.</a:t>
            </a:r>
          </a:p>
          <a:p>
            <a:endParaRPr lang="en-US" sz="2000" dirty="0"/>
          </a:p>
          <a:p>
            <a:r>
              <a:rPr lang="en-US" sz="2000" dirty="0">
                <a:solidFill>
                  <a:srgbClr val="00B0F0"/>
                </a:solidFill>
              </a:rPr>
              <a:t>Windows Server:</a:t>
            </a:r>
          </a:p>
          <a:p>
            <a:r>
              <a:rPr lang="en-US" sz="2000" dirty="0" smtClean="0">
                <a:solidFill>
                  <a:srgbClr val="FF0000"/>
                </a:solidFill>
              </a:rPr>
              <a:t>Purpose</a:t>
            </a:r>
            <a:r>
              <a:rPr lang="en-US" sz="2000" dirty="0"/>
              <a:t>: Server functionality for applications, data storage, and network management</a:t>
            </a:r>
            <a:r>
              <a:rPr lang="en-US" sz="2000" dirty="0" smtClean="0"/>
              <a:t>.</a:t>
            </a:r>
          </a:p>
          <a:p>
            <a:endParaRPr lang="en-US" sz="2000" dirty="0"/>
          </a:p>
          <a:p>
            <a:r>
              <a:rPr lang="en-US" sz="2000" dirty="0">
                <a:solidFill>
                  <a:srgbClr val="00B0F0"/>
                </a:solidFill>
              </a:rPr>
              <a:t>Visual Studio:</a:t>
            </a:r>
          </a:p>
          <a:p>
            <a:r>
              <a:rPr lang="en-US" sz="2000" dirty="0" smtClean="0">
                <a:solidFill>
                  <a:srgbClr val="FF0000"/>
                </a:solidFill>
              </a:rPr>
              <a:t>Purpose</a:t>
            </a:r>
            <a:r>
              <a:rPr lang="en-US" sz="2000" dirty="0">
                <a:solidFill>
                  <a:srgbClr val="FF0000"/>
                </a:solidFill>
              </a:rPr>
              <a:t>:</a:t>
            </a:r>
            <a:r>
              <a:rPr lang="en-US" sz="2000" dirty="0"/>
              <a:t> Integrated Development Environment (IDE) for software developers creating applications</a:t>
            </a:r>
            <a:r>
              <a:rPr lang="en-US" sz="2000" dirty="0" smtClean="0"/>
              <a:t>.</a:t>
            </a:r>
          </a:p>
          <a:p>
            <a:endParaRPr lang="en-US" sz="2000" dirty="0"/>
          </a:p>
          <a:p>
            <a:r>
              <a:rPr lang="en-US" sz="2000" dirty="0">
                <a:solidFill>
                  <a:srgbClr val="00B0F0"/>
                </a:solidFill>
              </a:rPr>
              <a:t>Microsoft Teams, Skype for Business, and Outlook</a:t>
            </a:r>
            <a:r>
              <a:rPr lang="en-US" sz="2000" dirty="0"/>
              <a:t>:</a:t>
            </a:r>
          </a:p>
          <a:p>
            <a:r>
              <a:rPr lang="en-US" sz="2000" dirty="0" smtClean="0">
                <a:solidFill>
                  <a:srgbClr val="FF0000"/>
                </a:solidFill>
              </a:rPr>
              <a:t>Purpose</a:t>
            </a:r>
            <a:r>
              <a:rPr lang="en-US" sz="2000" dirty="0">
                <a:solidFill>
                  <a:srgbClr val="FF0000"/>
                </a:solidFill>
              </a:rPr>
              <a:t>: </a:t>
            </a:r>
            <a:r>
              <a:rPr lang="en-US" sz="2000" dirty="0"/>
              <a:t>Communication and collaboration tools for ICT teams and organizations.</a:t>
            </a:r>
          </a:p>
          <a:p>
            <a:endParaRPr lang="en-US" dirty="0"/>
          </a:p>
        </p:txBody>
      </p:sp>
      <p:pic>
        <p:nvPicPr>
          <p:cNvPr id="9" name="Image 8"/>
          <p:cNvPicPr>
            <a:picLocks noChangeAspect="1"/>
          </p:cNvPicPr>
          <p:nvPr/>
        </p:nvPicPr>
        <p:blipFill>
          <a:blip r:embed="rId3"/>
          <a:stretch>
            <a:fillRect/>
          </a:stretch>
        </p:blipFill>
        <p:spPr>
          <a:xfrm>
            <a:off x="2895600" y="1911708"/>
            <a:ext cx="477798" cy="477798"/>
          </a:xfrm>
          <a:prstGeom prst="rect">
            <a:avLst/>
          </a:prstGeom>
        </p:spPr>
      </p:pic>
      <p:pic>
        <p:nvPicPr>
          <p:cNvPr id="10" name="Image 9"/>
          <p:cNvPicPr>
            <a:picLocks noChangeAspect="1"/>
          </p:cNvPicPr>
          <p:nvPr/>
        </p:nvPicPr>
        <p:blipFill>
          <a:blip r:embed="rId4"/>
          <a:stretch>
            <a:fillRect/>
          </a:stretch>
        </p:blipFill>
        <p:spPr>
          <a:xfrm>
            <a:off x="6759151" y="993954"/>
            <a:ext cx="533400" cy="533400"/>
          </a:xfrm>
          <a:prstGeom prst="rect">
            <a:avLst/>
          </a:prstGeom>
        </p:spPr>
      </p:pic>
      <p:pic>
        <p:nvPicPr>
          <p:cNvPr id="11" name="Image 10"/>
          <p:cNvPicPr>
            <a:picLocks noChangeAspect="1"/>
          </p:cNvPicPr>
          <p:nvPr/>
        </p:nvPicPr>
        <p:blipFill>
          <a:blip r:embed="rId5"/>
          <a:stretch>
            <a:fillRect/>
          </a:stretch>
        </p:blipFill>
        <p:spPr>
          <a:xfrm>
            <a:off x="571500" y="802394"/>
            <a:ext cx="609600" cy="609600"/>
          </a:xfrm>
          <a:prstGeom prst="rect">
            <a:avLst/>
          </a:prstGeom>
        </p:spPr>
      </p:pic>
      <p:pic>
        <p:nvPicPr>
          <p:cNvPr id="13" name="Image 12"/>
          <p:cNvPicPr>
            <a:picLocks noChangeAspect="1"/>
          </p:cNvPicPr>
          <p:nvPr/>
        </p:nvPicPr>
        <p:blipFill>
          <a:blip r:embed="rId6"/>
          <a:stretch>
            <a:fillRect/>
          </a:stretch>
        </p:blipFill>
        <p:spPr>
          <a:xfrm>
            <a:off x="6248400" y="3505200"/>
            <a:ext cx="609600" cy="609600"/>
          </a:xfrm>
          <a:prstGeom prst="rect">
            <a:avLst/>
          </a:prstGeom>
        </p:spPr>
      </p:pic>
      <p:pic>
        <p:nvPicPr>
          <p:cNvPr id="14" name="Image 13"/>
          <p:cNvPicPr>
            <a:picLocks noChangeAspect="1"/>
          </p:cNvPicPr>
          <p:nvPr/>
        </p:nvPicPr>
        <p:blipFill>
          <a:blip r:embed="rId7"/>
          <a:stretch>
            <a:fillRect/>
          </a:stretch>
        </p:blipFill>
        <p:spPr>
          <a:xfrm>
            <a:off x="2270678" y="6096000"/>
            <a:ext cx="834004" cy="614362"/>
          </a:xfrm>
          <a:prstGeom prst="rect">
            <a:avLst/>
          </a:prstGeom>
        </p:spPr>
      </p:pic>
      <p:pic>
        <p:nvPicPr>
          <p:cNvPr id="15" name="Image 14"/>
          <p:cNvPicPr>
            <a:picLocks noChangeAspect="1"/>
          </p:cNvPicPr>
          <p:nvPr/>
        </p:nvPicPr>
        <p:blipFill>
          <a:blip r:embed="rId8"/>
          <a:stretch>
            <a:fillRect/>
          </a:stretch>
        </p:blipFill>
        <p:spPr>
          <a:xfrm>
            <a:off x="6323215" y="8509040"/>
            <a:ext cx="609600" cy="609600"/>
          </a:xfrm>
          <a:prstGeom prst="rect">
            <a:avLst/>
          </a:prstGeom>
        </p:spPr>
      </p:pic>
    </p:spTree>
    <p:extLst>
      <p:ext uri="{BB962C8B-B14F-4D97-AF65-F5344CB8AC3E}">
        <p14:creationId xmlns:p14="http://schemas.microsoft.com/office/powerpoint/2010/main" val="40780914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609600" y="1371600"/>
            <a:ext cx="6400800" cy="6370975"/>
          </a:xfrm>
          <a:prstGeom prst="rect">
            <a:avLst/>
          </a:prstGeom>
          <a:noFill/>
        </p:spPr>
        <p:txBody>
          <a:bodyPr wrap="square" rtlCol="0">
            <a:spAutoFit/>
          </a:bodyPr>
          <a:lstStyle/>
          <a:p>
            <a:r>
              <a:rPr lang="en-US" sz="2400" dirty="0">
                <a:solidFill>
                  <a:srgbClr val="00B0F0"/>
                </a:solidFill>
              </a:rPr>
              <a:t>Microsoft SQL Server:</a:t>
            </a:r>
          </a:p>
          <a:p>
            <a:r>
              <a:rPr lang="en-US" sz="2400" dirty="0" smtClean="0">
                <a:solidFill>
                  <a:srgbClr val="FF0000"/>
                </a:solidFill>
              </a:rPr>
              <a:t>Purpose</a:t>
            </a:r>
            <a:r>
              <a:rPr lang="en-US" sz="2400" dirty="0">
                <a:solidFill>
                  <a:srgbClr val="FF0000"/>
                </a:solidFill>
              </a:rPr>
              <a:t>:</a:t>
            </a:r>
            <a:r>
              <a:rPr lang="en-US" sz="2400" dirty="0"/>
              <a:t> Database management for storing and retrieving data in ICT applications</a:t>
            </a:r>
            <a:r>
              <a:rPr lang="en-US" sz="2400" dirty="0" smtClean="0"/>
              <a:t>.</a:t>
            </a:r>
          </a:p>
          <a:p>
            <a:endParaRPr lang="en-US" sz="2400" dirty="0"/>
          </a:p>
          <a:p>
            <a:r>
              <a:rPr lang="en-US" sz="2400" dirty="0">
                <a:solidFill>
                  <a:srgbClr val="00B0F0"/>
                </a:solidFill>
              </a:rPr>
              <a:t>Microsoft Security Solutions </a:t>
            </a:r>
            <a:r>
              <a:rPr lang="en-US" sz="2400" dirty="0"/>
              <a:t>(Windows Defender, Azure Active Directory):</a:t>
            </a:r>
          </a:p>
          <a:p>
            <a:r>
              <a:rPr lang="en-US" sz="2400" dirty="0" smtClean="0">
                <a:solidFill>
                  <a:srgbClr val="FF0000"/>
                </a:solidFill>
              </a:rPr>
              <a:t>Purpose</a:t>
            </a:r>
            <a:r>
              <a:rPr lang="en-US" sz="2400" dirty="0">
                <a:solidFill>
                  <a:srgbClr val="FF0000"/>
                </a:solidFill>
              </a:rPr>
              <a:t>:</a:t>
            </a:r>
            <a:r>
              <a:rPr lang="en-US" sz="2400" dirty="0"/>
              <a:t> Endpoint protection and identity/access management for ICT systems and data</a:t>
            </a:r>
            <a:r>
              <a:rPr lang="en-US" sz="2400" dirty="0" smtClean="0"/>
              <a:t>.</a:t>
            </a:r>
          </a:p>
          <a:p>
            <a:endParaRPr lang="en-US" sz="2400" dirty="0"/>
          </a:p>
          <a:p>
            <a:r>
              <a:rPr lang="en-US" sz="2400" dirty="0">
                <a:solidFill>
                  <a:srgbClr val="00B0F0"/>
                </a:solidFill>
              </a:rPr>
              <a:t>ASP.NET and Microsoft Technologies:</a:t>
            </a:r>
          </a:p>
          <a:p>
            <a:r>
              <a:rPr lang="en-US" sz="2400" dirty="0" smtClean="0">
                <a:solidFill>
                  <a:srgbClr val="FF0000"/>
                </a:solidFill>
              </a:rPr>
              <a:t>Purpose</a:t>
            </a:r>
            <a:r>
              <a:rPr lang="en-US" sz="2400" dirty="0">
                <a:solidFill>
                  <a:srgbClr val="FF0000"/>
                </a:solidFill>
              </a:rPr>
              <a:t>: </a:t>
            </a:r>
            <a:r>
              <a:rPr lang="en-US" sz="2400" dirty="0"/>
              <a:t>Web development tools for creating applications accessible through web browsers</a:t>
            </a:r>
            <a:r>
              <a:rPr lang="en-US" sz="2400" dirty="0" smtClean="0"/>
              <a:t>.</a:t>
            </a:r>
          </a:p>
          <a:p>
            <a:endParaRPr lang="en-US" sz="2400" dirty="0"/>
          </a:p>
          <a:p>
            <a:r>
              <a:rPr lang="en-US" sz="2400" dirty="0">
                <a:solidFill>
                  <a:srgbClr val="00B0F0"/>
                </a:solidFill>
              </a:rPr>
              <a:t>Azure IoT Services:</a:t>
            </a:r>
          </a:p>
          <a:p>
            <a:r>
              <a:rPr lang="en-US" sz="2400" dirty="0" smtClean="0">
                <a:solidFill>
                  <a:srgbClr val="FF0000"/>
                </a:solidFill>
              </a:rPr>
              <a:t>Purpose</a:t>
            </a:r>
            <a:r>
              <a:rPr lang="en-US" sz="2400" dirty="0">
                <a:solidFill>
                  <a:srgbClr val="FF0000"/>
                </a:solidFill>
              </a:rPr>
              <a:t>:</a:t>
            </a:r>
            <a:r>
              <a:rPr lang="en-US" sz="2400" dirty="0"/>
              <a:t> Managing and analyzing data from Internet of Things (IoT) devices for developing ICT solutions in the IoT space.</a:t>
            </a:r>
            <a:endParaRPr lang="fr-FR" sz="2400" dirty="0"/>
          </a:p>
        </p:txBody>
      </p:sp>
    </p:spTree>
    <p:extLst>
      <p:ext uri="{BB962C8B-B14F-4D97-AF65-F5344CB8AC3E}">
        <p14:creationId xmlns:p14="http://schemas.microsoft.com/office/powerpoint/2010/main" val="897087343"/>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685800" y="1143000"/>
            <a:ext cx="6400800" cy="707886"/>
          </a:xfrm>
          <a:prstGeom prst="rect">
            <a:avLst/>
          </a:prstGeom>
          <a:solidFill>
            <a:schemeClr val="accent2">
              <a:lumMod val="40000"/>
              <a:lumOff val="60000"/>
            </a:schemeClr>
          </a:solidFill>
        </p:spPr>
        <p:txBody>
          <a:bodyPr wrap="square" rtlCol="0">
            <a:spAutoFit/>
          </a:bodyPr>
          <a:lstStyle/>
          <a:p>
            <a:r>
              <a:rPr lang="fr-FR" sz="4000" b="1" u="sng" dirty="0"/>
              <a:t>Features of  Microsoft </a:t>
            </a:r>
            <a:r>
              <a:rPr lang="fr-FR" b="1" u="sng" dirty="0"/>
              <a:t>: </a:t>
            </a:r>
          </a:p>
        </p:txBody>
      </p:sp>
      <p:sp>
        <p:nvSpPr>
          <p:cNvPr id="3" name="ZoneTexte 2"/>
          <p:cNvSpPr txBox="1"/>
          <p:nvPr/>
        </p:nvSpPr>
        <p:spPr>
          <a:xfrm>
            <a:off x="622852" y="2133600"/>
            <a:ext cx="6477000" cy="7109639"/>
          </a:xfrm>
          <a:prstGeom prst="rect">
            <a:avLst/>
          </a:prstGeom>
          <a:solidFill>
            <a:schemeClr val="accent4">
              <a:lumMod val="40000"/>
              <a:lumOff val="60000"/>
            </a:schemeClr>
          </a:solidFill>
        </p:spPr>
        <p:txBody>
          <a:bodyPr wrap="square" rtlCol="0">
            <a:spAutoFit/>
          </a:bodyPr>
          <a:lstStyle/>
          <a:p>
            <a:r>
              <a:rPr lang="en-US" sz="2400" dirty="0"/>
              <a:t>-Word processing in Word, spreadsheets in Excel also presentations PowerPoint</a:t>
            </a:r>
            <a:r>
              <a:rPr lang="en-US" sz="2400" dirty="0" smtClean="0"/>
              <a:t>.</a:t>
            </a:r>
          </a:p>
          <a:p>
            <a:r>
              <a:rPr lang="en-US" sz="2400" dirty="0" smtClean="0"/>
              <a:t>-</a:t>
            </a:r>
            <a:r>
              <a:rPr lang="en-US" sz="2400" dirty="0"/>
              <a:t>Seamless integration for collaborative editing and </a:t>
            </a:r>
            <a:r>
              <a:rPr lang="en-US" sz="2400" dirty="0" smtClean="0"/>
              <a:t>sharing</a:t>
            </a:r>
          </a:p>
          <a:p>
            <a:r>
              <a:rPr lang="en-US" sz="2400" dirty="0" smtClean="0"/>
              <a:t>.-</a:t>
            </a:r>
            <a:r>
              <a:rPr lang="en-US" sz="2400" dirty="0"/>
              <a:t>Microsoft Teams for chat, video calls, and team </a:t>
            </a:r>
            <a:r>
              <a:rPr lang="en-US" sz="2400" dirty="0" smtClean="0"/>
              <a:t>collaboration</a:t>
            </a:r>
          </a:p>
          <a:p>
            <a:r>
              <a:rPr lang="en-US" sz="2400" dirty="0" smtClean="0"/>
              <a:t>.-</a:t>
            </a:r>
            <a:r>
              <a:rPr lang="en-US" sz="2400" dirty="0"/>
              <a:t>Integration with Outlook for email </a:t>
            </a:r>
            <a:r>
              <a:rPr lang="en-US" sz="2400" dirty="0" smtClean="0"/>
              <a:t>management</a:t>
            </a:r>
          </a:p>
          <a:p>
            <a:r>
              <a:rPr lang="en-US" sz="2400" dirty="0" smtClean="0"/>
              <a:t>.-</a:t>
            </a:r>
            <a:r>
              <a:rPr lang="en-US" sz="2400" dirty="0"/>
              <a:t>Cloud computing services for infrastructure, platform, and software</a:t>
            </a:r>
            <a:r>
              <a:rPr lang="en-US" sz="2400" dirty="0" smtClean="0"/>
              <a:t>.</a:t>
            </a:r>
          </a:p>
          <a:p>
            <a:r>
              <a:rPr lang="en-US" sz="2400" dirty="0" smtClean="0"/>
              <a:t>-</a:t>
            </a:r>
            <a:r>
              <a:rPr lang="en-US" sz="2400" dirty="0"/>
              <a:t>Scalable solutions for data storage, analytics, and machine </a:t>
            </a:r>
            <a:r>
              <a:rPr lang="en-US" sz="2400" dirty="0" smtClean="0"/>
              <a:t>learning</a:t>
            </a:r>
          </a:p>
          <a:p>
            <a:r>
              <a:rPr lang="en-US" sz="2400" dirty="0" smtClean="0"/>
              <a:t>-</a:t>
            </a:r>
            <a:r>
              <a:rPr lang="en-US" sz="2400" dirty="0"/>
              <a:t>Power BI for business intelligence and data visualization</a:t>
            </a:r>
            <a:r>
              <a:rPr lang="en-US" sz="2400" dirty="0" smtClean="0"/>
              <a:t>.</a:t>
            </a:r>
          </a:p>
          <a:p>
            <a:r>
              <a:rPr lang="en-US" sz="2400" dirty="0" smtClean="0"/>
              <a:t>-</a:t>
            </a:r>
            <a:r>
              <a:rPr lang="en-US" sz="2400" dirty="0"/>
              <a:t>Power Apps for low-code application development</a:t>
            </a:r>
            <a:r>
              <a:rPr lang="en-US" sz="2400" dirty="0" smtClean="0"/>
              <a:t>.</a:t>
            </a:r>
          </a:p>
          <a:p>
            <a:r>
              <a:rPr lang="en-US" sz="2400" dirty="0" smtClean="0"/>
              <a:t>-</a:t>
            </a:r>
            <a:r>
              <a:rPr lang="en-US" sz="2400" dirty="0"/>
              <a:t>Power Automate for workflow automation</a:t>
            </a:r>
            <a:r>
              <a:rPr lang="en-US" sz="2400" dirty="0" smtClean="0"/>
              <a:t>.</a:t>
            </a:r>
          </a:p>
          <a:p>
            <a:r>
              <a:rPr lang="en-US" sz="2400" dirty="0" smtClean="0"/>
              <a:t>-</a:t>
            </a:r>
            <a:r>
              <a:rPr lang="en-US" sz="2400" dirty="0"/>
              <a:t>Integrated Development Environment (IDE) for diverse programming </a:t>
            </a:r>
            <a:r>
              <a:rPr lang="en-US" sz="2400" dirty="0" smtClean="0"/>
              <a:t>languages</a:t>
            </a:r>
          </a:p>
          <a:p>
            <a:r>
              <a:rPr lang="en-US" sz="2400" dirty="0" smtClean="0"/>
              <a:t>-</a:t>
            </a:r>
            <a:r>
              <a:rPr lang="en-US" sz="2400" dirty="0"/>
              <a:t>Azure DevOps for version control and CI/CD </a:t>
            </a:r>
            <a:r>
              <a:rPr lang="en-US" sz="2400" dirty="0" smtClean="0"/>
              <a:t>pipelines</a:t>
            </a:r>
          </a:p>
        </p:txBody>
      </p:sp>
    </p:spTree>
    <p:extLst>
      <p:ext uri="{BB962C8B-B14F-4D97-AF65-F5344CB8AC3E}">
        <p14:creationId xmlns:p14="http://schemas.microsoft.com/office/powerpoint/2010/main" val="90611249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6" presetClass="entr" presetSubtype="16"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ircle(in)">
                                      <p:cBhvr>
                                        <p:cTn id="13"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533400" y="1066800"/>
            <a:ext cx="6629400" cy="4524315"/>
          </a:xfrm>
          <a:prstGeom prst="rect">
            <a:avLst/>
          </a:prstGeom>
          <a:noFill/>
        </p:spPr>
        <p:txBody>
          <a:bodyPr wrap="square" rtlCol="0">
            <a:spAutoFit/>
          </a:bodyPr>
          <a:lstStyle/>
          <a:p>
            <a:r>
              <a:rPr lang="en-US" sz="2400" dirty="0"/>
              <a:t>-User-friendly interface with customization options</a:t>
            </a:r>
            <a:r>
              <a:rPr lang="en-US" sz="2400" dirty="0" smtClean="0"/>
              <a:t>.</a:t>
            </a:r>
          </a:p>
          <a:p>
            <a:r>
              <a:rPr lang="en-US" sz="2400" dirty="0" smtClean="0"/>
              <a:t>-</a:t>
            </a:r>
            <a:r>
              <a:rPr lang="en-US" sz="2400" dirty="0"/>
              <a:t>Regular security updates, Windows Defender antivirus, and BitLocker encryption</a:t>
            </a:r>
            <a:r>
              <a:rPr lang="en-US" sz="2400" dirty="0" smtClean="0"/>
              <a:t>.</a:t>
            </a:r>
          </a:p>
          <a:p>
            <a:r>
              <a:rPr lang="en-US" sz="2400" dirty="0" smtClean="0"/>
              <a:t>-</a:t>
            </a:r>
            <a:r>
              <a:rPr lang="en-US" sz="2400" dirty="0"/>
              <a:t>Common file formats ensuring compatibility across Office applications</a:t>
            </a:r>
            <a:r>
              <a:rPr lang="en-US" sz="2400" dirty="0" smtClean="0"/>
              <a:t>.</a:t>
            </a:r>
          </a:p>
          <a:p>
            <a:r>
              <a:rPr lang="en-US" sz="2400" dirty="0" smtClean="0"/>
              <a:t>-</a:t>
            </a:r>
            <a:r>
              <a:rPr lang="en-US" sz="2400" dirty="0"/>
              <a:t>Real-time collaboration in Office Suite for concurrent editing</a:t>
            </a:r>
            <a:r>
              <a:rPr lang="en-US" sz="2400" dirty="0" smtClean="0"/>
              <a:t>.</a:t>
            </a:r>
          </a:p>
          <a:p>
            <a:r>
              <a:rPr lang="en-US" sz="2400" dirty="0" smtClean="0"/>
              <a:t>-</a:t>
            </a:r>
            <a:r>
              <a:rPr lang="en-US" sz="2400" dirty="0"/>
              <a:t>Team collaboration and project management in Teams</a:t>
            </a:r>
            <a:r>
              <a:rPr lang="en-US" sz="2400" dirty="0" smtClean="0"/>
              <a:t>.</a:t>
            </a:r>
          </a:p>
          <a:p>
            <a:r>
              <a:rPr lang="en-US" sz="2400" dirty="0" smtClean="0"/>
              <a:t>-</a:t>
            </a:r>
            <a:r>
              <a:rPr lang="en-US" sz="2400" dirty="0"/>
              <a:t>Encryption, authentication, and access controls</a:t>
            </a:r>
            <a:r>
              <a:rPr lang="en-US" sz="2400" dirty="0" smtClean="0"/>
              <a:t>.</a:t>
            </a:r>
          </a:p>
          <a:p>
            <a:r>
              <a:rPr lang="en-US" sz="2400" dirty="0" smtClean="0"/>
              <a:t>-</a:t>
            </a:r>
            <a:r>
              <a:rPr lang="en-US" sz="2400" dirty="0"/>
              <a:t>Regular security updates for OS and applications</a:t>
            </a:r>
            <a:r>
              <a:rPr lang="en-US" sz="2400" dirty="0" smtClean="0"/>
              <a:t>.</a:t>
            </a:r>
          </a:p>
          <a:p>
            <a:r>
              <a:rPr lang="en-US" sz="2400" dirty="0" smtClean="0"/>
              <a:t>-</a:t>
            </a:r>
            <a:r>
              <a:rPr lang="en-US" sz="2400" dirty="0"/>
              <a:t>Microsoft tools widely used in educational settings.</a:t>
            </a:r>
            <a:endParaRPr lang="fr-FR" sz="2400" dirty="0"/>
          </a:p>
        </p:txBody>
      </p:sp>
      <p:pic>
        <p:nvPicPr>
          <p:cNvPr id="4" name="Image 3"/>
          <p:cNvPicPr>
            <a:picLocks noChangeAspect="1"/>
          </p:cNvPicPr>
          <p:nvPr/>
        </p:nvPicPr>
        <p:blipFill>
          <a:blip r:embed="rId2"/>
          <a:stretch>
            <a:fillRect/>
          </a:stretch>
        </p:blipFill>
        <p:spPr>
          <a:xfrm>
            <a:off x="1535074" y="5791200"/>
            <a:ext cx="4626052" cy="3078428"/>
          </a:xfrm>
          <a:prstGeom prst="rect">
            <a:avLst/>
          </a:prstGeom>
        </p:spPr>
      </p:pic>
    </p:spTree>
    <p:extLst>
      <p:ext uri="{BB962C8B-B14F-4D97-AF65-F5344CB8AC3E}">
        <p14:creationId xmlns:p14="http://schemas.microsoft.com/office/powerpoint/2010/main" val="159975659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solidFill>
            <a:schemeClr val="accent3">
              <a:lumMod val="40000"/>
              <a:lumOff val="60000"/>
            </a:schemeClr>
          </a:solidFill>
          <a:ln>
            <a:solidFill>
              <a:schemeClr val="tx2"/>
            </a:solidFill>
          </a:ln>
        </p:spPr>
        <p:txBody>
          <a:bodyPr>
            <a:normAutofit/>
          </a:bodyPr>
          <a:lstStyle/>
          <a:p>
            <a:r>
              <a:rPr lang="fr-FR" sz="4500" dirty="0"/>
              <a:t>Google Services </a:t>
            </a:r>
          </a:p>
        </p:txBody>
      </p:sp>
      <p:sp>
        <p:nvSpPr>
          <p:cNvPr id="3" name="ZoneTexte 2"/>
          <p:cNvSpPr txBox="1"/>
          <p:nvPr/>
        </p:nvSpPr>
        <p:spPr>
          <a:xfrm>
            <a:off x="803698" y="3810000"/>
            <a:ext cx="6172200" cy="3046988"/>
          </a:xfrm>
          <a:prstGeom prst="rect">
            <a:avLst/>
          </a:prstGeom>
          <a:noFill/>
          <a:ln>
            <a:solidFill>
              <a:schemeClr val="tx2"/>
            </a:solidFill>
          </a:ln>
        </p:spPr>
        <p:txBody>
          <a:bodyPr wrap="square" rtlCol="0">
            <a:spAutoFit/>
          </a:bodyPr>
          <a:lstStyle/>
          <a:p>
            <a:r>
              <a:rPr lang="en-US" sz="2400" dirty="0"/>
              <a:t>In the ever-expanding landscape of Information and Communication Technologies (TIC), Google stands as a pioneer, offering an extensive suite of tools that have become indispensable to users worldwide. This report provides an enhanced overview of key Google services, shedding light on their functionalities, impact, and the pivotal role they play in shaping our digital interactions.</a:t>
            </a:r>
            <a:endParaRPr lang="fr-FR" sz="2400" dirty="0"/>
          </a:p>
        </p:txBody>
      </p:sp>
      <p:pic>
        <p:nvPicPr>
          <p:cNvPr id="4" name="Image 3"/>
          <p:cNvPicPr>
            <a:picLocks noChangeAspect="1"/>
          </p:cNvPicPr>
          <p:nvPr/>
        </p:nvPicPr>
        <p:blipFill>
          <a:blip r:embed="rId2"/>
          <a:stretch>
            <a:fillRect/>
          </a:stretch>
        </p:blipFill>
        <p:spPr>
          <a:xfrm>
            <a:off x="5943600" y="1993864"/>
            <a:ext cx="609600" cy="609600"/>
          </a:xfrm>
          <a:prstGeom prst="rect">
            <a:avLst/>
          </a:prstGeom>
        </p:spPr>
      </p:pic>
    </p:spTree>
    <p:extLst>
      <p:ext uri="{BB962C8B-B14F-4D97-AF65-F5344CB8AC3E}">
        <p14:creationId xmlns:p14="http://schemas.microsoft.com/office/powerpoint/2010/main" val="42537073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anim calcmode="lin" valueType="num">
                                      <p:cBhvr>
                                        <p:cTn id="16" dur="1000" fill="hold"/>
                                        <p:tgtEl>
                                          <p:spTgt spid="3"/>
                                        </p:tgtEl>
                                        <p:attrNameLst>
                                          <p:attrName>ppt_x</p:attrName>
                                        </p:attrNameLst>
                                      </p:cBhvr>
                                      <p:tavLst>
                                        <p:tav tm="0">
                                          <p:val>
                                            <p:strVal val="#ppt_x"/>
                                          </p:val>
                                        </p:tav>
                                        <p:tav tm="100000">
                                          <p:val>
                                            <p:strVal val="#ppt_x"/>
                                          </p:val>
                                        </p:tav>
                                      </p:tavLst>
                                    </p:anim>
                                    <p:anim calcmode="lin" valueType="num">
                                      <p:cBhvr>
                                        <p:cTn id="17"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609600" y="1143000"/>
            <a:ext cx="6629400" cy="7540526"/>
          </a:xfrm>
          <a:prstGeom prst="rect">
            <a:avLst/>
          </a:prstGeom>
          <a:noFill/>
        </p:spPr>
        <p:txBody>
          <a:bodyPr wrap="square" rtlCol="0">
            <a:spAutoFit/>
          </a:bodyPr>
          <a:lstStyle/>
          <a:p>
            <a:r>
              <a:rPr lang="en-US" sz="2200" b="1" u="sng" dirty="0">
                <a:solidFill>
                  <a:srgbClr val="00B0F0"/>
                </a:solidFill>
              </a:rPr>
              <a:t>1- Google Search: </a:t>
            </a:r>
            <a:r>
              <a:rPr lang="en-US" sz="2200" dirty="0"/>
              <a:t>Gateway to Information Google Search is the beating heart of the internet, allowing users to delve into the vast expanse of online information. Since its inception in 1997, this search engine has continually evolved, employing advanced algorithms to deliver precise and relevant results. The simple yet powerful interface, adorned with quick links, epitomizes Google's commitment to a seamless search experience. </a:t>
            </a:r>
            <a:endParaRPr lang="en-US" sz="2200" dirty="0" smtClean="0"/>
          </a:p>
          <a:p>
            <a:endParaRPr lang="en-US" sz="2200" dirty="0"/>
          </a:p>
          <a:p>
            <a:endParaRPr lang="en-US" sz="2200" dirty="0" smtClean="0"/>
          </a:p>
          <a:p>
            <a:endParaRPr lang="en-US" sz="2200" dirty="0"/>
          </a:p>
          <a:p>
            <a:endParaRPr lang="en-US" sz="2200" dirty="0" smtClean="0"/>
          </a:p>
          <a:p>
            <a:endParaRPr lang="en-US" sz="2200" dirty="0" smtClean="0"/>
          </a:p>
          <a:p>
            <a:r>
              <a:rPr lang="en-US" sz="2200" b="1" u="sng" dirty="0" smtClean="0">
                <a:solidFill>
                  <a:srgbClr val="00B0F0"/>
                </a:solidFill>
              </a:rPr>
              <a:t>2- </a:t>
            </a:r>
            <a:r>
              <a:rPr lang="en-US" sz="2200" b="1" u="sng" dirty="0">
                <a:solidFill>
                  <a:srgbClr val="00B0F0"/>
                </a:solidFill>
              </a:rPr>
              <a:t>Google Chrome: </a:t>
            </a:r>
            <a:r>
              <a:rPr lang="en-US" sz="2200" dirty="0"/>
              <a:t>Navigating the Web with Precision Introduced in 2008, Google Chrome swiftly became the browser of choice for millions. Beyond its speed and user-friendly interface, Chrome boasts cross-platform compatibility, ensuring a consistent experience across various devices. The innovative feature of synchronizing settings elevates user convenience, underlining Google's dedication to a personalized web experience</a:t>
            </a:r>
            <a:r>
              <a:rPr lang="en-US" sz="2200" dirty="0" smtClean="0"/>
              <a:t>.</a:t>
            </a:r>
          </a:p>
          <a:p>
            <a:r>
              <a:rPr lang="en-US" sz="2200" dirty="0" smtClean="0"/>
              <a:t> </a:t>
            </a:r>
            <a:endParaRPr lang="en-US" sz="2000" dirty="0" smtClean="0"/>
          </a:p>
        </p:txBody>
      </p:sp>
      <p:pic>
        <p:nvPicPr>
          <p:cNvPr id="3" name="Image 2"/>
          <p:cNvPicPr>
            <a:picLocks noChangeAspect="1"/>
          </p:cNvPicPr>
          <p:nvPr/>
        </p:nvPicPr>
        <p:blipFill>
          <a:blip r:embed="rId2"/>
          <a:stretch>
            <a:fillRect/>
          </a:stretch>
        </p:blipFill>
        <p:spPr>
          <a:xfrm>
            <a:off x="5943600" y="8001000"/>
            <a:ext cx="1066800" cy="1066800"/>
          </a:xfrm>
          <a:prstGeom prst="rect">
            <a:avLst/>
          </a:prstGeom>
        </p:spPr>
      </p:pic>
      <p:pic>
        <p:nvPicPr>
          <p:cNvPr id="4" name="Image 3"/>
          <p:cNvPicPr>
            <a:picLocks noChangeAspect="1"/>
          </p:cNvPicPr>
          <p:nvPr/>
        </p:nvPicPr>
        <p:blipFill>
          <a:blip r:embed="rId3"/>
          <a:stretch>
            <a:fillRect/>
          </a:stretch>
        </p:blipFill>
        <p:spPr>
          <a:xfrm>
            <a:off x="4678017" y="3617863"/>
            <a:ext cx="1295400" cy="1295400"/>
          </a:xfrm>
          <a:prstGeom prst="rect">
            <a:avLst/>
          </a:prstGeom>
        </p:spPr>
      </p:pic>
    </p:spTree>
    <p:extLst>
      <p:ext uri="{BB962C8B-B14F-4D97-AF65-F5344CB8AC3E}">
        <p14:creationId xmlns:p14="http://schemas.microsoft.com/office/powerpoint/2010/main" val="206125762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par>
                          <p:cTn id="14" fill="hold">
                            <p:stCondLst>
                              <p:cond delay="1500"/>
                            </p:stCondLst>
                            <p:childTnLst>
                              <p:par>
                                <p:cTn id="15" presetID="2" presetClass="entr" presetSubtype="4"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609600" y="1066800"/>
            <a:ext cx="6553200" cy="8171468"/>
          </a:xfrm>
          <a:prstGeom prst="rect">
            <a:avLst/>
          </a:prstGeom>
          <a:noFill/>
        </p:spPr>
        <p:txBody>
          <a:bodyPr wrap="square" rtlCol="0">
            <a:spAutoFit/>
          </a:bodyPr>
          <a:lstStyle/>
          <a:p>
            <a:r>
              <a:rPr lang="en-US" sz="2100" b="1" u="sng" dirty="0">
                <a:solidFill>
                  <a:srgbClr val="00B0F0"/>
                </a:solidFill>
              </a:rPr>
              <a:t>3- Google Maps: </a:t>
            </a:r>
            <a:r>
              <a:rPr lang="en-US" sz="2100" dirty="0"/>
              <a:t>Beyond Navigation Google Maps transcends conventional mapping services, offering not just navigation but a comprehensive exploration of geographical areas. The incorporation of aerial and satellite images, coupled with the immersive Google Street View, provides users with a visual tour of the world. Additionally, businesses find a spotlight on Google Maps, enhancing its utility for both individuals and </a:t>
            </a:r>
            <a:r>
              <a:rPr lang="en-US" sz="2100" dirty="0" smtClean="0"/>
              <a:t>enterprises.</a:t>
            </a:r>
          </a:p>
          <a:p>
            <a:endParaRPr lang="en-US" sz="2100" dirty="0"/>
          </a:p>
          <a:p>
            <a:endParaRPr lang="en-US" sz="2100" dirty="0" smtClean="0"/>
          </a:p>
          <a:p>
            <a:r>
              <a:rPr lang="en-US" sz="2100" b="1" u="sng" dirty="0" smtClean="0">
                <a:solidFill>
                  <a:srgbClr val="00B0F0"/>
                </a:solidFill>
              </a:rPr>
              <a:t>4- </a:t>
            </a:r>
            <a:r>
              <a:rPr lang="en-US" sz="2100" b="1" u="sng" dirty="0">
                <a:solidFill>
                  <a:srgbClr val="00B0F0"/>
                </a:solidFill>
              </a:rPr>
              <a:t>Google Translate: </a:t>
            </a:r>
            <a:r>
              <a:rPr lang="en-US" sz="2100" dirty="0"/>
              <a:t>Bridging Linguistic Divides Google Translate has become a linguistic ally for users worldwide. Its sophisticated translation algorithms support nearly a hundred languages, facilitating seamless communication across borders. The tool's versatility extends to translating various file formats, from documents to presentations, solidifying its role as a global communication enabler</a:t>
            </a:r>
            <a:r>
              <a:rPr lang="en-US" sz="2100" dirty="0" smtClean="0"/>
              <a:t>.</a:t>
            </a:r>
          </a:p>
          <a:p>
            <a:endParaRPr lang="en-US" sz="2100" dirty="0" smtClean="0"/>
          </a:p>
          <a:p>
            <a:r>
              <a:rPr lang="en-US" sz="2100" dirty="0" smtClean="0"/>
              <a:t> </a:t>
            </a:r>
            <a:r>
              <a:rPr lang="en-US" sz="2100" b="1" u="sng" dirty="0">
                <a:solidFill>
                  <a:srgbClr val="00B0F0"/>
                </a:solidFill>
              </a:rPr>
              <a:t>5- Google Drive: </a:t>
            </a:r>
            <a:r>
              <a:rPr lang="en-US" sz="2100" dirty="0"/>
              <a:t>Redefining File Management Google Drive represents the pinnacle of cloud storage, offering users a secure space to store and access diverse file types. With 15 GB of free storage and subscription options for more extensive needs, Google Drive seamlessly integrates with other Google services, ensuring accessibility and collaboration from anywhere. </a:t>
            </a:r>
            <a:endParaRPr lang="fr-FR" sz="2100" dirty="0"/>
          </a:p>
        </p:txBody>
      </p:sp>
      <p:pic>
        <p:nvPicPr>
          <p:cNvPr id="3" name="Image 2"/>
          <p:cNvPicPr>
            <a:picLocks noChangeAspect="1"/>
          </p:cNvPicPr>
          <p:nvPr/>
        </p:nvPicPr>
        <p:blipFill>
          <a:blip r:embed="rId2"/>
          <a:stretch>
            <a:fillRect/>
          </a:stretch>
        </p:blipFill>
        <p:spPr>
          <a:xfrm>
            <a:off x="6019800" y="8469642"/>
            <a:ext cx="762000" cy="762000"/>
          </a:xfrm>
          <a:prstGeom prst="rect">
            <a:avLst/>
          </a:prstGeom>
        </p:spPr>
      </p:pic>
      <p:pic>
        <p:nvPicPr>
          <p:cNvPr id="4" name="Image 3"/>
          <p:cNvPicPr>
            <a:picLocks noChangeAspect="1"/>
          </p:cNvPicPr>
          <p:nvPr/>
        </p:nvPicPr>
        <p:blipFill>
          <a:blip r:embed="rId3"/>
          <a:stretch>
            <a:fillRect/>
          </a:stretch>
        </p:blipFill>
        <p:spPr>
          <a:xfrm>
            <a:off x="6400800" y="6248400"/>
            <a:ext cx="609600" cy="609600"/>
          </a:xfrm>
          <a:prstGeom prst="rect">
            <a:avLst/>
          </a:prstGeom>
        </p:spPr>
      </p:pic>
      <p:pic>
        <p:nvPicPr>
          <p:cNvPr id="5" name="Image 4"/>
          <p:cNvPicPr>
            <a:picLocks noChangeAspect="1"/>
          </p:cNvPicPr>
          <p:nvPr/>
        </p:nvPicPr>
        <p:blipFill>
          <a:blip r:embed="rId4"/>
          <a:stretch>
            <a:fillRect/>
          </a:stretch>
        </p:blipFill>
        <p:spPr>
          <a:xfrm>
            <a:off x="4267200" y="3352800"/>
            <a:ext cx="762000" cy="762000"/>
          </a:xfrm>
          <a:prstGeom prst="rect">
            <a:avLst/>
          </a:prstGeom>
        </p:spPr>
      </p:pic>
    </p:spTree>
    <p:extLst>
      <p:ext uri="{BB962C8B-B14F-4D97-AF65-F5344CB8AC3E}">
        <p14:creationId xmlns:p14="http://schemas.microsoft.com/office/powerpoint/2010/main" val="4160475488"/>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762000" y="1143000"/>
            <a:ext cx="6324600" cy="8248412"/>
          </a:xfrm>
          <a:prstGeom prst="rect">
            <a:avLst/>
          </a:prstGeom>
          <a:noFill/>
        </p:spPr>
        <p:txBody>
          <a:bodyPr wrap="square" rtlCol="0">
            <a:spAutoFit/>
          </a:bodyPr>
          <a:lstStyle/>
          <a:p>
            <a:r>
              <a:rPr lang="fr-FR" dirty="0" smtClean="0"/>
              <a:t>                        </a:t>
            </a:r>
            <a:r>
              <a:rPr lang="fr-FR" sz="4000" b="1" i="1" u="sng" dirty="0" smtClean="0"/>
              <a:t>Content table</a:t>
            </a:r>
          </a:p>
          <a:p>
            <a:endParaRPr lang="fr-FR" sz="4000" dirty="0" smtClean="0"/>
          </a:p>
          <a:p>
            <a:r>
              <a:rPr lang="en-US" dirty="0" smtClean="0"/>
              <a:t> • </a:t>
            </a:r>
            <a:r>
              <a:rPr lang="en-US" b="1" dirty="0"/>
              <a:t>introduction</a:t>
            </a:r>
          </a:p>
          <a:p>
            <a:r>
              <a:rPr lang="en-US" dirty="0"/>
              <a:t>• </a:t>
            </a:r>
            <a:r>
              <a:rPr lang="en-US" b="1" dirty="0"/>
              <a:t>ITC</a:t>
            </a:r>
          </a:p>
          <a:p>
            <a:r>
              <a:rPr lang="en-US" dirty="0" smtClean="0"/>
              <a:t>      – </a:t>
            </a:r>
            <a:r>
              <a:rPr lang="en-US" dirty="0"/>
              <a:t>Definition of ICT</a:t>
            </a:r>
          </a:p>
          <a:p>
            <a:r>
              <a:rPr lang="en-US" dirty="0" smtClean="0"/>
              <a:t>      – </a:t>
            </a:r>
            <a:r>
              <a:rPr lang="en-US" dirty="0"/>
              <a:t>Components of ICT</a:t>
            </a:r>
          </a:p>
          <a:p>
            <a:r>
              <a:rPr lang="en-US" dirty="0" smtClean="0"/>
              <a:t>      – </a:t>
            </a:r>
            <a:r>
              <a:rPr lang="en-US" dirty="0"/>
              <a:t>Role of ICT in Society</a:t>
            </a:r>
          </a:p>
          <a:p>
            <a:r>
              <a:rPr lang="en-US" dirty="0" smtClean="0"/>
              <a:t>      – </a:t>
            </a:r>
            <a:r>
              <a:rPr lang="en-US" dirty="0"/>
              <a:t>Emerging Technologies in ICT</a:t>
            </a:r>
          </a:p>
          <a:p>
            <a:r>
              <a:rPr lang="en-US" dirty="0" smtClean="0"/>
              <a:t>      – </a:t>
            </a:r>
            <a:r>
              <a:rPr lang="en-US" dirty="0"/>
              <a:t>Challenges and Concerns</a:t>
            </a:r>
          </a:p>
          <a:p>
            <a:r>
              <a:rPr lang="en-US" dirty="0" smtClean="0"/>
              <a:t>      – </a:t>
            </a:r>
            <a:r>
              <a:rPr lang="en-US" dirty="0"/>
              <a:t>ICT in the Future</a:t>
            </a:r>
          </a:p>
          <a:p>
            <a:r>
              <a:rPr lang="en-US" dirty="0" smtClean="0"/>
              <a:t>      – </a:t>
            </a:r>
            <a:r>
              <a:rPr lang="en-US" dirty="0"/>
              <a:t>Conclusion</a:t>
            </a:r>
          </a:p>
          <a:p>
            <a:r>
              <a:rPr lang="en-US" b="1" dirty="0"/>
              <a:t>• Technologies related to ICT</a:t>
            </a:r>
          </a:p>
          <a:p>
            <a:r>
              <a:rPr lang="en-US" dirty="0" smtClean="0"/>
              <a:t>     – </a:t>
            </a:r>
            <a:r>
              <a:rPr lang="en-US" dirty="0"/>
              <a:t>Microsoft Tools</a:t>
            </a:r>
          </a:p>
          <a:p>
            <a:r>
              <a:rPr lang="en-US" dirty="0" smtClean="0"/>
              <a:t>         ∗ </a:t>
            </a:r>
            <a:r>
              <a:rPr lang="en-US" dirty="0"/>
              <a:t>what is Microsoft ?</a:t>
            </a:r>
          </a:p>
          <a:p>
            <a:r>
              <a:rPr lang="en-US" dirty="0" smtClean="0"/>
              <a:t>         ∗ </a:t>
            </a:r>
            <a:r>
              <a:rPr lang="en-US" dirty="0"/>
              <a:t>Microsoft tools and their purposes</a:t>
            </a:r>
          </a:p>
          <a:p>
            <a:r>
              <a:rPr lang="en-US" dirty="0" smtClean="0"/>
              <a:t>        ∗ </a:t>
            </a:r>
            <a:r>
              <a:rPr lang="en-US" dirty="0"/>
              <a:t>Features of Microsoft</a:t>
            </a:r>
          </a:p>
          <a:p>
            <a:r>
              <a:rPr lang="en-US" dirty="0" smtClean="0"/>
              <a:t>    – </a:t>
            </a:r>
            <a:r>
              <a:rPr lang="en-US" dirty="0"/>
              <a:t>Google Services</a:t>
            </a:r>
          </a:p>
          <a:p>
            <a:r>
              <a:rPr lang="en-US" dirty="0" smtClean="0"/>
              <a:t>         ∗ </a:t>
            </a:r>
            <a:r>
              <a:rPr lang="en-US" dirty="0"/>
              <a:t>Google Services</a:t>
            </a:r>
          </a:p>
          <a:p>
            <a:r>
              <a:rPr lang="en-US" dirty="0" smtClean="0"/>
              <a:t>    – </a:t>
            </a:r>
            <a:r>
              <a:rPr lang="en-US" dirty="0"/>
              <a:t>Git and GitHub</a:t>
            </a:r>
          </a:p>
          <a:p>
            <a:r>
              <a:rPr lang="en-US" dirty="0" smtClean="0"/>
              <a:t>         ∗ </a:t>
            </a:r>
            <a:r>
              <a:rPr lang="en-US" dirty="0"/>
              <a:t>What is Git?</a:t>
            </a:r>
          </a:p>
          <a:p>
            <a:r>
              <a:rPr lang="en-US" dirty="0" smtClean="0"/>
              <a:t>         ∗ </a:t>
            </a:r>
            <a:r>
              <a:rPr lang="en-US" dirty="0"/>
              <a:t>what is git used for ?</a:t>
            </a:r>
          </a:p>
          <a:p>
            <a:r>
              <a:rPr lang="en-US" dirty="0" smtClean="0"/>
              <a:t>         ∗ </a:t>
            </a:r>
            <a:r>
              <a:rPr lang="en-US" dirty="0"/>
              <a:t>Features of Git</a:t>
            </a:r>
          </a:p>
          <a:p>
            <a:r>
              <a:rPr lang="en-US" dirty="0" smtClean="0"/>
              <a:t>         ∗ </a:t>
            </a:r>
            <a:r>
              <a:rPr lang="en-US" dirty="0"/>
              <a:t>what is github ?</a:t>
            </a:r>
          </a:p>
          <a:p>
            <a:r>
              <a:rPr lang="en-US" dirty="0" smtClean="0"/>
              <a:t>         ∗ </a:t>
            </a:r>
            <a:r>
              <a:rPr lang="en-US" dirty="0"/>
              <a:t>Founding Github</a:t>
            </a:r>
          </a:p>
          <a:p>
            <a:r>
              <a:rPr lang="en-US" dirty="0" smtClean="0"/>
              <a:t>         ∗ </a:t>
            </a:r>
            <a:r>
              <a:rPr lang="en-US" dirty="0"/>
              <a:t>Organizational structure</a:t>
            </a:r>
          </a:p>
          <a:p>
            <a:r>
              <a:rPr lang="en-US" dirty="0" smtClean="0"/>
              <a:t>         ∗ </a:t>
            </a:r>
            <a:r>
              <a:rPr lang="en-US" dirty="0"/>
              <a:t>what is the purpose of github ?</a:t>
            </a:r>
            <a:endParaRPr lang="fr-FR" dirty="0" smtClean="0"/>
          </a:p>
          <a:p>
            <a:r>
              <a:rPr lang="fr-FR" dirty="0" smtClean="0"/>
              <a:t>    </a:t>
            </a:r>
            <a:endParaRPr lang="fr-FR" dirty="0"/>
          </a:p>
        </p:txBody>
      </p:sp>
    </p:spTree>
    <p:extLst>
      <p:ext uri="{BB962C8B-B14F-4D97-AF65-F5344CB8AC3E}">
        <p14:creationId xmlns:p14="http://schemas.microsoft.com/office/powerpoint/2010/main" val="744343425"/>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609600" y="914400"/>
            <a:ext cx="6553200" cy="7525137"/>
          </a:xfrm>
          <a:prstGeom prst="rect">
            <a:avLst/>
          </a:prstGeom>
          <a:noFill/>
        </p:spPr>
        <p:txBody>
          <a:bodyPr wrap="square" rtlCol="0">
            <a:spAutoFit/>
          </a:bodyPr>
          <a:lstStyle/>
          <a:p>
            <a:r>
              <a:rPr lang="en-US" sz="2100" b="1" u="sng" dirty="0">
                <a:solidFill>
                  <a:srgbClr val="00B0F0"/>
                </a:solidFill>
              </a:rPr>
              <a:t>6- Gmail: </a:t>
            </a:r>
            <a:r>
              <a:rPr lang="en-US" sz="2100" dirty="0"/>
              <a:t>The Email Powerhouse With over 1.5 billion active users in 2020, Gmail has emerged as a dominant force in email communication. Beyond its expansive storage, Gmail stands out for its intuitive interface, support for attachments, and the ability to link external email accounts. It has transformed email into a dynamic communication hub for personal and professional use</a:t>
            </a:r>
            <a:r>
              <a:rPr lang="en-US" sz="2100" dirty="0" smtClean="0"/>
              <a:t>.</a:t>
            </a:r>
          </a:p>
          <a:p>
            <a:endParaRPr lang="en-US" sz="2100" dirty="0" smtClean="0"/>
          </a:p>
          <a:p>
            <a:r>
              <a:rPr lang="en-US" sz="2100" dirty="0" smtClean="0"/>
              <a:t> </a:t>
            </a:r>
            <a:r>
              <a:rPr lang="en-US" sz="2100" b="1" u="sng" dirty="0">
                <a:solidFill>
                  <a:srgbClr val="00B0F0"/>
                </a:solidFill>
              </a:rPr>
              <a:t>7- Google Docs: </a:t>
            </a:r>
            <a:r>
              <a:rPr lang="en-US" sz="2100" dirty="0"/>
              <a:t>Collaborative Excellence Google Docs revolutionizes collaborative document creation. Multiple users can edit documents simultaneously, fostering real-time teamwork. The integration with Google's cloud service ensures that documents are securely stored and easily accessible, epitomizing the collaborative spirit that defines Google's suite of </a:t>
            </a:r>
            <a:r>
              <a:rPr lang="en-US" sz="2100" dirty="0" smtClean="0"/>
              <a:t>services.</a:t>
            </a:r>
          </a:p>
          <a:p>
            <a:endParaRPr lang="en-US" sz="2100" dirty="0" smtClean="0"/>
          </a:p>
          <a:p>
            <a:r>
              <a:rPr lang="en-US" sz="2100" b="1" u="sng" dirty="0" smtClean="0">
                <a:solidFill>
                  <a:srgbClr val="00B0F0"/>
                </a:solidFill>
              </a:rPr>
              <a:t>8- </a:t>
            </a:r>
            <a:r>
              <a:rPr lang="en-US" sz="2100" b="1" u="sng" dirty="0">
                <a:solidFill>
                  <a:srgbClr val="00B0F0"/>
                </a:solidFill>
              </a:rPr>
              <a:t>Google Play: </a:t>
            </a:r>
            <a:r>
              <a:rPr lang="en-US" sz="2100" dirty="0"/>
              <a:t>Unifying the Android Experience Google Play serves as the epicenter of the Android ecosystem, hosting millions of apps and games. Its consolidation of various app markets ensures a unified platform, accessible across diverse Android devices. The categorization into Google Play Books, Movies and TV, and more adds a layer of organization, simplifying app discovery for users. </a:t>
            </a:r>
            <a:endParaRPr lang="fr-FR" sz="2100" dirty="0"/>
          </a:p>
        </p:txBody>
      </p:sp>
      <p:pic>
        <p:nvPicPr>
          <p:cNvPr id="3" name="Image 2"/>
          <p:cNvPicPr>
            <a:picLocks noChangeAspect="1"/>
          </p:cNvPicPr>
          <p:nvPr/>
        </p:nvPicPr>
        <p:blipFill>
          <a:blip r:embed="rId2"/>
          <a:stretch>
            <a:fillRect/>
          </a:stretch>
        </p:blipFill>
        <p:spPr>
          <a:xfrm>
            <a:off x="4114800" y="2819400"/>
            <a:ext cx="609600" cy="609600"/>
          </a:xfrm>
          <a:prstGeom prst="rect">
            <a:avLst/>
          </a:prstGeom>
        </p:spPr>
      </p:pic>
      <p:pic>
        <p:nvPicPr>
          <p:cNvPr id="4" name="Image 3"/>
          <p:cNvPicPr>
            <a:picLocks noChangeAspect="1"/>
          </p:cNvPicPr>
          <p:nvPr/>
        </p:nvPicPr>
        <p:blipFill>
          <a:blip r:embed="rId3"/>
          <a:stretch>
            <a:fillRect/>
          </a:stretch>
        </p:blipFill>
        <p:spPr>
          <a:xfrm>
            <a:off x="6019800" y="8287137"/>
            <a:ext cx="762000" cy="762000"/>
          </a:xfrm>
          <a:prstGeom prst="rect">
            <a:avLst/>
          </a:prstGeom>
        </p:spPr>
      </p:pic>
      <p:pic>
        <p:nvPicPr>
          <p:cNvPr id="5" name="Image 4"/>
          <p:cNvPicPr>
            <a:picLocks noChangeAspect="1"/>
          </p:cNvPicPr>
          <p:nvPr/>
        </p:nvPicPr>
        <p:blipFill>
          <a:blip r:embed="rId4"/>
          <a:stretch>
            <a:fillRect/>
          </a:stretch>
        </p:blipFill>
        <p:spPr>
          <a:xfrm>
            <a:off x="3657600" y="5486400"/>
            <a:ext cx="609600" cy="609600"/>
          </a:xfrm>
          <a:prstGeom prst="rect">
            <a:avLst/>
          </a:prstGeom>
        </p:spPr>
      </p:pic>
    </p:spTree>
    <p:extLst>
      <p:ext uri="{BB962C8B-B14F-4D97-AF65-F5344CB8AC3E}">
        <p14:creationId xmlns:p14="http://schemas.microsoft.com/office/powerpoint/2010/main" val="30576779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609600" y="2057400"/>
            <a:ext cx="4724400" cy="630942"/>
          </a:xfrm>
          <a:prstGeom prst="rect">
            <a:avLst/>
          </a:prstGeom>
          <a:solidFill>
            <a:schemeClr val="accent1">
              <a:lumMod val="20000"/>
              <a:lumOff val="80000"/>
            </a:schemeClr>
          </a:solidFill>
          <a:ln>
            <a:solidFill>
              <a:schemeClr val="tx2"/>
            </a:solidFill>
          </a:ln>
        </p:spPr>
        <p:txBody>
          <a:bodyPr wrap="square" rtlCol="0">
            <a:spAutoFit/>
          </a:bodyPr>
          <a:lstStyle/>
          <a:p>
            <a:r>
              <a:rPr lang="fr-FR" sz="3500" b="1" dirty="0"/>
              <a:t>Other Google Services </a:t>
            </a:r>
          </a:p>
        </p:txBody>
      </p:sp>
      <p:sp>
        <p:nvSpPr>
          <p:cNvPr id="3" name="ZoneTexte 2"/>
          <p:cNvSpPr txBox="1"/>
          <p:nvPr/>
        </p:nvSpPr>
        <p:spPr>
          <a:xfrm>
            <a:off x="609600" y="2971800"/>
            <a:ext cx="6400800" cy="2923877"/>
          </a:xfrm>
          <a:prstGeom prst="rect">
            <a:avLst/>
          </a:prstGeom>
          <a:solidFill>
            <a:schemeClr val="accent1">
              <a:lumMod val="40000"/>
              <a:lumOff val="60000"/>
            </a:schemeClr>
          </a:solidFill>
          <a:ln>
            <a:solidFill>
              <a:schemeClr val="tx2"/>
            </a:solidFill>
          </a:ln>
        </p:spPr>
        <p:txBody>
          <a:bodyPr wrap="square" rtlCol="0">
            <a:spAutoFit/>
          </a:bodyPr>
          <a:lstStyle/>
          <a:p>
            <a:r>
              <a:rPr lang="en-US" sz="2300" dirty="0"/>
              <a:t>Beyond these core services, Google offers a diverse array of tools and platforms. Google Ads and AdSense cater to the advertising needs of businesses, while Google Assistant introduces an interactive, voice-controlled element to user interactions. Services like Google Calendar, Classroom, Earth, Keep, Photos, and Shopping cater to specific needs, rounding out Google's comprehensive ecosystem.</a:t>
            </a:r>
            <a:endParaRPr lang="fr-FR" sz="2300" dirty="0"/>
          </a:p>
        </p:txBody>
      </p:sp>
      <p:pic>
        <p:nvPicPr>
          <p:cNvPr id="4" name="Image 3"/>
          <p:cNvPicPr>
            <a:picLocks noChangeAspect="1"/>
          </p:cNvPicPr>
          <p:nvPr/>
        </p:nvPicPr>
        <p:blipFill>
          <a:blip r:embed="rId2"/>
          <a:stretch>
            <a:fillRect/>
          </a:stretch>
        </p:blipFill>
        <p:spPr>
          <a:xfrm>
            <a:off x="1390650" y="6324600"/>
            <a:ext cx="4838700" cy="2709672"/>
          </a:xfrm>
          <a:prstGeom prst="rect">
            <a:avLst/>
          </a:prstGeom>
        </p:spPr>
      </p:pic>
    </p:spTree>
    <p:extLst>
      <p:ext uri="{BB962C8B-B14F-4D97-AF65-F5344CB8AC3E}">
        <p14:creationId xmlns:p14="http://schemas.microsoft.com/office/powerpoint/2010/main" val="12902941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00"/>
                                        <p:tgtEl>
                                          <p:spTgt spid="3"/>
                                        </p:tgtEl>
                                      </p:cBhvr>
                                    </p:animEffect>
                                  </p:childTnLst>
                                </p:cTn>
                              </p:par>
                            </p:childTnLst>
                          </p:cTn>
                        </p:par>
                        <p:par>
                          <p:cTn id="12" fill="hold">
                            <p:stCondLst>
                              <p:cond delay="1000"/>
                            </p:stCondLst>
                            <p:childTnLst>
                              <p:par>
                                <p:cTn id="13" presetID="6" presetClass="entr" presetSubtype="16"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circle(in)">
                                      <p:cBhvr>
                                        <p:cTn id="15"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4000" dirty="0" smtClean="0">
                <a:solidFill>
                  <a:srgbClr val="0070C0"/>
                </a:solidFill>
              </a:rPr>
              <a:t/>
            </a:r>
            <a:br>
              <a:rPr lang="fr-FR" sz="4000" dirty="0" smtClean="0">
                <a:solidFill>
                  <a:srgbClr val="0070C0"/>
                </a:solidFill>
              </a:rPr>
            </a:br>
            <a:r>
              <a:rPr lang="fr-FR" sz="4400" b="1" dirty="0" smtClean="0">
                <a:solidFill>
                  <a:srgbClr val="0070C0"/>
                </a:solidFill>
              </a:rPr>
              <a:t>What is GIT?</a:t>
            </a:r>
            <a:br>
              <a:rPr lang="fr-FR" sz="4400" b="1" dirty="0" smtClean="0">
                <a:solidFill>
                  <a:srgbClr val="0070C0"/>
                </a:solidFill>
              </a:rPr>
            </a:br>
            <a:endParaRPr lang="fr-FR" sz="4400" b="1" dirty="0">
              <a:solidFill>
                <a:srgbClr val="0070C0"/>
              </a:solidFill>
            </a:endParaRPr>
          </a:p>
        </p:txBody>
      </p:sp>
      <p:pic>
        <p:nvPicPr>
          <p:cNvPr id="5" name="Espace réservé du contenu 4"/>
          <p:cNvPicPr>
            <a:picLocks noGrp="1" noChangeAspect="1"/>
          </p:cNvPicPr>
          <p:nvPr>
            <p:ph idx="4294967295"/>
          </p:nvPr>
        </p:nvPicPr>
        <p:blipFill>
          <a:blip r:embed="rId2"/>
          <a:stretch>
            <a:fillRect/>
          </a:stretch>
        </p:blipFill>
        <p:spPr>
          <a:xfrm>
            <a:off x="0" y="1343025"/>
            <a:ext cx="1541463" cy="1539875"/>
          </a:xfrm>
          <a:prstGeom prst="rect">
            <a:avLst/>
          </a:prstGeom>
        </p:spPr>
      </p:pic>
      <p:sp>
        <p:nvSpPr>
          <p:cNvPr id="8" name="ZoneTexte 7"/>
          <p:cNvSpPr txBox="1"/>
          <p:nvPr/>
        </p:nvSpPr>
        <p:spPr>
          <a:xfrm rot="10800000" flipV="1">
            <a:off x="685800" y="4055477"/>
            <a:ext cx="6248400" cy="2462213"/>
          </a:xfrm>
          <a:prstGeom prst="rect">
            <a:avLst/>
          </a:prstGeom>
          <a:noFill/>
        </p:spPr>
        <p:txBody>
          <a:bodyPr wrap="square" rtlCol="0">
            <a:spAutoFit/>
          </a:bodyPr>
          <a:lstStyle/>
          <a:p>
            <a:r>
              <a:rPr lang="en-US" sz="2200" dirty="0"/>
              <a:t>it is a DevOps tool used for source code management. It is a free and open-source version control system used to handle small to very large projects efficiently. Git is used to tracking changes in the source code, enabling multiple developers to work together on non-linear development. Linus Torvalds created Git in 2005 for the development of the Linux kernel</a:t>
            </a:r>
            <a:endParaRPr lang="fr-FR" sz="2200" dirty="0"/>
          </a:p>
        </p:txBody>
      </p:sp>
      <p:pic>
        <p:nvPicPr>
          <p:cNvPr id="10" name="Image 9"/>
          <p:cNvPicPr>
            <a:picLocks noChangeAspect="1"/>
          </p:cNvPicPr>
          <p:nvPr/>
        </p:nvPicPr>
        <p:blipFill>
          <a:blip r:embed="rId3"/>
          <a:stretch>
            <a:fillRect/>
          </a:stretch>
        </p:blipFill>
        <p:spPr>
          <a:xfrm>
            <a:off x="3352800" y="6926999"/>
            <a:ext cx="1527598" cy="1527598"/>
          </a:xfrm>
          <a:prstGeom prst="rect">
            <a:avLst/>
          </a:prstGeom>
        </p:spPr>
      </p:pic>
      <p:pic>
        <p:nvPicPr>
          <p:cNvPr id="11" name="Image 10"/>
          <p:cNvPicPr>
            <a:picLocks noChangeAspect="1"/>
          </p:cNvPicPr>
          <p:nvPr/>
        </p:nvPicPr>
        <p:blipFill>
          <a:blip r:embed="rId4"/>
          <a:stretch>
            <a:fillRect/>
          </a:stretch>
        </p:blipFill>
        <p:spPr>
          <a:xfrm>
            <a:off x="5565139" y="1601564"/>
            <a:ext cx="1369061" cy="1369061"/>
          </a:xfrm>
          <a:prstGeom prst="rect">
            <a:avLst/>
          </a:prstGeom>
        </p:spPr>
      </p:pic>
    </p:spTree>
    <p:extLst>
      <p:ext uri="{BB962C8B-B14F-4D97-AF65-F5344CB8AC3E}">
        <p14:creationId xmlns:p14="http://schemas.microsoft.com/office/powerpoint/2010/main" val="32244165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par>
                          <p:cTn id="11" fill="hold">
                            <p:stCondLst>
                              <p:cond delay="1000"/>
                            </p:stCondLst>
                            <p:childTnLst>
                              <p:par>
                                <p:cTn id="12" presetID="1" presetClass="entr" presetSubtype="0" fill="hold" nodeType="afterEffect">
                                  <p:stCondLst>
                                    <p:cond delay="0"/>
                                  </p:stCondLst>
                                  <p:childTnLst>
                                    <p:set>
                                      <p:cBhvr>
                                        <p:cTn id="13" dur="1" fill="hold">
                                          <p:stCondLst>
                                            <p:cond delay="0"/>
                                          </p:stCondLst>
                                        </p:cTn>
                                        <p:tgtEl>
                                          <p:spTgt spid="11"/>
                                        </p:tgtEl>
                                        <p:attrNameLst>
                                          <p:attrName>style.visibility</p:attrName>
                                        </p:attrNameLst>
                                      </p:cBhvr>
                                      <p:to>
                                        <p:strVal val="visible"/>
                                      </p:to>
                                    </p:se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bwMode="gray">
          <a:xfrm>
            <a:off x="609600" y="2514600"/>
            <a:ext cx="6096000" cy="1371600"/>
          </a:xfrm>
          <a:solidFill>
            <a:schemeClr val="accent3">
              <a:lumMod val="20000"/>
              <a:lumOff val="80000"/>
            </a:schemeClr>
          </a:solidFill>
          <a:ln>
            <a:solidFill>
              <a:schemeClr val="tx1">
                <a:lumMod val="95000"/>
                <a:lumOff val="5000"/>
              </a:schemeClr>
            </a:solidFill>
          </a:ln>
        </p:spPr>
        <p:txBody>
          <a:bodyPr>
            <a:normAutofit/>
          </a:bodyPr>
          <a:lstStyle/>
          <a:p>
            <a:r>
              <a:rPr lang="fr-FR" sz="4500" b="1" dirty="0"/>
              <a:t>What is Git used for?</a:t>
            </a:r>
          </a:p>
        </p:txBody>
      </p:sp>
      <p:sp>
        <p:nvSpPr>
          <p:cNvPr id="3" name="ZoneTexte 2"/>
          <p:cNvSpPr txBox="1"/>
          <p:nvPr/>
        </p:nvSpPr>
        <p:spPr>
          <a:xfrm>
            <a:off x="586409" y="4100516"/>
            <a:ext cx="6096000" cy="723275"/>
          </a:xfrm>
          <a:prstGeom prst="rect">
            <a:avLst/>
          </a:prstGeom>
          <a:solidFill>
            <a:schemeClr val="accent4">
              <a:lumMod val="40000"/>
              <a:lumOff val="60000"/>
            </a:schemeClr>
          </a:solidFill>
        </p:spPr>
        <p:txBody>
          <a:bodyPr wrap="square" rtlCol="0">
            <a:spAutoFit/>
          </a:bodyPr>
          <a:lstStyle/>
          <a:p>
            <a:r>
              <a:rPr lang="en-US" sz="2300" dirty="0" smtClean="0"/>
              <a:t>-Git </a:t>
            </a:r>
            <a:r>
              <a:rPr lang="en-US" sz="2300" dirty="0"/>
              <a:t>is used to tracking changes in the source </a:t>
            </a:r>
            <a:r>
              <a:rPr lang="en-US" sz="2300" dirty="0" smtClean="0"/>
              <a:t>code</a:t>
            </a:r>
            <a:endParaRPr lang="fr-FR" dirty="0" smtClean="0"/>
          </a:p>
          <a:p>
            <a:endParaRPr lang="en-US" dirty="0" smtClean="0"/>
          </a:p>
        </p:txBody>
      </p:sp>
      <p:sp>
        <p:nvSpPr>
          <p:cNvPr id="4" name="ZoneTexte 3"/>
          <p:cNvSpPr txBox="1"/>
          <p:nvPr/>
        </p:nvSpPr>
        <p:spPr>
          <a:xfrm>
            <a:off x="579783" y="4895275"/>
            <a:ext cx="6096000" cy="800219"/>
          </a:xfrm>
          <a:prstGeom prst="rect">
            <a:avLst/>
          </a:prstGeom>
          <a:solidFill>
            <a:schemeClr val="accent4">
              <a:lumMod val="40000"/>
              <a:lumOff val="60000"/>
            </a:schemeClr>
          </a:solidFill>
        </p:spPr>
        <p:txBody>
          <a:bodyPr wrap="square" rtlCol="0">
            <a:spAutoFit/>
          </a:bodyPr>
          <a:lstStyle/>
          <a:p>
            <a:r>
              <a:rPr lang="en-US" sz="2300" dirty="0"/>
              <a:t>The distributed version control tool is used for source code </a:t>
            </a:r>
            <a:r>
              <a:rPr lang="en-US" sz="2300" dirty="0" smtClean="0"/>
              <a:t>management</a:t>
            </a:r>
          </a:p>
        </p:txBody>
      </p:sp>
      <p:sp>
        <p:nvSpPr>
          <p:cNvPr id="5" name="ZoneTexte 4"/>
          <p:cNvSpPr txBox="1"/>
          <p:nvPr/>
        </p:nvSpPr>
        <p:spPr>
          <a:xfrm>
            <a:off x="579783" y="5788390"/>
            <a:ext cx="6096000" cy="661720"/>
          </a:xfrm>
          <a:prstGeom prst="rect">
            <a:avLst/>
          </a:prstGeom>
          <a:solidFill>
            <a:schemeClr val="accent4">
              <a:lumMod val="40000"/>
              <a:lumOff val="60000"/>
            </a:schemeClr>
          </a:solidFill>
        </p:spPr>
        <p:txBody>
          <a:bodyPr wrap="square" rtlCol="0">
            <a:spAutoFit/>
          </a:bodyPr>
          <a:lstStyle/>
          <a:p>
            <a:r>
              <a:rPr lang="en-US" sz="2300" dirty="0"/>
              <a:t>It allows multiple developers to work </a:t>
            </a:r>
            <a:r>
              <a:rPr lang="en-US" sz="2300" dirty="0" smtClean="0"/>
              <a:t>together</a:t>
            </a:r>
          </a:p>
          <a:p>
            <a:endParaRPr lang="en-US" sz="1400" dirty="0" smtClean="0"/>
          </a:p>
        </p:txBody>
      </p:sp>
      <p:sp>
        <p:nvSpPr>
          <p:cNvPr id="9" name="ZoneTexte 8"/>
          <p:cNvSpPr txBox="1"/>
          <p:nvPr/>
        </p:nvSpPr>
        <p:spPr>
          <a:xfrm>
            <a:off x="573157" y="6543006"/>
            <a:ext cx="6132443" cy="800219"/>
          </a:xfrm>
          <a:prstGeom prst="rect">
            <a:avLst/>
          </a:prstGeom>
          <a:solidFill>
            <a:schemeClr val="accent4">
              <a:lumMod val="40000"/>
              <a:lumOff val="60000"/>
            </a:schemeClr>
          </a:solidFill>
        </p:spPr>
        <p:txBody>
          <a:bodyPr wrap="square" rtlCol="0">
            <a:spAutoFit/>
          </a:bodyPr>
          <a:lstStyle/>
          <a:p>
            <a:r>
              <a:rPr lang="en-US" sz="2300" dirty="0"/>
              <a:t>It supports non-linear development through its thousands of parallel branches</a:t>
            </a:r>
            <a:endParaRPr lang="fr-FR" sz="2300" dirty="0"/>
          </a:p>
        </p:txBody>
      </p:sp>
    </p:spTree>
    <p:extLst>
      <p:ext uri="{BB962C8B-B14F-4D97-AF65-F5344CB8AC3E}">
        <p14:creationId xmlns:p14="http://schemas.microsoft.com/office/powerpoint/2010/main" val="382366618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999"/>
                                          </p:stCondLst>
                                        </p:cTn>
                                        <p:tgtEl>
                                          <p:spTgt spid="2"/>
                                        </p:tgtEl>
                                        <p:attrNameLst>
                                          <p:attrName>style.visibility</p:attrName>
                                        </p:attrNameLst>
                                      </p:cBhvr>
                                      <p:to>
                                        <p:strVal val="visible"/>
                                      </p:to>
                                    </p:set>
                                  </p:childTnLst>
                                </p:cTn>
                              </p:par>
                            </p:childTnLst>
                          </p:cTn>
                        </p:par>
                        <p:par>
                          <p:cTn id="7" fill="hold">
                            <p:stCondLst>
                              <p:cond delay="1000"/>
                            </p:stCondLst>
                            <p:childTnLst>
                              <p:par>
                                <p:cTn id="8" presetID="42" presetClass="entr" presetSubtype="0" fill="hold" grpId="0" nodeType="after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1000"/>
                                        <p:tgtEl>
                                          <p:spTgt spid="3"/>
                                        </p:tgtEl>
                                      </p:cBhvr>
                                    </p:animEffect>
                                    <p:anim calcmode="lin" valueType="num">
                                      <p:cBhvr>
                                        <p:cTn id="11" dur="1000" fill="hold"/>
                                        <p:tgtEl>
                                          <p:spTgt spid="3"/>
                                        </p:tgtEl>
                                        <p:attrNameLst>
                                          <p:attrName>ppt_x</p:attrName>
                                        </p:attrNameLst>
                                      </p:cBhvr>
                                      <p:tavLst>
                                        <p:tav tm="0">
                                          <p:val>
                                            <p:strVal val="#ppt_x"/>
                                          </p:val>
                                        </p:tav>
                                        <p:tav tm="100000">
                                          <p:val>
                                            <p:strVal val="#ppt_x"/>
                                          </p:val>
                                        </p:tav>
                                      </p:tavLst>
                                    </p:anim>
                                    <p:anim calcmode="lin" valueType="num">
                                      <p:cBhvr>
                                        <p:cTn id="12" dur="1000" fill="hold"/>
                                        <p:tgtEl>
                                          <p:spTgt spid="3"/>
                                        </p:tgtEl>
                                        <p:attrNameLst>
                                          <p:attrName>ppt_y</p:attrName>
                                        </p:attrNameLst>
                                      </p:cBhvr>
                                      <p:tavLst>
                                        <p:tav tm="0">
                                          <p:val>
                                            <p:strVal val="#ppt_y+.1"/>
                                          </p:val>
                                        </p:tav>
                                        <p:tav tm="100000">
                                          <p:val>
                                            <p:strVal val="#ppt_y"/>
                                          </p:val>
                                        </p:tav>
                                      </p:tavLst>
                                    </p:anim>
                                  </p:childTnLst>
                                </p:cTn>
                              </p:par>
                            </p:childTnLst>
                          </p:cTn>
                        </p:par>
                        <p:par>
                          <p:cTn id="13" fill="hold">
                            <p:stCondLst>
                              <p:cond delay="2000"/>
                            </p:stCondLst>
                            <p:childTnLst>
                              <p:par>
                                <p:cTn id="14" presetID="42" presetClass="entr" presetSubtype="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1000"/>
                                        <p:tgtEl>
                                          <p:spTgt spid="4"/>
                                        </p:tgtEl>
                                      </p:cBhvr>
                                    </p:animEffect>
                                    <p:anim calcmode="lin" valueType="num">
                                      <p:cBhvr>
                                        <p:cTn id="17" dur="1000" fill="hold"/>
                                        <p:tgtEl>
                                          <p:spTgt spid="4"/>
                                        </p:tgtEl>
                                        <p:attrNameLst>
                                          <p:attrName>ppt_x</p:attrName>
                                        </p:attrNameLst>
                                      </p:cBhvr>
                                      <p:tavLst>
                                        <p:tav tm="0">
                                          <p:val>
                                            <p:strVal val="#ppt_x"/>
                                          </p:val>
                                        </p:tav>
                                        <p:tav tm="100000">
                                          <p:val>
                                            <p:strVal val="#ppt_x"/>
                                          </p:val>
                                        </p:tav>
                                      </p:tavLst>
                                    </p:anim>
                                    <p:anim calcmode="lin" valueType="num">
                                      <p:cBhvr>
                                        <p:cTn id="18" dur="1000" fill="hold"/>
                                        <p:tgtEl>
                                          <p:spTgt spid="4"/>
                                        </p:tgtEl>
                                        <p:attrNameLst>
                                          <p:attrName>ppt_y</p:attrName>
                                        </p:attrNameLst>
                                      </p:cBhvr>
                                      <p:tavLst>
                                        <p:tav tm="0">
                                          <p:val>
                                            <p:strVal val="#ppt_y+.1"/>
                                          </p:val>
                                        </p:tav>
                                        <p:tav tm="100000">
                                          <p:val>
                                            <p:strVal val="#ppt_y"/>
                                          </p:val>
                                        </p:tav>
                                      </p:tavLst>
                                    </p:anim>
                                  </p:childTnLst>
                                </p:cTn>
                              </p:par>
                            </p:childTnLst>
                          </p:cTn>
                        </p:par>
                        <p:par>
                          <p:cTn id="19" fill="hold">
                            <p:stCondLst>
                              <p:cond delay="3000"/>
                            </p:stCondLst>
                            <p:childTnLst>
                              <p:par>
                                <p:cTn id="20" presetID="42"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childTnLst>
                          </p:cTn>
                        </p:par>
                        <p:par>
                          <p:cTn id="25" fill="hold">
                            <p:stCondLst>
                              <p:cond delay="4000"/>
                            </p:stCondLst>
                            <p:childTnLst>
                              <p:par>
                                <p:cTn id="26" presetID="42"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à coins arrondis 2"/>
          <p:cNvSpPr/>
          <p:nvPr/>
        </p:nvSpPr>
        <p:spPr>
          <a:xfrm>
            <a:off x="4419600" y="4082453"/>
            <a:ext cx="2819400" cy="762000"/>
          </a:xfrm>
          <a:prstGeom prst="roundRect">
            <a:avLst>
              <a:gd name="adj" fmla="val 50000"/>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 name="Image 3"/>
          <p:cNvPicPr>
            <a:picLocks noChangeAspect="1"/>
          </p:cNvPicPr>
          <p:nvPr/>
        </p:nvPicPr>
        <p:blipFill>
          <a:blip r:embed="rId2"/>
          <a:stretch>
            <a:fillRect/>
          </a:stretch>
        </p:blipFill>
        <p:spPr>
          <a:xfrm>
            <a:off x="3962400" y="5071598"/>
            <a:ext cx="2971800" cy="780356"/>
          </a:xfrm>
          <a:prstGeom prst="rect">
            <a:avLst/>
          </a:prstGeom>
        </p:spPr>
      </p:pic>
      <p:pic>
        <p:nvPicPr>
          <p:cNvPr id="5" name="Image 4"/>
          <p:cNvPicPr>
            <a:picLocks noChangeAspect="1"/>
          </p:cNvPicPr>
          <p:nvPr/>
        </p:nvPicPr>
        <p:blipFill>
          <a:blip r:embed="rId2"/>
          <a:stretch>
            <a:fillRect/>
          </a:stretch>
        </p:blipFill>
        <p:spPr>
          <a:xfrm>
            <a:off x="4398018" y="6079099"/>
            <a:ext cx="2840982" cy="780356"/>
          </a:xfrm>
          <a:prstGeom prst="rect">
            <a:avLst/>
          </a:prstGeom>
        </p:spPr>
      </p:pic>
      <p:pic>
        <p:nvPicPr>
          <p:cNvPr id="6" name="Image 5"/>
          <p:cNvPicPr>
            <a:picLocks noChangeAspect="1"/>
          </p:cNvPicPr>
          <p:nvPr/>
        </p:nvPicPr>
        <p:blipFill>
          <a:blip r:embed="rId2"/>
          <a:stretch>
            <a:fillRect/>
          </a:stretch>
        </p:blipFill>
        <p:spPr>
          <a:xfrm>
            <a:off x="854718" y="6097722"/>
            <a:ext cx="2840982" cy="780356"/>
          </a:xfrm>
          <a:prstGeom prst="rect">
            <a:avLst/>
          </a:prstGeom>
        </p:spPr>
      </p:pic>
      <p:pic>
        <p:nvPicPr>
          <p:cNvPr id="7" name="Image 6"/>
          <p:cNvPicPr>
            <a:picLocks noChangeAspect="1"/>
          </p:cNvPicPr>
          <p:nvPr/>
        </p:nvPicPr>
        <p:blipFill>
          <a:blip r:embed="rId2"/>
          <a:stretch>
            <a:fillRect/>
          </a:stretch>
        </p:blipFill>
        <p:spPr>
          <a:xfrm>
            <a:off x="544144" y="5108844"/>
            <a:ext cx="2840982" cy="780356"/>
          </a:xfrm>
          <a:prstGeom prst="rect">
            <a:avLst/>
          </a:prstGeom>
        </p:spPr>
      </p:pic>
      <p:pic>
        <p:nvPicPr>
          <p:cNvPr id="8" name="Image 7"/>
          <p:cNvPicPr>
            <a:picLocks noChangeAspect="1"/>
          </p:cNvPicPr>
          <p:nvPr/>
        </p:nvPicPr>
        <p:blipFill>
          <a:blip r:embed="rId2"/>
          <a:stretch>
            <a:fillRect/>
          </a:stretch>
        </p:blipFill>
        <p:spPr>
          <a:xfrm>
            <a:off x="854718" y="4177357"/>
            <a:ext cx="2840982" cy="780356"/>
          </a:xfrm>
          <a:prstGeom prst="rect">
            <a:avLst/>
          </a:prstGeom>
        </p:spPr>
      </p:pic>
      <p:sp>
        <p:nvSpPr>
          <p:cNvPr id="12" name="Rectangle à coins arrondis 11"/>
          <p:cNvSpPr/>
          <p:nvPr/>
        </p:nvSpPr>
        <p:spPr>
          <a:xfrm>
            <a:off x="565726" y="7086600"/>
            <a:ext cx="2819400" cy="762000"/>
          </a:xfrm>
          <a:prstGeom prst="roundRect">
            <a:avLst>
              <a:gd name="adj" fmla="val 50000"/>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à coins arrondis 12"/>
          <p:cNvSpPr/>
          <p:nvPr/>
        </p:nvSpPr>
        <p:spPr>
          <a:xfrm>
            <a:off x="4114800" y="7086600"/>
            <a:ext cx="2819400" cy="762000"/>
          </a:xfrm>
          <a:prstGeom prst="roundRect">
            <a:avLst>
              <a:gd name="adj" fmla="val 50000"/>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ZoneTexte 13"/>
          <p:cNvSpPr txBox="1"/>
          <p:nvPr/>
        </p:nvSpPr>
        <p:spPr>
          <a:xfrm>
            <a:off x="1769118" y="1927154"/>
            <a:ext cx="5257800" cy="861774"/>
          </a:xfrm>
          <a:prstGeom prst="rect">
            <a:avLst/>
          </a:prstGeom>
          <a:noFill/>
        </p:spPr>
        <p:txBody>
          <a:bodyPr wrap="square" rtlCol="0">
            <a:spAutoFit/>
          </a:bodyPr>
          <a:lstStyle/>
          <a:p>
            <a:r>
              <a:rPr lang="fr-FR" sz="5000" b="1" u="sng" dirty="0">
                <a:solidFill>
                  <a:srgbClr val="FF0000"/>
                </a:solidFill>
              </a:rPr>
              <a:t>Features of </a:t>
            </a:r>
            <a:r>
              <a:rPr lang="fr-FR" sz="5000" b="1" u="sng" dirty="0" smtClean="0">
                <a:solidFill>
                  <a:srgbClr val="FF0000"/>
                </a:solidFill>
              </a:rPr>
              <a:t>Git: </a:t>
            </a:r>
            <a:endParaRPr lang="fr-FR" sz="5000" b="1" u="sng" dirty="0">
              <a:solidFill>
                <a:srgbClr val="FF0000"/>
              </a:solidFill>
            </a:endParaRPr>
          </a:p>
        </p:txBody>
      </p:sp>
      <p:sp>
        <p:nvSpPr>
          <p:cNvPr id="9" name="Rectangle 8"/>
          <p:cNvSpPr/>
          <p:nvPr/>
        </p:nvSpPr>
        <p:spPr>
          <a:xfrm>
            <a:off x="854719" y="4119965"/>
            <a:ext cx="2530408" cy="923330"/>
          </a:xfrm>
          <a:prstGeom prst="rect">
            <a:avLst/>
          </a:prstGeom>
          <a:noFill/>
        </p:spPr>
        <p:txBody>
          <a:bodyPr wrap="square" lIns="91440" tIns="45720" rIns="91440" bIns="45720">
            <a:spAutoFit/>
          </a:bodyPr>
          <a:lstStyle/>
          <a:p>
            <a:pPr algn="ctr"/>
            <a:r>
              <a:rPr lang="fr-FR" sz="5400" b="0" cap="none" spc="0" dirty="0" smtClean="0">
                <a:ln w="0"/>
                <a:gradFill>
                  <a:gsLst>
                    <a:gs pos="21000">
                      <a:srgbClr val="53575C"/>
                    </a:gs>
                    <a:gs pos="88000">
                      <a:srgbClr val="C5C7CA"/>
                    </a:gs>
                  </a:gsLst>
                  <a:lin ang="5400000"/>
                </a:gradFill>
                <a:effectLst/>
              </a:rPr>
              <a:t> </a:t>
            </a:r>
            <a:endParaRPr lang="fr-FR" sz="5400" b="0" cap="none" spc="0" dirty="0">
              <a:ln w="0"/>
              <a:gradFill>
                <a:gsLst>
                  <a:gs pos="21000">
                    <a:srgbClr val="53575C"/>
                  </a:gs>
                  <a:gs pos="88000">
                    <a:srgbClr val="C5C7CA"/>
                  </a:gs>
                </a:gsLst>
                <a:lin ang="5400000"/>
              </a:gradFill>
              <a:effectLst/>
            </a:endParaRPr>
          </a:p>
        </p:txBody>
      </p:sp>
      <p:sp>
        <p:nvSpPr>
          <p:cNvPr id="10" name="Rectangle 9"/>
          <p:cNvSpPr/>
          <p:nvPr/>
        </p:nvSpPr>
        <p:spPr>
          <a:xfrm>
            <a:off x="854719" y="4343400"/>
            <a:ext cx="2840982" cy="553998"/>
          </a:xfrm>
          <a:prstGeom prst="rect">
            <a:avLst/>
          </a:prstGeom>
          <a:noFill/>
        </p:spPr>
        <p:txBody>
          <a:bodyPr wrap="square" lIns="91440" tIns="45720" rIns="91440" bIns="45720">
            <a:spAutoFit/>
          </a:bodyPr>
          <a:lstStyle/>
          <a:p>
            <a:pPr algn="ctr"/>
            <a:r>
              <a:rPr lang="fr-FR" sz="3000" dirty="0">
                <a:ln w="0"/>
                <a:effectLst>
                  <a:outerShdw blurRad="38100" dist="19050" dir="2700000" algn="tl" rotWithShape="0">
                    <a:schemeClr val="dk1">
                      <a:alpha val="40000"/>
                    </a:schemeClr>
                  </a:outerShdw>
                </a:effectLst>
              </a:rPr>
              <a:t>Tracks history</a:t>
            </a:r>
            <a:endParaRPr lang="fr-FR" sz="3000" b="0" cap="none" spc="0" dirty="0">
              <a:ln w="0"/>
              <a:solidFill>
                <a:schemeClr val="tx1"/>
              </a:solidFill>
              <a:effectLst>
                <a:outerShdw blurRad="38100" dist="19050" dir="2700000" algn="tl" rotWithShape="0">
                  <a:schemeClr val="dk1">
                    <a:alpha val="40000"/>
                  </a:schemeClr>
                </a:outerShdw>
              </a:effectLst>
            </a:endParaRPr>
          </a:p>
        </p:txBody>
      </p:sp>
      <p:sp>
        <p:nvSpPr>
          <p:cNvPr id="11" name="Rectangle 10"/>
          <p:cNvSpPr/>
          <p:nvPr/>
        </p:nvSpPr>
        <p:spPr>
          <a:xfrm>
            <a:off x="4202015" y="3928937"/>
            <a:ext cx="3036985" cy="923330"/>
          </a:xfrm>
          <a:prstGeom prst="rect">
            <a:avLst/>
          </a:prstGeom>
          <a:noFill/>
        </p:spPr>
        <p:txBody>
          <a:bodyPr wrap="none" lIns="91440" tIns="45720" rIns="91440" bIns="45720">
            <a:spAutoFit/>
          </a:bodyPr>
          <a:lstStyle/>
          <a:p>
            <a:pPr algn="ctr"/>
            <a:r>
              <a:rPr lang="fr-FR" sz="5400" b="0" cap="none" spc="0" dirty="0" smtClean="0">
                <a:ln w="0"/>
                <a:solidFill>
                  <a:schemeClr val="tx1"/>
                </a:solidFill>
                <a:effectLst>
                  <a:outerShdw blurRad="38100" dist="19050" dir="2700000" algn="tl" rotWithShape="0">
                    <a:schemeClr val="dk1">
                      <a:alpha val="40000"/>
                    </a:schemeClr>
                  </a:outerShdw>
                </a:effectLst>
              </a:rPr>
              <a:t> </a:t>
            </a:r>
            <a:r>
              <a:rPr lang="fr-FR" sz="2500" dirty="0">
                <a:ln w="0"/>
                <a:effectLst>
                  <a:outerShdw blurRad="38100" dist="19050" dir="2700000" algn="tl" rotWithShape="0">
                    <a:schemeClr val="dk1">
                      <a:alpha val="40000"/>
                    </a:schemeClr>
                  </a:outerShdw>
                </a:effectLst>
              </a:rPr>
              <a:t>Free and open </a:t>
            </a:r>
            <a:r>
              <a:rPr lang="fr-FR" sz="2500" dirty="0" smtClean="0">
                <a:ln w="0"/>
                <a:effectLst>
                  <a:outerShdw blurRad="38100" dist="19050" dir="2700000" algn="tl" rotWithShape="0">
                    <a:schemeClr val="dk1">
                      <a:alpha val="40000"/>
                    </a:schemeClr>
                  </a:outerShdw>
                </a:effectLst>
              </a:rPr>
              <a:t>source</a:t>
            </a:r>
            <a:endParaRPr lang="fr-FR" sz="25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4105665" y="5030889"/>
            <a:ext cx="2685269" cy="861774"/>
          </a:xfrm>
          <a:prstGeom prst="rect">
            <a:avLst/>
          </a:prstGeom>
          <a:noFill/>
        </p:spPr>
        <p:txBody>
          <a:bodyPr wrap="square" lIns="91440" tIns="45720" rIns="91440" bIns="45720">
            <a:spAutoFit/>
          </a:bodyPr>
          <a:lstStyle/>
          <a:p>
            <a:pPr algn="ctr"/>
            <a:r>
              <a:rPr lang="fr-FR" sz="2500" dirty="0" smtClean="0">
                <a:ln w="0"/>
                <a:effectLst>
                  <a:outerShdw blurRad="38100" dist="19050" dir="2700000" algn="tl" rotWithShape="0">
                    <a:schemeClr val="dk1">
                      <a:alpha val="40000"/>
                    </a:schemeClr>
                  </a:outerShdw>
                </a:effectLst>
              </a:rPr>
              <a:t>Supports non-</a:t>
            </a:r>
            <a:r>
              <a:rPr lang="fr-FR" sz="2500" dirty="0" err="1" smtClean="0">
                <a:ln w="0"/>
                <a:effectLst>
                  <a:outerShdw blurRad="38100" dist="19050" dir="2700000" algn="tl" rotWithShape="0">
                    <a:schemeClr val="dk1">
                      <a:alpha val="40000"/>
                    </a:schemeClr>
                  </a:outerShdw>
                </a:effectLst>
              </a:rPr>
              <a:t>linear</a:t>
            </a:r>
            <a:endParaRPr lang="fr-FR" sz="2500" dirty="0" smtClean="0">
              <a:ln w="0"/>
              <a:effectLst>
                <a:outerShdw blurRad="38100" dist="19050" dir="2700000" algn="tl" rotWithShape="0">
                  <a:schemeClr val="dk1">
                    <a:alpha val="40000"/>
                  </a:schemeClr>
                </a:outerShdw>
              </a:effectLst>
            </a:endParaRPr>
          </a:p>
          <a:p>
            <a:pPr algn="ctr"/>
            <a:r>
              <a:rPr lang="fr-FR" sz="2500" dirty="0" smtClean="0">
                <a:ln w="0"/>
                <a:effectLst>
                  <a:outerShdw blurRad="38100" dist="19050" dir="2700000" algn="tl" rotWithShape="0">
                    <a:schemeClr val="dk1">
                      <a:alpha val="40000"/>
                    </a:schemeClr>
                  </a:outerShdw>
                </a:effectLst>
              </a:rPr>
              <a:t> </a:t>
            </a:r>
            <a:r>
              <a:rPr lang="fr-FR" sz="2500" dirty="0">
                <a:ln w="0"/>
                <a:effectLst>
                  <a:outerShdw blurRad="38100" dist="19050" dir="2700000" algn="tl" rotWithShape="0">
                    <a:schemeClr val="dk1">
                      <a:alpha val="40000"/>
                    </a:schemeClr>
                  </a:outerShdw>
                </a:effectLst>
              </a:rPr>
              <a:t>development</a:t>
            </a:r>
            <a:endParaRPr lang="fr-FR" sz="25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p:cNvSpPr/>
          <p:nvPr/>
        </p:nvSpPr>
        <p:spPr>
          <a:xfrm>
            <a:off x="676160" y="5175022"/>
            <a:ext cx="2598532" cy="553998"/>
          </a:xfrm>
          <a:prstGeom prst="rect">
            <a:avLst/>
          </a:prstGeom>
          <a:noFill/>
        </p:spPr>
        <p:txBody>
          <a:bodyPr wrap="none" lIns="91440" tIns="45720" rIns="91440" bIns="45720">
            <a:spAutoFit/>
          </a:bodyPr>
          <a:lstStyle/>
          <a:p>
            <a:pPr algn="ctr"/>
            <a:r>
              <a:rPr lang="fr-FR" sz="3000" dirty="0">
                <a:ln w="0"/>
                <a:effectLst>
                  <a:outerShdw blurRad="38100" dist="19050" dir="2700000" algn="tl" rotWithShape="0">
                    <a:schemeClr val="dk1">
                      <a:alpha val="40000"/>
                    </a:schemeClr>
                  </a:outerShdw>
                </a:effectLst>
              </a:rPr>
              <a:t>Creates backups</a:t>
            </a:r>
            <a:endParaRPr lang="fr-FR" sz="30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5130660" y="6210901"/>
            <a:ext cx="1375698" cy="553998"/>
          </a:xfrm>
          <a:prstGeom prst="rect">
            <a:avLst/>
          </a:prstGeom>
          <a:noFill/>
        </p:spPr>
        <p:txBody>
          <a:bodyPr wrap="none" lIns="91440" tIns="45720" rIns="91440" bIns="45720">
            <a:spAutoFit/>
          </a:bodyPr>
          <a:lstStyle/>
          <a:p>
            <a:pPr algn="ctr"/>
            <a:r>
              <a:rPr lang="fr-FR" sz="3000" dirty="0">
                <a:ln w="0"/>
                <a:effectLst>
                  <a:outerShdw blurRad="38100" dist="19050" dir="2700000" algn="tl" rotWithShape="0">
                    <a:schemeClr val="dk1">
                      <a:alpha val="40000"/>
                    </a:schemeClr>
                  </a:outerShdw>
                </a:effectLst>
              </a:rPr>
              <a:t>Scalable</a:t>
            </a:r>
            <a:endParaRPr lang="fr-FR" sz="3000" b="0" cap="none" spc="0" dirty="0">
              <a:ln w="0"/>
              <a:solidFill>
                <a:schemeClr val="tx1"/>
              </a:solidFill>
              <a:effectLst>
                <a:outerShdw blurRad="38100" dist="19050" dir="2700000" algn="tl" rotWithShape="0">
                  <a:schemeClr val="dk1">
                    <a:alpha val="40000"/>
                  </a:schemeClr>
                </a:outerShdw>
              </a:effectLst>
            </a:endParaRPr>
          </a:p>
        </p:txBody>
      </p:sp>
      <p:sp>
        <p:nvSpPr>
          <p:cNvPr id="18" name="Rectangle 17"/>
          <p:cNvSpPr/>
          <p:nvPr/>
        </p:nvSpPr>
        <p:spPr>
          <a:xfrm>
            <a:off x="1371600" y="6079099"/>
            <a:ext cx="1885453" cy="892552"/>
          </a:xfrm>
          <a:prstGeom prst="rect">
            <a:avLst/>
          </a:prstGeom>
          <a:noFill/>
        </p:spPr>
        <p:txBody>
          <a:bodyPr wrap="none" lIns="91440" tIns="45720" rIns="91440" bIns="45720">
            <a:spAutoFit/>
          </a:bodyPr>
          <a:lstStyle/>
          <a:p>
            <a:pPr algn="ctr"/>
            <a:r>
              <a:rPr lang="fr-FR" sz="2600" dirty="0"/>
              <a:t>Supports </a:t>
            </a:r>
            <a:endParaRPr lang="fr-FR" sz="2600" dirty="0" smtClean="0"/>
          </a:p>
          <a:p>
            <a:pPr algn="ctr"/>
            <a:r>
              <a:rPr lang="fr-FR" sz="2600" dirty="0" smtClean="0"/>
              <a:t>collaboration</a:t>
            </a:r>
            <a:endParaRPr lang="fr-FR" sz="2600" b="0" cap="none" spc="0" dirty="0">
              <a:ln w="0"/>
              <a:solidFill>
                <a:schemeClr val="tx1"/>
              </a:solidFill>
              <a:effectLst>
                <a:outerShdw blurRad="38100" dist="19050" dir="2700000" algn="tl" rotWithShape="0">
                  <a:schemeClr val="dk1">
                    <a:alpha val="40000"/>
                  </a:schemeClr>
                </a:outerShdw>
              </a:effectLst>
            </a:endParaRPr>
          </a:p>
        </p:txBody>
      </p:sp>
      <p:sp>
        <p:nvSpPr>
          <p:cNvPr id="19" name="Rectangle 18"/>
          <p:cNvSpPr/>
          <p:nvPr/>
        </p:nvSpPr>
        <p:spPr>
          <a:xfrm>
            <a:off x="677122" y="7221378"/>
            <a:ext cx="2597570" cy="492443"/>
          </a:xfrm>
          <a:prstGeom prst="rect">
            <a:avLst/>
          </a:prstGeom>
          <a:noFill/>
        </p:spPr>
        <p:txBody>
          <a:bodyPr wrap="none" lIns="91440" tIns="45720" rIns="91440" bIns="45720">
            <a:spAutoFit/>
          </a:bodyPr>
          <a:lstStyle/>
          <a:p>
            <a:pPr algn="ctr"/>
            <a:r>
              <a:rPr lang="fr-FR" sz="2600" dirty="0"/>
              <a:t>Branching is easier</a:t>
            </a:r>
            <a:endParaRPr lang="fr-FR" sz="2600" b="0" cap="none" spc="0" dirty="0">
              <a:ln w="0"/>
              <a:solidFill>
                <a:schemeClr val="tx1"/>
              </a:solidFill>
              <a:effectLst>
                <a:outerShdw blurRad="38100" dist="19050" dir="2700000" algn="tl" rotWithShape="0">
                  <a:schemeClr val="dk1">
                    <a:alpha val="40000"/>
                  </a:schemeClr>
                </a:outerShdw>
              </a:effectLst>
            </a:endParaRPr>
          </a:p>
        </p:txBody>
      </p:sp>
      <p:sp>
        <p:nvSpPr>
          <p:cNvPr id="20" name="Rectangle 19"/>
          <p:cNvSpPr/>
          <p:nvPr/>
        </p:nvSpPr>
        <p:spPr>
          <a:xfrm>
            <a:off x="4528278" y="6991257"/>
            <a:ext cx="2074158" cy="954107"/>
          </a:xfrm>
          <a:prstGeom prst="rect">
            <a:avLst/>
          </a:prstGeom>
          <a:noFill/>
        </p:spPr>
        <p:txBody>
          <a:bodyPr wrap="none" lIns="91440" tIns="45720" rIns="91440" bIns="45720">
            <a:spAutoFit/>
          </a:bodyPr>
          <a:lstStyle/>
          <a:p>
            <a:pPr algn="ctr"/>
            <a:r>
              <a:rPr lang="fr-FR" sz="2800" dirty="0" smtClean="0"/>
              <a:t>Distributed</a:t>
            </a:r>
          </a:p>
          <a:p>
            <a:pPr algn="ctr"/>
            <a:r>
              <a:rPr lang="fr-FR" sz="2800" dirty="0" smtClean="0"/>
              <a:t> </a:t>
            </a:r>
            <a:r>
              <a:rPr lang="fr-FR" sz="2800" dirty="0"/>
              <a:t>development</a:t>
            </a:r>
            <a:endParaRPr lang="fr-FR" sz="28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85276521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14"/>
                                        </p:tgtEl>
                                      </p:cBhvr>
                                    </p:animEffect>
                                    <p:animScale>
                                      <p:cBhvr>
                                        <p:cTn id="7" dur="250" autoRev="1" fill="hold"/>
                                        <p:tgtEl>
                                          <p:spTgt spid="14"/>
                                        </p:tgtEl>
                                      </p:cBhvr>
                                      <p:by x="105000" y="105000"/>
                                    </p:animScale>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000"/>
                                        <p:tgtEl>
                                          <p:spTgt spid="11"/>
                                        </p:tgtEl>
                                      </p:cBhvr>
                                    </p:animEffect>
                                    <p:anim calcmode="lin" valueType="num">
                                      <p:cBhvr>
                                        <p:cTn id="12" dur="1000" fill="hold"/>
                                        <p:tgtEl>
                                          <p:spTgt spid="11"/>
                                        </p:tgtEl>
                                        <p:attrNameLst>
                                          <p:attrName>ppt_x</p:attrName>
                                        </p:attrNameLst>
                                      </p:cBhvr>
                                      <p:tavLst>
                                        <p:tav tm="0">
                                          <p:val>
                                            <p:strVal val="#ppt_x"/>
                                          </p:val>
                                        </p:tav>
                                        <p:tav tm="100000">
                                          <p:val>
                                            <p:strVal val="#ppt_x"/>
                                          </p:val>
                                        </p:tav>
                                      </p:tavLst>
                                    </p:anim>
                                    <p:anim calcmode="lin" valueType="num">
                                      <p:cBhvr>
                                        <p:cTn id="13" dur="1000" fill="hold"/>
                                        <p:tgtEl>
                                          <p:spTgt spid="11"/>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42" presetClass="entr" presetSubtype="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1000"/>
                                        <p:tgtEl>
                                          <p:spTgt spid="10"/>
                                        </p:tgtEl>
                                      </p:cBhvr>
                                    </p:animEffect>
                                    <p:anim calcmode="lin" valueType="num">
                                      <p:cBhvr>
                                        <p:cTn id="24" dur="1000" fill="hold"/>
                                        <p:tgtEl>
                                          <p:spTgt spid="10"/>
                                        </p:tgtEl>
                                        <p:attrNameLst>
                                          <p:attrName>ppt_x</p:attrName>
                                        </p:attrNameLst>
                                      </p:cBhvr>
                                      <p:tavLst>
                                        <p:tav tm="0">
                                          <p:val>
                                            <p:strVal val="#ppt_x"/>
                                          </p:val>
                                        </p:tav>
                                        <p:tav tm="100000">
                                          <p:val>
                                            <p:strVal val="#ppt_x"/>
                                          </p:val>
                                        </p:tav>
                                      </p:tavLst>
                                    </p:anim>
                                    <p:anim calcmode="lin" valueType="num">
                                      <p:cBhvr>
                                        <p:cTn id="25" dur="1000" fill="hold"/>
                                        <p:tgtEl>
                                          <p:spTgt spid="10"/>
                                        </p:tgtEl>
                                        <p:attrNameLst>
                                          <p:attrName>ppt_y</p:attrName>
                                        </p:attrNameLst>
                                      </p:cBhvr>
                                      <p:tavLst>
                                        <p:tav tm="0">
                                          <p:val>
                                            <p:strVal val="#ppt_y+.1"/>
                                          </p:val>
                                        </p:tav>
                                        <p:tav tm="100000">
                                          <p:val>
                                            <p:strVal val="#ppt_y"/>
                                          </p:val>
                                        </p:tav>
                                      </p:tavLst>
                                    </p:anim>
                                  </p:childTnLst>
                                </p:cTn>
                              </p:par>
                            </p:childTnLst>
                          </p:cTn>
                        </p:par>
                        <p:par>
                          <p:cTn id="26" fill="hold">
                            <p:stCondLst>
                              <p:cond delay="3500"/>
                            </p:stCondLst>
                            <p:childTnLst>
                              <p:par>
                                <p:cTn id="27" presetID="42" presetClass="entr" presetSubtype="0"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1000"/>
                                        <p:tgtEl>
                                          <p:spTgt spid="15"/>
                                        </p:tgtEl>
                                      </p:cBhvr>
                                    </p:animEffect>
                                    <p:anim calcmode="lin" valueType="num">
                                      <p:cBhvr>
                                        <p:cTn id="30" dur="1000" fill="hold"/>
                                        <p:tgtEl>
                                          <p:spTgt spid="15"/>
                                        </p:tgtEl>
                                        <p:attrNameLst>
                                          <p:attrName>ppt_x</p:attrName>
                                        </p:attrNameLst>
                                      </p:cBhvr>
                                      <p:tavLst>
                                        <p:tav tm="0">
                                          <p:val>
                                            <p:strVal val="#ppt_x"/>
                                          </p:val>
                                        </p:tav>
                                        <p:tav tm="100000">
                                          <p:val>
                                            <p:strVal val="#ppt_x"/>
                                          </p:val>
                                        </p:tav>
                                      </p:tavLst>
                                    </p:anim>
                                    <p:anim calcmode="lin" valueType="num">
                                      <p:cBhvr>
                                        <p:cTn id="31" dur="1000" fill="hold"/>
                                        <p:tgtEl>
                                          <p:spTgt spid="15"/>
                                        </p:tgtEl>
                                        <p:attrNameLst>
                                          <p:attrName>ppt_y</p:attrName>
                                        </p:attrNameLst>
                                      </p:cBhvr>
                                      <p:tavLst>
                                        <p:tav tm="0">
                                          <p:val>
                                            <p:strVal val="#ppt_y+.1"/>
                                          </p:val>
                                        </p:tav>
                                        <p:tav tm="100000">
                                          <p:val>
                                            <p:strVal val="#ppt_y"/>
                                          </p:val>
                                        </p:tav>
                                      </p:tavLst>
                                    </p:anim>
                                  </p:childTnLst>
                                </p:cTn>
                              </p:par>
                            </p:childTnLst>
                          </p:cTn>
                        </p:par>
                        <p:par>
                          <p:cTn id="32" fill="hold">
                            <p:stCondLst>
                              <p:cond delay="4500"/>
                            </p:stCondLst>
                            <p:childTnLst>
                              <p:par>
                                <p:cTn id="33" presetID="42" presetClass="entr" presetSubtype="0" fill="hold" grpId="0" nodeType="after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1000"/>
                                        <p:tgtEl>
                                          <p:spTgt spid="16"/>
                                        </p:tgtEl>
                                      </p:cBhvr>
                                    </p:animEffect>
                                    <p:anim calcmode="lin" valueType="num">
                                      <p:cBhvr>
                                        <p:cTn id="36" dur="1000" fill="hold"/>
                                        <p:tgtEl>
                                          <p:spTgt spid="16"/>
                                        </p:tgtEl>
                                        <p:attrNameLst>
                                          <p:attrName>ppt_x</p:attrName>
                                        </p:attrNameLst>
                                      </p:cBhvr>
                                      <p:tavLst>
                                        <p:tav tm="0">
                                          <p:val>
                                            <p:strVal val="#ppt_x"/>
                                          </p:val>
                                        </p:tav>
                                        <p:tav tm="100000">
                                          <p:val>
                                            <p:strVal val="#ppt_x"/>
                                          </p:val>
                                        </p:tav>
                                      </p:tavLst>
                                    </p:anim>
                                    <p:anim calcmode="lin" valueType="num">
                                      <p:cBhvr>
                                        <p:cTn id="37" dur="1000" fill="hold"/>
                                        <p:tgtEl>
                                          <p:spTgt spid="16"/>
                                        </p:tgtEl>
                                        <p:attrNameLst>
                                          <p:attrName>ppt_y</p:attrName>
                                        </p:attrNameLst>
                                      </p:cBhvr>
                                      <p:tavLst>
                                        <p:tav tm="0">
                                          <p:val>
                                            <p:strVal val="#ppt_y+.1"/>
                                          </p:val>
                                        </p:tav>
                                        <p:tav tm="100000">
                                          <p:val>
                                            <p:strVal val="#ppt_y"/>
                                          </p:val>
                                        </p:tav>
                                      </p:tavLst>
                                    </p:anim>
                                  </p:childTnLst>
                                </p:cTn>
                              </p:par>
                            </p:childTnLst>
                          </p:cTn>
                        </p:par>
                        <p:par>
                          <p:cTn id="38" fill="hold">
                            <p:stCondLst>
                              <p:cond delay="5500"/>
                            </p:stCondLst>
                            <p:childTnLst>
                              <p:par>
                                <p:cTn id="39" presetID="42" presetClass="entr" presetSubtype="0" fill="hold" grpId="0" nodeType="after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fade">
                                      <p:cBhvr>
                                        <p:cTn id="41" dur="1000"/>
                                        <p:tgtEl>
                                          <p:spTgt spid="17"/>
                                        </p:tgtEl>
                                      </p:cBhvr>
                                    </p:animEffect>
                                    <p:anim calcmode="lin" valueType="num">
                                      <p:cBhvr>
                                        <p:cTn id="42" dur="1000" fill="hold"/>
                                        <p:tgtEl>
                                          <p:spTgt spid="17"/>
                                        </p:tgtEl>
                                        <p:attrNameLst>
                                          <p:attrName>ppt_x</p:attrName>
                                        </p:attrNameLst>
                                      </p:cBhvr>
                                      <p:tavLst>
                                        <p:tav tm="0">
                                          <p:val>
                                            <p:strVal val="#ppt_x"/>
                                          </p:val>
                                        </p:tav>
                                        <p:tav tm="100000">
                                          <p:val>
                                            <p:strVal val="#ppt_x"/>
                                          </p:val>
                                        </p:tav>
                                      </p:tavLst>
                                    </p:anim>
                                    <p:anim calcmode="lin" valueType="num">
                                      <p:cBhvr>
                                        <p:cTn id="43" dur="1000" fill="hold"/>
                                        <p:tgtEl>
                                          <p:spTgt spid="17"/>
                                        </p:tgtEl>
                                        <p:attrNameLst>
                                          <p:attrName>ppt_y</p:attrName>
                                        </p:attrNameLst>
                                      </p:cBhvr>
                                      <p:tavLst>
                                        <p:tav tm="0">
                                          <p:val>
                                            <p:strVal val="#ppt_y+.1"/>
                                          </p:val>
                                        </p:tav>
                                        <p:tav tm="100000">
                                          <p:val>
                                            <p:strVal val="#ppt_y"/>
                                          </p:val>
                                        </p:tav>
                                      </p:tavLst>
                                    </p:anim>
                                  </p:childTnLst>
                                </p:cTn>
                              </p:par>
                            </p:childTnLst>
                          </p:cTn>
                        </p:par>
                        <p:par>
                          <p:cTn id="44" fill="hold">
                            <p:stCondLst>
                              <p:cond delay="6500"/>
                            </p:stCondLst>
                            <p:childTnLst>
                              <p:par>
                                <p:cTn id="45" presetID="42" presetClass="entr" presetSubtype="0"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1000"/>
                                        <p:tgtEl>
                                          <p:spTgt spid="18"/>
                                        </p:tgtEl>
                                      </p:cBhvr>
                                    </p:animEffect>
                                    <p:anim calcmode="lin" valueType="num">
                                      <p:cBhvr>
                                        <p:cTn id="48" dur="1000" fill="hold"/>
                                        <p:tgtEl>
                                          <p:spTgt spid="18"/>
                                        </p:tgtEl>
                                        <p:attrNameLst>
                                          <p:attrName>ppt_x</p:attrName>
                                        </p:attrNameLst>
                                      </p:cBhvr>
                                      <p:tavLst>
                                        <p:tav tm="0">
                                          <p:val>
                                            <p:strVal val="#ppt_x"/>
                                          </p:val>
                                        </p:tav>
                                        <p:tav tm="100000">
                                          <p:val>
                                            <p:strVal val="#ppt_x"/>
                                          </p:val>
                                        </p:tav>
                                      </p:tavLst>
                                    </p:anim>
                                    <p:anim calcmode="lin" valueType="num">
                                      <p:cBhvr>
                                        <p:cTn id="49" dur="1000" fill="hold"/>
                                        <p:tgtEl>
                                          <p:spTgt spid="18"/>
                                        </p:tgtEl>
                                        <p:attrNameLst>
                                          <p:attrName>ppt_y</p:attrName>
                                        </p:attrNameLst>
                                      </p:cBhvr>
                                      <p:tavLst>
                                        <p:tav tm="0">
                                          <p:val>
                                            <p:strVal val="#ppt_y+.1"/>
                                          </p:val>
                                        </p:tav>
                                        <p:tav tm="100000">
                                          <p:val>
                                            <p:strVal val="#ppt_y"/>
                                          </p:val>
                                        </p:tav>
                                      </p:tavLst>
                                    </p:anim>
                                  </p:childTnLst>
                                </p:cTn>
                              </p:par>
                            </p:childTnLst>
                          </p:cTn>
                        </p:par>
                        <p:par>
                          <p:cTn id="50" fill="hold">
                            <p:stCondLst>
                              <p:cond delay="7500"/>
                            </p:stCondLst>
                            <p:childTnLst>
                              <p:par>
                                <p:cTn id="51" presetID="42" presetClass="entr" presetSubtype="0" fill="hold" grpId="0" nodeType="after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fade">
                                      <p:cBhvr>
                                        <p:cTn id="53" dur="1000"/>
                                        <p:tgtEl>
                                          <p:spTgt spid="20"/>
                                        </p:tgtEl>
                                      </p:cBhvr>
                                    </p:animEffect>
                                    <p:anim calcmode="lin" valueType="num">
                                      <p:cBhvr>
                                        <p:cTn id="54" dur="1000" fill="hold"/>
                                        <p:tgtEl>
                                          <p:spTgt spid="20"/>
                                        </p:tgtEl>
                                        <p:attrNameLst>
                                          <p:attrName>ppt_x</p:attrName>
                                        </p:attrNameLst>
                                      </p:cBhvr>
                                      <p:tavLst>
                                        <p:tav tm="0">
                                          <p:val>
                                            <p:strVal val="#ppt_x"/>
                                          </p:val>
                                        </p:tav>
                                        <p:tav tm="100000">
                                          <p:val>
                                            <p:strVal val="#ppt_x"/>
                                          </p:val>
                                        </p:tav>
                                      </p:tavLst>
                                    </p:anim>
                                    <p:anim calcmode="lin" valueType="num">
                                      <p:cBhvr>
                                        <p:cTn id="55" dur="1000" fill="hold"/>
                                        <p:tgtEl>
                                          <p:spTgt spid="20"/>
                                        </p:tgtEl>
                                        <p:attrNameLst>
                                          <p:attrName>ppt_y</p:attrName>
                                        </p:attrNameLst>
                                      </p:cBhvr>
                                      <p:tavLst>
                                        <p:tav tm="0">
                                          <p:val>
                                            <p:strVal val="#ppt_y+.1"/>
                                          </p:val>
                                        </p:tav>
                                        <p:tav tm="100000">
                                          <p:val>
                                            <p:strVal val="#ppt_y"/>
                                          </p:val>
                                        </p:tav>
                                      </p:tavLst>
                                    </p:anim>
                                  </p:childTnLst>
                                </p:cTn>
                              </p:par>
                            </p:childTnLst>
                          </p:cTn>
                        </p:par>
                        <p:par>
                          <p:cTn id="56" fill="hold">
                            <p:stCondLst>
                              <p:cond delay="8500"/>
                            </p:stCondLst>
                            <p:childTnLst>
                              <p:par>
                                <p:cTn id="57" presetID="42" presetClass="entr" presetSubtype="0" fill="hold" grpId="0" nodeType="after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fade">
                                      <p:cBhvr>
                                        <p:cTn id="59" dur="1000"/>
                                        <p:tgtEl>
                                          <p:spTgt spid="19"/>
                                        </p:tgtEl>
                                      </p:cBhvr>
                                    </p:animEffect>
                                    <p:anim calcmode="lin" valueType="num">
                                      <p:cBhvr>
                                        <p:cTn id="60" dur="1000" fill="hold"/>
                                        <p:tgtEl>
                                          <p:spTgt spid="19"/>
                                        </p:tgtEl>
                                        <p:attrNameLst>
                                          <p:attrName>ppt_x</p:attrName>
                                        </p:attrNameLst>
                                      </p:cBhvr>
                                      <p:tavLst>
                                        <p:tav tm="0">
                                          <p:val>
                                            <p:strVal val="#ppt_x"/>
                                          </p:val>
                                        </p:tav>
                                        <p:tav tm="100000">
                                          <p:val>
                                            <p:strVal val="#ppt_x"/>
                                          </p:val>
                                        </p:tav>
                                      </p:tavLst>
                                    </p:anim>
                                    <p:anim calcmode="lin" valueType="num">
                                      <p:cBhvr>
                                        <p:cTn id="61"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0" grpId="0"/>
      <p:bldP spid="11" grpId="0"/>
      <p:bldP spid="15" grpId="0"/>
      <p:bldP spid="16" grpId="0"/>
      <p:bldP spid="17" grpId="0"/>
      <p:bldP spid="18" grpId="0"/>
      <p:bldP spid="19" grpId="0"/>
      <p:bldP spid="2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25233" y="1295400"/>
            <a:ext cx="5778925" cy="1912338"/>
          </a:xfrm>
        </p:spPr>
        <p:txBody>
          <a:bodyPr>
            <a:normAutofit/>
          </a:bodyPr>
          <a:lstStyle/>
          <a:p>
            <a:r>
              <a:rPr lang="fr-FR" sz="5000" b="1" dirty="0" smtClean="0">
                <a:solidFill>
                  <a:srgbClr val="00B050"/>
                </a:solidFill>
              </a:rPr>
              <a:t>What is Git Hub?</a:t>
            </a:r>
            <a:endParaRPr lang="fr-FR" sz="5000" b="1" dirty="0">
              <a:solidFill>
                <a:srgbClr val="00B050"/>
              </a:solidFill>
            </a:endParaRPr>
          </a:p>
        </p:txBody>
      </p:sp>
      <p:sp>
        <p:nvSpPr>
          <p:cNvPr id="3" name="ZoneTexte 2"/>
          <p:cNvSpPr txBox="1"/>
          <p:nvPr/>
        </p:nvSpPr>
        <p:spPr>
          <a:xfrm>
            <a:off x="841798" y="3733800"/>
            <a:ext cx="6096000" cy="3631763"/>
          </a:xfrm>
          <a:prstGeom prst="rect">
            <a:avLst/>
          </a:prstGeom>
          <a:solidFill>
            <a:schemeClr val="accent2">
              <a:lumMod val="40000"/>
              <a:lumOff val="60000"/>
            </a:schemeClr>
          </a:solidFill>
        </p:spPr>
        <p:txBody>
          <a:bodyPr wrap="square" rtlCol="0">
            <a:spAutoFit/>
          </a:bodyPr>
          <a:lstStyle/>
          <a:p>
            <a:r>
              <a:rPr lang="en-US" sz="2300" dirty="0"/>
              <a:t>GitHub is an AI-powered developer platform that allows developers to create, store, and manage their code. </a:t>
            </a:r>
            <a:endParaRPr lang="en-US" sz="2300" dirty="0" smtClean="0"/>
          </a:p>
          <a:p>
            <a:endParaRPr lang="en-US" sz="2300" dirty="0" smtClean="0"/>
          </a:p>
          <a:p>
            <a:r>
              <a:rPr lang="en-US" sz="2300" dirty="0"/>
              <a:t>It is commonly used to host open source software development projects. As of January 2023, GitHub reported having over 100 million developers  and more than 372 million repositories,  including at least 28 million public repositories. It is the world's largest source code host as of June 2023.</a:t>
            </a:r>
            <a:endParaRPr lang="fr-FR" sz="2300" dirty="0"/>
          </a:p>
        </p:txBody>
      </p:sp>
      <p:pic>
        <p:nvPicPr>
          <p:cNvPr id="4" name="Image 3"/>
          <p:cNvPicPr>
            <a:picLocks noChangeAspect="1"/>
          </p:cNvPicPr>
          <p:nvPr/>
        </p:nvPicPr>
        <p:blipFill>
          <a:blip r:embed="rId2"/>
          <a:stretch>
            <a:fillRect/>
          </a:stretch>
        </p:blipFill>
        <p:spPr>
          <a:xfrm>
            <a:off x="4912166" y="7766068"/>
            <a:ext cx="1003264" cy="1003264"/>
          </a:xfrm>
          <a:prstGeom prst="rect">
            <a:avLst/>
          </a:prstGeom>
        </p:spPr>
      </p:pic>
      <p:pic>
        <p:nvPicPr>
          <p:cNvPr id="5" name="Image 4"/>
          <p:cNvPicPr>
            <a:picLocks noChangeAspect="1"/>
          </p:cNvPicPr>
          <p:nvPr/>
        </p:nvPicPr>
        <p:blipFill>
          <a:blip r:embed="rId3"/>
          <a:stretch>
            <a:fillRect/>
          </a:stretch>
        </p:blipFill>
        <p:spPr>
          <a:xfrm>
            <a:off x="1828800" y="7162800"/>
            <a:ext cx="2438400" cy="2438400"/>
          </a:xfrm>
          <a:prstGeom prst="rect">
            <a:avLst/>
          </a:prstGeom>
        </p:spPr>
      </p:pic>
      <p:pic>
        <p:nvPicPr>
          <p:cNvPr id="6" name="Image 5"/>
          <p:cNvPicPr>
            <a:picLocks noChangeAspect="1"/>
          </p:cNvPicPr>
          <p:nvPr/>
        </p:nvPicPr>
        <p:blipFill>
          <a:blip r:embed="rId4"/>
          <a:stretch>
            <a:fillRect/>
          </a:stretch>
        </p:blipFill>
        <p:spPr>
          <a:xfrm>
            <a:off x="6172200" y="1676400"/>
            <a:ext cx="1098165" cy="1098165"/>
          </a:xfrm>
          <a:prstGeom prst="rect">
            <a:avLst/>
          </a:prstGeom>
        </p:spPr>
      </p:pic>
    </p:spTree>
    <p:extLst>
      <p:ext uri="{BB962C8B-B14F-4D97-AF65-F5344CB8AC3E}">
        <p14:creationId xmlns:p14="http://schemas.microsoft.com/office/powerpoint/2010/main" val="353221693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6" presetClass="entr" presetSubtype="16"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circle(in)">
                                      <p:cBhvr>
                                        <p:cTn id="11" dur="2000"/>
                                        <p:tgtEl>
                                          <p:spTgt spid="6"/>
                                        </p:tgtEl>
                                      </p:cBhvr>
                                    </p:animEffect>
                                  </p:childTnLst>
                                </p:cTn>
                              </p:par>
                            </p:childTnLst>
                          </p:cTn>
                        </p:par>
                        <p:par>
                          <p:cTn id="12" fill="hold">
                            <p:stCondLst>
                              <p:cond delay="2500"/>
                            </p:stCondLst>
                            <p:childTnLst>
                              <p:par>
                                <p:cTn id="13" presetID="42" presetClass="entr" presetSubtype="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anim calcmode="lin" valueType="num">
                                      <p:cBhvr>
                                        <p:cTn id="16" dur="1000" fill="hold"/>
                                        <p:tgtEl>
                                          <p:spTgt spid="3"/>
                                        </p:tgtEl>
                                        <p:attrNameLst>
                                          <p:attrName>ppt_x</p:attrName>
                                        </p:attrNameLst>
                                      </p:cBhvr>
                                      <p:tavLst>
                                        <p:tav tm="0">
                                          <p:val>
                                            <p:strVal val="#ppt_x"/>
                                          </p:val>
                                        </p:tav>
                                        <p:tav tm="100000">
                                          <p:val>
                                            <p:strVal val="#ppt_x"/>
                                          </p:val>
                                        </p:tav>
                                      </p:tavLst>
                                    </p:anim>
                                    <p:anim calcmode="lin" valueType="num">
                                      <p:cBhvr>
                                        <p:cTn id="17" dur="1000" fill="hold"/>
                                        <p:tgtEl>
                                          <p:spTgt spid="3"/>
                                        </p:tgtEl>
                                        <p:attrNameLst>
                                          <p:attrName>ppt_y</p:attrName>
                                        </p:attrNameLst>
                                      </p:cBhvr>
                                      <p:tavLst>
                                        <p:tav tm="0">
                                          <p:val>
                                            <p:strVal val="#ppt_y+.1"/>
                                          </p:val>
                                        </p:tav>
                                        <p:tav tm="100000">
                                          <p:val>
                                            <p:strVal val="#ppt_y"/>
                                          </p:val>
                                        </p:tav>
                                      </p:tavLst>
                                    </p:anim>
                                  </p:childTnLst>
                                </p:cTn>
                              </p:par>
                            </p:childTnLst>
                          </p:cTn>
                        </p:par>
                        <p:par>
                          <p:cTn id="18" fill="hold">
                            <p:stCondLst>
                              <p:cond delay="3500"/>
                            </p:stCondLst>
                            <p:childTnLst>
                              <p:par>
                                <p:cTn id="19" presetID="42" presetClass="entr" presetSubtype="0"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par>
                          <p:cTn id="24" fill="hold">
                            <p:stCondLst>
                              <p:cond delay="4500"/>
                            </p:stCondLst>
                            <p:childTnLst>
                              <p:par>
                                <p:cTn id="25" presetID="42" presetClass="entr" presetSubtype="0"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000"/>
                                        <p:tgtEl>
                                          <p:spTgt spid="4"/>
                                        </p:tgtEl>
                                      </p:cBhvr>
                                    </p:animEffect>
                                    <p:anim calcmode="lin" valueType="num">
                                      <p:cBhvr>
                                        <p:cTn id="28" dur="1000" fill="hold"/>
                                        <p:tgtEl>
                                          <p:spTgt spid="4"/>
                                        </p:tgtEl>
                                        <p:attrNameLst>
                                          <p:attrName>ppt_x</p:attrName>
                                        </p:attrNameLst>
                                      </p:cBhvr>
                                      <p:tavLst>
                                        <p:tav tm="0">
                                          <p:val>
                                            <p:strVal val="#ppt_x"/>
                                          </p:val>
                                        </p:tav>
                                        <p:tav tm="100000">
                                          <p:val>
                                            <p:strVal val="#ppt_x"/>
                                          </p:val>
                                        </p:tav>
                                      </p:tavLst>
                                    </p:anim>
                                    <p:anim calcmode="lin" valueType="num">
                                      <p:cBhvr>
                                        <p:cTn id="2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43000" y="1524000"/>
            <a:ext cx="5248064" cy="1912338"/>
          </a:xfrm>
          <a:ln>
            <a:solidFill>
              <a:schemeClr val="tx1"/>
            </a:solidFill>
          </a:ln>
        </p:spPr>
        <p:txBody>
          <a:bodyPr/>
          <a:lstStyle/>
          <a:p>
            <a:r>
              <a:rPr lang="fr-FR" b="1" i="1" dirty="0"/>
              <a:t>Organizational </a:t>
            </a:r>
            <a:r>
              <a:rPr lang="fr-FR" b="1" i="1" dirty="0" smtClean="0"/>
              <a:t>structure</a:t>
            </a:r>
            <a:endParaRPr lang="fr-FR" b="1" i="1" dirty="0"/>
          </a:p>
        </p:txBody>
      </p:sp>
      <p:sp>
        <p:nvSpPr>
          <p:cNvPr id="3" name="Espace réservé du contenu 2"/>
          <p:cNvSpPr>
            <a:spLocks noGrp="1"/>
          </p:cNvSpPr>
          <p:nvPr>
            <p:ph idx="1"/>
          </p:nvPr>
        </p:nvSpPr>
        <p:spPr>
          <a:solidFill>
            <a:schemeClr val="bg1">
              <a:lumMod val="85000"/>
            </a:schemeClr>
          </a:solidFill>
          <a:ln>
            <a:solidFill>
              <a:schemeClr val="tx1"/>
            </a:solidFill>
          </a:ln>
        </p:spPr>
        <p:txBody>
          <a:bodyPr>
            <a:normAutofit fontScale="85000" lnSpcReduction="10000"/>
          </a:bodyPr>
          <a:lstStyle/>
          <a:p>
            <a:r>
              <a:rPr lang="en-US" dirty="0"/>
              <a:t>GitHub started as a flat organization without middle managers, promoting self-management and open allocation of projects for employees. In 2014, it introduced middle management in response to harassment allegations against senior leadership, leading to the resignation of the CEO, Tom Preston-Werner.</a:t>
            </a:r>
          </a:p>
          <a:p>
            <a:endParaRPr lang="en-US" dirty="0"/>
          </a:p>
          <a:p>
            <a:r>
              <a:rPr lang="en-US" dirty="0"/>
              <a:t>GitHub.com allows users to access and manage projects using the Git command-line interface. It offers social networking features, such as feeds, followers, wikis, and a network graph showing how developers collaborate on repositories. While anyone can browse public repositories, only registered users can contribute content. Private repositories became free for limited contributors in 2019 and, as of April 2020, all core GitHub features, including unlimited collaborators for private repositories, are free.</a:t>
            </a:r>
          </a:p>
          <a:p>
            <a:endParaRPr lang="en-US" dirty="0"/>
          </a:p>
          <a:p>
            <a:r>
              <a:rPr lang="en-US" dirty="0"/>
              <a:t>GitHub's foundation is Git, created by Linus Torvalds, with additional software for the user interface developed by GitHub, Inc. using Ruby on Rails and Erlang.</a:t>
            </a:r>
            <a:endParaRPr lang="fr-FR" dirty="0"/>
          </a:p>
        </p:txBody>
      </p:sp>
    </p:spTree>
    <p:extLst>
      <p:ext uri="{BB962C8B-B14F-4D97-AF65-F5344CB8AC3E}">
        <p14:creationId xmlns:p14="http://schemas.microsoft.com/office/powerpoint/2010/main" val="286214285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par>
                          <p:cTn id="8" fill="hold">
                            <p:stCondLst>
                              <p:cond delay="2000"/>
                            </p:stCondLst>
                            <p:childTnLst>
                              <p:par>
                                <p:cTn id="9" presetID="6" presetClass="entr" presetSubtype="16" fill="hold" grpId="0" nodeType="afterEffect">
                                  <p:stCondLst>
                                    <p:cond delay="0"/>
                                  </p:stCondLst>
                                  <p:childTnLst>
                                    <p:set>
                                      <p:cBhvr>
                                        <p:cTn id="10" dur="1" fill="hold">
                                          <p:stCondLst>
                                            <p:cond delay="0"/>
                                          </p:stCondLst>
                                        </p:cTn>
                                        <p:tgtEl>
                                          <p:spTgt spid="3">
                                            <p:bg/>
                                          </p:spTgt>
                                        </p:tgtEl>
                                        <p:attrNameLst>
                                          <p:attrName>style.visibility</p:attrName>
                                        </p:attrNameLst>
                                      </p:cBhvr>
                                      <p:to>
                                        <p:strVal val="visible"/>
                                      </p:to>
                                    </p:set>
                                    <p:animEffect transition="in" filter="circle(in)">
                                      <p:cBhvr>
                                        <p:cTn id="11" dur="2000"/>
                                        <p:tgtEl>
                                          <p:spTgt spid="3">
                                            <p:bg/>
                                          </p:spTgt>
                                        </p:tgtEl>
                                      </p:cBhvr>
                                    </p:animEffect>
                                  </p:childTnLst>
                                </p:cTn>
                              </p:par>
                            </p:childTnLst>
                          </p:cTn>
                        </p:par>
                        <p:par>
                          <p:cTn id="12" fill="hold">
                            <p:stCondLst>
                              <p:cond delay="4000"/>
                            </p:stCondLst>
                            <p:childTnLst>
                              <p:par>
                                <p:cTn id="13" presetID="6" presetClass="entr" presetSubtype="16"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circle(in)">
                                      <p:cBhvr>
                                        <p:cTn id="15" dur="2000"/>
                                        <p:tgtEl>
                                          <p:spTgt spid="3">
                                            <p:txEl>
                                              <p:pRg st="0" end="0"/>
                                            </p:txEl>
                                          </p:spTgt>
                                        </p:tgtEl>
                                      </p:cBhvr>
                                    </p:animEffect>
                                  </p:childTnLst>
                                </p:cTn>
                              </p:par>
                            </p:childTnLst>
                          </p:cTn>
                        </p:par>
                        <p:par>
                          <p:cTn id="16" fill="hold">
                            <p:stCondLst>
                              <p:cond delay="6000"/>
                            </p:stCondLst>
                            <p:childTnLst>
                              <p:par>
                                <p:cTn id="17" presetID="6" presetClass="entr" presetSubtype="16"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circle(in)">
                                      <p:cBhvr>
                                        <p:cTn id="19" dur="2000"/>
                                        <p:tgtEl>
                                          <p:spTgt spid="3">
                                            <p:txEl>
                                              <p:pRg st="2" end="2"/>
                                            </p:txEl>
                                          </p:spTgt>
                                        </p:tgtEl>
                                      </p:cBhvr>
                                    </p:animEffect>
                                  </p:childTnLst>
                                </p:cTn>
                              </p:par>
                            </p:childTnLst>
                          </p:cTn>
                        </p:par>
                        <p:par>
                          <p:cTn id="20" fill="hold">
                            <p:stCondLst>
                              <p:cond delay="8000"/>
                            </p:stCondLst>
                            <p:childTnLst>
                              <p:par>
                                <p:cTn id="21" presetID="6" presetClass="entr" presetSubtype="16"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circle(in)">
                                      <p:cBhvr>
                                        <p:cTn id="23"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36780" y="1676400"/>
            <a:ext cx="5778924" cy="1607538"/>
          </a:xfrm>
          <a:solidFill>
            <a:schemeClr val="accent5">
              <a:lumMod val="20000"/>
              <a:lumOff val="80000"/>
            </a:schemeClr>
          </a:solidFill>
        </p:spPr>
        <p:txBody>
          <a:bodyPr>
            <a:normAutofit/>
          </a:bodyPr>
          <a:lstStyle/>
          <a:p>
            <a:r>
              <a:rPr lang="fr-FR" sz="4500" b="1" u="sng" dirty="0">
                <a:solidFill>
                  <a:srgbClr val="FF0000"/>
                </a:solidFill>
              </a:rPr>
              <a:t>the purpose of </a:t>
            </a:r>
            <a:r>
              <a:rPr lang="fr-FR" sz="4500" b="1" u="sng" dirty="0" err="1" smtClean="0">
                <a:solidFill>
                  <a:srgbClr val="FF0000"/>
                </a:solidFill>
              </a:rPr>
              <a:t>github</a:t>
            </a:r>
            <a:r>
              <a:rPr lang="fr-FR" sz="4500" b="1" u="sng" dirty="0" smtClean="0">
                <a:solidFill>
                  <a:srgbClr val="FF0000"/>
                </a:solidFill>
              </a:rPr>
              <a:t>:</a:t>
            </a:r>
            <a:endParaRPr lang="fr-FR" sz="4500" b="1" u="sng" dirty="0">
              <a:solidFill>
                <a:srgbClr val="FF0000"/>
              </a:solidFill>
            </a:endParaRPr>
          </a:p>
        </p:txBody>
      </p:sp>
      <p:sp>
        <p:nvSpPr>
          <p:cNvPr id="3" name="Espace réservé du contenu 2"/>
          <p:cNvSpPr>
            <a:spLocks noGrp="1"/>
          </p:cNvSpPr>
          <p:nvPr>
            <p:ph idx="1"/>
          </p:nvPr>
        </p:nvSpPr>
        <p:spPr>
          <a:xfrm>
            <a:off x="759054" y="3733800"/>
            <a:ext cx="6086265" cy="5052662"/>
          </a:xfrm>
          <a:solidFill>
            <a:schemeClr val="accent3">
              <a:lumMod val="20000"/>
              <a:lumOff val="80000"/>
            </a:schemeClr>
          </a:solidFill>
        </p:spPr>
        <p:txBody>
          <a:bodyPr/>
          <a:lstStyle/>
          <a:p>
            <a:r>
              <a:rPr lang="en-US" dirty="0"/>
              <a:t>The primary purpose of GitHub is to facilitate the version control and issue tracking aspects of software development. Labels, milestones, responsibility assignment, and a search engine are available for issue tracking. For version control, Git (and, by extension, GitHub.com) allows pull requests to propose changes to the source code. Users who can review the proposed changes can see a diff between the requested changes and approve them. In Git terminology, this action is called "committing" and one instance of it is a "commit." A history of all commits is kept and can be viewed at a later time.</a:t>
            </a:r>
            <a:endParaRPr lang="fr-FR" dirty="0"/>
          </a:p>
        </p:txBody>
      </p:sp>
    </p:spTree>
    <p:extLst>
      <p:ext uri="{BB962C8B-B14F-4D97-AF65-F5344CB8AC3E}">
        <p14:creationId xmlns:p14="http://schemas.microsoft.com/office/powerpoint/2010/main" val="497270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3">
                                            <p:bg/>
                                          </p:spTgt>
                                        </p:tgtEl>
                                        <p:attrNameLst>
                                          <p:attrName>style.visibility</p:attrName>
                                        </p:attrNameLst>
                                      </p:cBhvr>
                                      <p:to>
                                        <p:strVal val="visible"/>
                                      </p:to>
                                    </p:set>
                                    <p:animEffect transition="in" filter="fade">
                                      <p:cBhvr>
                                        <p:cTn id="11" dur="1000"/>
                                        <p:tgtEl>
                                          <p:spTgt spid="3">
                                            <p:bg/>
                                          </p:spTgt>
                                        </p:tgtEl>
                                      </p:cBhvr>
                                    </p:animEffect>
                                    <p:anim calcmode="lin" valueType="num">
                                      <p:cBhvr>
                                        <p:cTn id="12" dur="1000" fill="hold"/>
                                        <p:tgtEl>
                                          <p:spTgt spid="3">
                                            <p:bg/>
                                          </p:spTgt>
                                        </p:tgtEl>
                                        <p:attrNameLst>
                                          <p:attrName>ppt_x</p:attrName>
                                        </p:attrNameLst>
                                      </p:cBhvr>
                                      <p:tavLst>
                                        <p:tav tm="0">
                                          <p:val>
                                            <p:strVal val="#ppt_x"/>
                                          </p:val>
                                        </p:tav>
                                        <p:tav tm="100000">
                                          <p:val>
                                            <p:strVal val="#ppt_x"/>
                                          </p:val>
                                        </p:tav>
                                      </p:tavLst>
                                    </p:anim>
                                    <p:anim calcmode="lin" valueType="num">
                                      <p:cBhvr>
                                        <p:cTn id="13" dur="1000" fill="hold"/>
                                        <p:tgtEl>
                                          <p:spTgt spid="3">
                                            <p:bg/>
                                          </p:spTgt>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1000"/>
                                        <p:tgtEl>
                                          <p:spTgt spid="3">
                                            <p:txEl>
                                              <p:pRg st="0" end="0"/>
                                            </p:txEl>
                                          </p:spTgt>
                                        </p:tgtEl>
                                      </p:cBhvr>
                                    </p:animEffect>
                                    <p:anim calcmode="lin" valueType="num">
                                      <p:cBhvr>
                                        <p:cTn id="1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685800" y="3077528"/>
            <a:ext cx="5791200" cy="5170646"/>
          </a:xfrm>
          <a:prstGeom prst="rect">
            <a:avLst/>
          </a:prstGeom>
          <a:solidFill>
            <a:schemeClr val="accent4">
              <a:lumMod val="20000"/>
              <a:lumOff val="80000"/>
            </a:schemeClr>
          </a:solidFill>
        </p:spPr>
        <p:txBody>
          <a:bodyPr wrap="square" rtlCol="0">
            <a:spAutoFit/>
          </a:bodyPr>
          <a:lstStyle/>
          <a:p>
            <a:r>
              <a:rPr lang="en-US" sz="3000" dirty="0" smtClean="0"/>
              <a:t>Hello </a:t>
            </a:r>
            <a:r>
              <a:rPr lang="en-US" sz="3000" dirty="0"/>
              <a:t>everyone,</a:t>
            </a:r>
          </a:p>
          <a:p>
            <a:endParaRPr lang="en-US" sz="3000" dirty="0"/>
          </a:p>
          <a:p>
            <a:r>
              <a:rPr lang="en-US" sz="3000" dirty="0"/>
              <a:t>Today, we will delve into the fascinating world of Information and Communication Technology, commonly known as ICT. These technologies play a crucial role in our daily lives, influencing various aspects, from communication to education, business, and entertainment.</a:t>
            </a:r>
            <a:endParaRPr lang="fr-FR" sz="3000" dirty="0"/>
          </a:p>
        </p:txBody>
      </p:sp>
      <p:sp>
        <p:nvSpPr>
          <p:cNvPr id="3" name="ZoneTexte 2"/>
          <p:cNvSpPr txBox="1"/>
          <p:nvPr/>
        </p:nvSpPr>
        <p:spPr>
          <a:xfrm>
            <a:off x="652670" y="1447800"/>
            <a:ext cx="6248400" cy="1477328"/>
          </a:xfrm>
          <a:prstGeom prst="rect">
            <a:avLst/>
          </a:prstGeom>
          <a:solidFill>
            <a:schemeClr val="accent3">
              <a:lumMod val="20000"/>
              <a:lumOff val="80000"/>
            </a:schemeClr>
          </a:solidFill>
        </p:spPr>
        <p:txBody>
          <a:bodyPr wrap="square" rtlCol="0">
            <a:spAutoFit/>
          </a:bodyPr>
          <a:lstStyle/>
          <a:p>
            <a:r>
              <a:rPr lang="fr-FR" sz="4500" b="1" i="1" u="sng" dirty="0" smtClean="0">
                <a:solidFill>
                  <a:srgbClr val="FF0000"/>
                </a:solidFill>
              </a:rPr>
              <a:t>Introduction:</a:t>
            </a:r>
          </a:p>
          <a:p>
            <a:endParaRPr lang="fr-FR" sz="4500" b="1" i="1" u="sng" dirty="0">
              <a:solidFill>
                <a:srgbClr val="FF0000"/>
              </a:solidFill>
            </a:endParaRPr>
          </a:p>
        </p:txBody>
      </p:sp>
    </p:spTree>
    <p:extLst>
      <p:ext uri="{BB962C8B-B14F-4D97-AF65-F5344CB8AC3E}">
        <p14:creationId xmlns:p14="http://schemas.microsoft.com/office/powerpoint/2010/main" val="319106066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stretch>
            <a:fillRect/>
          </a:stretch>
        </p:blipFill>
        <p:spPr>
          <a:xfrm>
            <a:off x="1381125" y="6195676"/>
            <a:ext cx="4667250" cy="2646863"/>
          </a:xfrm>
          <a:prstGeom prst="rect">
            <a:avLst/>
          </a:prstGeom>
        </p:spPr>
      </p:pic>
      <p:sp>
        <p:nvSpPr>
          <p:cNvPr id="3" name="ZoneTexte 2"/>
          <p:cNvSpPr txBox="1"/>
          <p:nvPr/>
        </p:nvSpPr>
        <p:spPr>
          <a:xfrm>
            <a:off x="685800" y="1451113"/>
            <a:ext cx="5715000" cy="784830"/>
          </a:xfrm>
          <a:prstGeom prst="rect">
            <a:avLst/>
          </a:prstGeom>
          <a:noFill/>
        </p:spPr>
        <p:txBody>
          <a:bodyPr wrap="square" rtlCol="0">
            <a:spAutoFit/>
          </a:bodyPr>
          <a:lstStyle/>
          <a:p>
            <a:r>
              <a:rPr lang="fr-FR" sz="4500" b="1" u="sng" dirty="0">
                <a:solidFill>
                  <a:schemeClr val="accent3">
                    <a:lumMod val="75000"/>
                  </a:schemeClr>
                </a:solidFill>
              </a:rPr>
              <a:t>Definition of </a:t>
            </a:r>
            <a:r>
              <a:rPr lang="fr-FR" sz="4500" b="1" u="sng" dirty="0" smtClean="0">
                <a:solidFill>
                  <a:schemeClr val="accent3">
                    <a:lumMod val="75000"/>
                  </a:schemeClr>
                </a:solidFill>
              </a:rPr>
              <a:t>ICT:</a:t>
            </a:r>
            <a:endParaRPr lang="fr-FR" sz="4500" b="1" u="sng" dirty="0">
              <a:solidFill>
                <a:schemeClr val="accent3">
                  <a:lumMod val="75000"/>
                </a:schemeClr>
              </a:solidFill>
            </a:endParaRPr>
          </a:p>
        </p:txBody>
      </p:sp>
      <p:sp>
        <p:nvSpPr>
          <p:cNvPr id="5" name="ZoneTexte 4"/>
          <p:cNvSpPr txBox="1"/>
          <p:nvPr/>
        </p:nvSpPr>
        <p:spPr>
          <a:xfrm>
            <a:off x="857250" y="2438400"/>
            <a:ext cx="6153150" cy="3554819"/>
          </a:xfrm>
          <a:prstGeom prst="rect">
            <a:avLst/>
          </a:prstGeom>
          <a:solidFill>
            <a:schemeClr val="accent6">
              <a:lumMod val="20000"/>
              <a:lumOff val="80000"/>
            </a:schemeClr>
          </a:solidFill>
        </p:spPr>
        <p:txBody>
          <a:bodyPr wrap="square" rtlCol="0">
            <a:spAutoFit/>
          </a:bodyPr>
          <a:lstStyle/>
          <a:p>
            <a:r>
              <a:rPr lang="en-US" sz="2500" dirty="0"/>
              <a:t>Information and Communication Technology (ICT) refers to the integration of telecommunications, computing, and multimedia technologies for processing, storing, and sharing information. It is a vital component of our interconnected world, influencing various aspects of modern life such as communication, education, business, healthcare, and entertainment.</a:t>
            </a:r>
            <a:endParaRPr lang="fr-FR" sz="2500" dirty="0"/>
          </a:p>
        </p:txBody>
      </p:sp>
    </p:spTree>
    <p:extLst>
      <p:ext uri="{BB962C8B-B14F-4D97-AF65-F5344CB8AC3E}">
        <p14:creationId xmlns:p14="http://schemas.microsoft.com/office/powerpoint/2010/main" val="351003913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solidFill>
            <a:schemeClr val="accent4">
              <a:lumMod val="20000"/>
              <a:lumOff val="80000"/>
            </a:schemeClr>
          </a:solidFill>
        </p:spPr>
        <p:txBody>
          <a:bodyPr/>
          <a:lstStyle/>
          <a:p>
            <a:r>
              <a:rPr lang="fr-FR" b="1" dirty="0"/>
              <a:t>Components of ICT</a:t>
            </a:r>
          </a:p>
        </p:txBody>
      </p:sp>
      <p:sp>
        <p:nvSpPr>
          <p:cNvPr id="3" name="ZoneTexte 2"/>
          <p:cNvSpPr txBox="1"/>
          <p:nvPr/>
        </p:nvSpPr>
        <p:spPr>
          <a:xfrm>
            <a:off x="1000336" y="3962400"/>
            <a:ext cx="5933864" cy="5093702"/>
          </a:xfrm>
          <a:prstGeom prst="rect">
            <a:avLst/>
          </a:prstGeom>
          <a:noFill/>
        </p:spPr>
        <p:txBody>
          <a:bodyPr wrap="square" rtlCol="0">
            <a:spAutoFit/>
          </a:bodyPr>
          <a:lstStyle/>
          <a:p>
            <a:r>
              <a:rPr lang="en-US" sz="2500" u="sng" dirty="0">
                <a:solidFill>
                  <a:schemeClr val="accent4">
                    <a:lumMod val="60000"/>
                    <a:lumOff val="40000"/>
                  </a:schemeClr>
                </a:solidFill>
              </a:rPr>
              <a:t>1.Hardware</a:t>
            </a:r>
            <a:r>
              <a:rPr lang="en-US" sz="2500" u="sng" dirty="0"/>
              <a:t>:</a:t>
            </a:r>
            <a:r>
              <a:rPr lang="en-US" sz="2500" dirty="0"/>
              <a:t>Includes computers, servers, network devices, and other physical equipment</a:t>
            </a:r>
            <a:r>
              <a:rPr lang="en-US" sz="2500" dirty="0" smtClean="0"/>
              <a:t>.</a:t>
            </a:r>
          </a:p>
          <a:p>
            <a:r>
              <a:rPr lang="en-US" sz="2500" dirty="0" smtClean="0"/>
              <a:t> </a:t>
            </a:r>
            <a:r>
              <a:rPr lang="en-US" sz="2500" u="sng" dirty="0">
                <a:solidFill>
                  <a:schemeClr val="accent4">
                    <a:lumMod val="60000"/>
                    <a:lumOff val="40000"/>
                  </a:schemeClr>
                </a:solidFill>
              </a:rPr>
              <a:t>2.Software:</a:t>
            </a:r>
            <a:r>
              <a:rPr lang="en-US" sz="2500" dirty="0"/>
              <a:t>Encompasses applications, operating systems, and other programs enabling the functioning of ICT systems. </a:t>
            </a:r>
            <a:r>
              <a:rPr lang="en-US" sz="2500" u="sng" dirty="0">
                <a:solidFill>
                  <a:schemeClr val="accent4">
                    <a:lumMod val="60000"/>
                    <a:lumOff val="40000"/>
                  </a:schemeClr>
                </a:solidFill>
              </a:rPr>
              <a:t>3.Networks:</a:t>
            </a:r>
            <a:r>
              <a:rPr lang="en-US" sz="2500" dirty="0"/>
              <a:t>Connects hardware components and facilitates communication and data transfer</a:t>
            </a:r>
            <a:r>
              <a:rPr lang="en-US" sz="2500" dirty="0" smtClean="0"/>
              <a:t>.</a:t>
            </a:r>
          </a:p>
          <a:p>
            <a:r>
              <a:rPr lang="en-US" sz="2500" dirty="0" smtClean="0"/>
              <a:t> </a:t>
            </a:r>
            <a:r>
              <a:rPr lang="en-US" sz="2500" u="sng" dirty="0">
                <a:solidFill>
                  <a:schemeClr val="accent4">
                    <a:lumMod val="60000"/>
                    <a:lumOff val="40000"/>
                  </a:schemeClr>
                </a:solidFill>
              </a:rPr>
              <a:t>4.Data:</a:t>
            </a:r>
            <a:r>
              <a:rPr lang="en-US" sz="2500" dirty="0"/>
              <a:t>Involves the information processed and stored by ICT systems. </a:t>
            </a:r>
            <a:endParaRPr lang="en-US" sz="2500" dirty="0" smtClean="0"/>
          </a:p>
          <a:p>
            <a:r>
              <a:rPr lang="en-US" sz="2500" u="sng" dirty="0" smtClean="0">
                <a:solidFill>
                  <a:schemeClr val="accent4">
                    <a:lumMod val="60000"/>
                    <a:lumOff val="40000"/>
                  </a:schemeClr>
                </a:solidFill>
              </a:rPr>
              <a:t>5.People:</a:t>
            </a:r>
            <a:r>
              <a:rPr lang="en-US" sz="2500" dirty="0" smtClean="0"/>
              <a:t>Users </a:t>
            </a:r>
            <a:r>
              <a:rPr lang="en-US" sz="2500" dirty="0"/>
              <a:t>and professionals who interact with ICT systems</a:t>
            </a:r>
            <a:r>
              <a:rPr lang="en-US" dirty="0"/>
              <a:t>.</a:t>
            </a:r>
            <a:endParaRPr lang="fr-FR" dirty="0"/>
          </a:p>
        </p:txBody>
      </p:sp>
    </p:spTree>
    <p:extLst>
      <p:ext uri="{BB962C8B-B14F-4D97-AF65-F5344CB8AC3E}">
        <p14:creationId xmlns:p14="http://schemas.microsoft.com/office/powerpoint/2010/main" val="331252367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randombar(horizontal)">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ZoneTexte 37"/>
          <p:cNvSpPr txBox="1"/>
          <p:nvPr/>
        </p:nvSpPr>
        <p:spPr>
          <a:xfrm>
            <a:off x="762000" y="1371600"/>
            <a:ext cx="5867400" cy="784830"/>
          </a:xfrm>
          <a:prstGeom prst="rect">
            <a:avLst/>
          </a:prstGeom>
          <a:noFill/>
        </p:spPr>
        <p:txBody>
          <a:bodyPr wrap="square" rtlCol="0">
            <a:spAutoFit/>
          </a:bodyPr>
          <a:lstStyle/>
          <a:p>
            <a:r>
              <a:rPr lang="en-US" dirty="0"/>
              <a:t> </a:t>
            </a:r>
            <a:r>
              <a:rPr lang="en-US" sz="4500" u="sng" dirty="0"/>
              <a:t>Role of ICT in </a:t>
            </a:r>
            <a:r>
              <a:rPr lang="en-US" sz="4500" u="sng" dirty="0" smtClean="0"/>
              <a:t>Society:</a:t>
            </a:r>
            <a:endParaRPr lang="fr-FR" sz="4500" u="sng" dirty="0"/>
          </a:p>
        </p:txBody>
      </p:sp>
      <p:pic>
        <p:nvPicPr>
          <p:cNvPr id="40" name="Image 39"/>
          <p:cNvPicPr>
            <a:picLocks noChangeAspect="1"/>
          </p:cNvPicPr>
          <p:nvPr/>
        </p:nvPicPr>
        <p:blipFill>
          <a:blip r:embed="rId2"/>
          <a:stretch>
            <a:fillRect/>
          </a:stretch>
        </p:blipFill>
        <p:spPr>
          <a:xfrm>
            <a:off x="6019800" y="1219200"/>
            <a:ext cx="1219200" cy="1219200"/>
          </a:xfrm>
          <a:prstGeom prst="rect">
            <a:avLst/>
          </a:prstGeom>
        </p:spPr>
      </p:pic>
      <p:graphicFrame>
        <p:nvGraphicFramePr>
          <p:cNvPr id="41" name="Diagramme 40"/>
          <p:cNvGraphicFramePr/>
          <p:nvPr>
            <p:extLst>
              <p:ext uri="{D42A27DB-BD31-4B8C-83A1-F6EECF244321}">
                <p14:modId xmlns:p14="http://schemas.microsoft.com/office/powerpoint/2010/main" val="3552866543"/>
              </p:ext>
            </p:extLst>
          </p:nvPr>
        </p:nvGraphicFramePr>
        <p:xfrm>
          <a:off x="933450" y="3429000"/>
          <a:ext cx="5524500" cy="383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345627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ppt_w</p:attrName>
                                        </p:attrNameLst>
                                      </p:cBhvr>
                                      <p:tavLst>
                                        <p:tav tm="0">
                                          <p:val>
                                            <p:fltVal val="0"/>
                                          </p:val>
                                        </p:tav>
                                        <p:tav tm="100000">
                                          <p:val>
                                            <p:strVal val="#ppt_w"/>
                                          </p:val>
                                        </p:tav>
                                      </p:tavLst>
                                    </p:anim>
                                    <p:anim calcmode="lin" valueType="num">
                                      <p:cBhvr>
                                        <p:cTn id="8" dur="500" fill="hold"/>
                                        <p:tgtEl>
                                          <p:spTgt spid="38"/>
                                        </p:tgtEl>
                                        <p:attrNameLst>
                                          <p:attrName>ppt_h</p:attrName>
                                        </p:attrNameLst>
                                      </p:cBhvr>
                                      <p:tavLst>
                                        <p:tav tm="0">
                                          <p:val>
                                            <p:fltVal val="0"/>
                                          </p:val>
                                        </p:tav>
                                        <p:tav tm="100000">
                                          <p:val>
                                            <p:strVal val="#ppt_h"/>
                                          </p:val>
                                        </p:tav>
                                      </p:tavLst>
                                    </p:anim>
                                    <p:animEffect transition="in" filter="fade">
                                      <p:cBhvr>
                                        <p:cTn id="9" dur="500"/>
                                        <p:tgtEl>
                                          <p:spTgt spid="38"/>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fade">
                                      <p:cBhvr>
                                        <p:cTn id="13" dur="1000"/>
                                        <p:tgtEl>
                                          <p:spTgt spid="41"/>
                                        </p:tgtEl>
                                      </p:cBhvr>
                                    </p:animEffect>
                                    <p:anim calcmode="lin" valueType="num">
                                      <p:cBhvr>
                                        <p:cTn id="14" dur="1000" fill="hold"/>
                                        <p:tgtEl>
                                          <p:spTgt spid="41"/>
                                        </p:tgtEl>
                                        <p:attrNameLst>
                                          <p:attrName>ppt_x</p:attrName>
                                        </p:attrNameLst>
                                      </p:cBhvr>
                                      <p:tavLst>
                                        <p:tav tm="0">
                                          <p:val>
                                            <p:strVal val="#ppt_x"/>
                                          </p:val>
                                        </p:tav>
                                        <p:tav tm="100000">
                                          <p:val>
                                            <p:strVal val="#ppt_x"/>
                                          </p:val>
                                        </p:tav>
                                      </p:tavLst>
                                    </p:anim>
                                    <p:anim calcmode="lin" valueType="num">
                                      <p:cBhvr>
                                        <p:cTn id="15"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Graphic spid="41"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33400" y="1524000"/>
            <a:ext cx="5778925" cy="1912338"/>
          </a:xfrm>
        </p:spPr>
        <p:txBody>
          <a:bodyPr/>
          <a:lstStyle/>
          <a:p>
            <a:r>
              <a:rPr lang="fr-FR" dirty="0"/>
              <a:t> </a:t>
            </a:r>
            <a:r>
              <a:rPr lang="fr-FR" b="1" dirty="0"/>
              <a:t>Challenges and Concerns</a:t>
            </a:r>
          </a:p>
        </p:txBody>
      </p:sp>
      <p:sp>
        <p:nvSpPr>
          <p:cNvPr id="3" name="ZoneTexte 2"/>
          <p:cNvSpPr txBox="1"/>
          <p:nvPr/>
        </p:nvSpPr>
        <p:spPr>
          <a:xfrm>
            <a:off x="1000336" y="3886200"/>
            <a:ext cx="5778925" cy="3170099"/>
          </a:xfrm>
          <a:prstGeom prst="rect">
            <a:avLst/>
          </a:prstGeom>
          <a:noFill/>
        </p:spPr>
        <p:txBody>
          <a:bodyPr wrap="square" rtlCol="0">
            <a:spAutoFit/>
          </a:bodyPr>
          <a:lstStyle/>
          <a:p>
            <a:r>
              <a:rPr lang="en-US" sz="2500" u="sng" dirty="0">
                <a:solidFill>
                  <a:srgbClr val="FF0000"/>
                </a:solidFill>
              </a:rPr>
              <a:t>1.Cybersecurity:</a:t>
            </a:r>
            <a:r>
              <a:rPr lang="en-US" sz="2500" dirty="0"/>
              <a:t>The increasing frequency and sophistication of cyber threats</a:t>
            </a:r>
            <a:r>
              <a:rPr lang="en-US" sz="2500" dirty="0" smtClean="0"/>
              <a:t>.</a:t>
            </a:r>
          </a:p>
          <a:p>
            <a:r>
              <a:rPr lang="en-US" sz="2500" dirty="0" smtClean="0"/>
              <a:t> </a:t>
            </a:r>
            <a:r>
              <a:rPr lang="en-US" sz="2500" u="sng" dirty="0">
                <a:solidFill>
                  <a:srgbClr val="FF0000"/>
                </a:solidFill>
              </a:rPr>
              <a:t>2.Privacy:</a:t>
            </a:r>
            <a:r>
              <a:rPr lang="en-US" sz="2500" dirty="0"/>
              <a:t>Concerns regarding the collection and use of personal data</a:t>
            </a:r>
            <a:r>
              <a:rPr lang="en-US" sz="2500" dirty="0" smtClean="0"/>
              <a:t>.</a:t>
            </a:r>
          </a:p>
          <a:p>
            <a:r>
              <a:rPr lang="en-US" sz="2500" dirty="0" smtClean="0"/>
              <a:t> </a:t>
            </a:r>
            <a:r>
              <a:rPr lang="en-US" sz="2500" u="sng" dirty="0">
                <a:solidFill>
                  <a:srgbClr val="FF0000"/>
                </a:solidFill>
              </a:rPr>
              <a:t>3.Digital Divide:</a:t>
            </a:r>
            <a:r>
              <a:rPr lang="en-US" sz="2500" dirty="0"/>
              <a:t>Disparities in access to ICT resources and skills. </a:t>
            </a:r>
            <a:endParaRPr lang="en-US" sz="2500" dirty="0" smtClean="0"/>
          </a:p>
          <a:p>
            <a:r>
              <a:rPr lang="en-US" sz="2500" u="sng" dirty="0" smtClean="0">
                <a:solidFill>
                  <a:srgbClr val="FF0000"/>
                </a:solidFill>
              </a:rPr>
              <a:t>4.Ethical </a:t>
            </a:r>
            <a:r>
              <a:rPr lang="en-US" sz="2500" u="sng" dirty="0">
                <a:solidFill>
                  <a:srgbClr val="FF0000"/>
                </a:solidFill>
              </a:rPr>
              <a:t>Considerations</a:t>
            </a:r>
            <a:r>
              <a:rPr lang="en-US" sz="2500" dirty="0">
                <a:solidFill>
                  <a:srgbClr val="FF0000"/>
                </a:solidFill>
              </a:rPr>
              <a:t>:</a:t>
            </a:r>
            <a:r>
              <a:rPr lang="en-US" sz="2500" dirty="0"/>
              <a:t>Issues related to the ethical use of emerging technologies.</a:t>
            </a:r>
            <a:endParaRPr lang="fr-FR" sz="2500" dirty="0"/>
          </a:p>
        </p:txBody>
      </p:sp>
      <p:pic>
        <p:nvPicPr>
          <p:cNvPr id="4" name="Image 3"/>
          <p:cNvPicPr>
            <a:picLocks noChangeAspect="1"/>
          </p:cNvPicPr>
          <p:nvPr/>
        </p:nvPicPr>
        <p:blipFill>
          <a:blip r:embed="rId2"/>
          <a:stretch>
            <a:fillRect/>
          </a:stretch>
        </p:blipFill>
        <p:spPr>
          <a:xfrm>
            <a:off x="5105400" y="7056299"/>
            <a:ext cx="1981200" cy="1981200"/>
          </a:xfrm>
          <a:prstGeom prst="rect">
            <a:avLst/>
          </a:prstGeom>
        </p:spPr>
      </p:pic>
      <p:pic>
        <p:nvPicPr>
          <p:cNvPr id="5" name="Image 4"/>
          <p:cNvPicPr>
            <a:picLocks noChangeAspect="1"/>
          </p:cNvPicPr>
          <p:nvPr/>
        </p:nvPicPr>
        <p:blipFill>
          <a:blip r:embed="rId3"/>
          <a:stretch>
            <a:fillRect/>
          </a:stretch>
        </p:blipFill>
        <p:spPr>
          <a:xfrm>
            <a:off x="5943600" y="1266421"/>
            <a:ext cx="1034729" cy="1034729"/>
          </a:xfrm>
          <a:prstGeom prst="rect">
            <a:avLst/>
          </a:prstGeom>
        </p:spPr>
      </p:pic>
    </p:spTree>
    <p:extLst>
      <p:ext uri="{BB962C8B-B14F-4D97-AF65-F5344CB8AC3E}">
        <p14:creationId xmlns:p14="http://schemas.microsoft.com/office/powerpoint/2010/main" val="19055985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circle(in)">
                                      <p:cBhvr>
                                        <p:cTn id="11" dur="2000"/>
                                        <p:tgtEl>
                                          <p:spTgt spid="2"/>
                                        </p:tgtEl>
                                      </p:cBhvr>
                                    </p:animEffect>
                                  </p:childTnLst>
                                </p:cTn>
                              </p:par>
                            </p:childTnLst>
                          </p:cTn>
                        </p:par>
                        <p:par>
                          <p:cTn id="12" fill="hold">
                            <p:stCondLst>
                              <p:cond delay="2500"/>
                            </p:stCondLst>
                            <p:childTnLst>
                              <p:par>
                                <p:cTn id="13" presetID="6" presetClass="entr" presetSubtype="16"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circle(in)">
                                      <p:cBhvr>
                                        <p:cTn id="15"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342495"/>
            <a:ext cx="5941061" cy="1912338"/>
          </a:xfrm>
          <a:solidFill>
            <a:schemeClr val="accent1">
              <a:lumMod val="40000"/>
              <a:lumOff val="60000"/>
            </a:schemeClr>
          </a:solidFill>
        </p:spPr>
        <p:txBody>
          <a:bodyPr/>
          <a:lstStyle/>
          <a:p>
            <a:r>
              <a:rPr lang="fr-FR" b="1" u="sng" dirty="0"/>
              <a:t>Emerging Technologies in ICT</a:t>
            </a:r>
          </a:p>
        </p:txBody>
      </p:sp>
      <p:graphicFrame>
        <p:nvGraphicFramePr>
          <p:cNvPr id="5" name="Diagramme 4"/>
          <p:cNvGraphicFramePr/>
          <p:nvPr>
            <p:extLst>
              <p:ext uri="{D42A27DB-BD31-4B8C-83A1-F6EECF244321}">
                <p14:modId xmlns:p14="http://schemas.microsoft.com/office/powerpoint/2010/main" val="1730420384"/>
              </p:ext>
            </p:extLst>
          </p:nvPr>
        </p:nvGraphicFramePr>
        <p:xfrm>
          <a:off x="609600" y="2971800"/>
          <a:ext cx="67056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3071631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par>
                          <p:cTn id="8" fill="hold">
                            <p:stCondLst>
                              <p:cond delay="2000"/>
                            </p:stCondLst>
                            <p:childTnLst>
                              <p:par>
                                <p:cTn id="9" presetID="6"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in)">
                                      <p:cBhvr>
                                        <p:cTn id="1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Graphic spid="5"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533400" y="1371600"/>
            <a:ext cx="5105400" cy="707886"/>
          </a:xfrm>
          <a:prstGeom prst="rect">
            <a:avLst/>
          </a:prstGeom>
          <a:noFill/>
        </p:spPr>
        <p:txBody>
          <a:bodyPr wrap="square" rtlCol="0">
            <a:spAutoFit/>
          </a:bodyPr>
          <a:lstStyle/>
          <a:p>
            <a:r>
              <a:rPr lang="fr-FR" sz="4000" dirty="0">
                <a:solidFill>
                  <a:srgbClr val="FF0000"/>
                </a:solidFill>
              </a:rPr>
              <a:t>ICT in the </a:t>
            </a:r>
            <a:r>
              <a:rPr lang="fr-FR" sz="4000" dirty="0" smtClean="0">
                <a:solidFill>
                  <a:srgbClr val="FF0000"/>
                </a:solidFill>
              </a:rPr>
              <a:t>Future:</a:t>
            </a:r>
            <a:endParaRPr lang="fr-FR" sz="4000" dirty="0">
              <a:solidFill>
                <a:srgbClr val="FF0000"/>
              </a:solidFill>
            </a:endParaRPr>
          </a:p>
        </p:txBody>
      </p:sp>
      <p:sp>
        <p:nvSpPr>
          <p:cNvPr id="5" name="ZoneTexte 4"/>
          <p:cNvSpPr txBox="1"/>
          <p:nvPr/>
        </p:nvSpPr>
        <p:spPr>
          <a:xfrm>
            <a:off x="533400" y="2286000"/>
            <a:ext cx="5943600" cy="1938992"/>
          </a:xfrm>
          <a:prstGeom prst="rect">
            <a:avLst/>
          </a:prstGeom>
          <a:noFill/>
          <a:ln>
            <a:solidFill>
              <a:schemeClr val="tx2"/>
            </a:solidFill>
          </a:ln>
        </p:spPr>
        <p:txBody>
          <a:bodyPr wrap="square" rtlCol="0">
            <a:spAutoFit/>
          </a:bodyPr>
          <a:lstStyle/>
          <a:p>
            <a:r>
              <a:rPr lang="en-US" sz="2400" dirty="0"/>
              <a:t>1.Continued advancements in AI, quantum computing, and other emerging technologies</a:t>
            </a:r>
            <a:r>
              <a:rPr lang="en-US" sz="2400" dirty="0" smtClean="0"/>
              <a:t>.</a:t>
            </a:r>
          </a:p>
          <a:p>
            <a:r>
              <a:rPr lang="en-US" sz="2400" dirty="0" smtClean="0"/>
              <a:t> </a:t>
            </a:r>
            <a:r>
              <a:rPr lang="en-US" sz="2400" dirty="0"/>
              <a:t>2.Increasing integration of ICT in smart cities, autonomous vehicles, and other innovative applications</a:t>
            </a:r>
            <a:r>
              <a:rPr lang="en-US" sz="2400" dirty="0" smtClean="0"/>
              <a:t>. </a:t>
            </a:r>
            <a:endParaRPr lang="fr-FR" sz="2400" dirty="0"/>
          </a:p>
        </p:txBody>
      </p:sp>
      <p:pic>
        <p:nvPicPr>
          <p:cNvPr id="7" name="Image 6"/>
          <p:cNvPicPr>
            <a:picLocks noChangeAspect="1"/>
          </p:cNvPicPr>
          <p:nvPr/>
        </p:nvPicPr>
        <p:blipFill>
          <a:blip r:embed="rId2"/>
          <a:stretch>
            <a:fillRect/>
          </a:stretch>
        </p:blipFill>
        <p:spPr>
          <a:xfrm>
            <a:off x="1219200" y="5181600"/>
            <a:ext cx="4870174" cy="3373046"/>
          </a:xfrm>
          <a:prstGeom prst="rect">
            <a:avLst/>
          </a:prstGeom>
        </p:spPr>
      </p:pic>
    </p:spTree>
    <p:extLst>
      <p:ext uri="{BB962C8B-B14F-4D97-AF65-F5344CB8AC3E}">
        <p14:creationId xmlns:p14="http://schemas.microsoft.com/office/powerpoint/2010/main" val="331966634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que">
  <a:themeElements>
    <a:clrScheme name="Organique">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que">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que">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441</TotalTime>
  <Words>2128</Words>
  <Application>Microsoft Office PowerPoint</Application>
  <PresentationFormat>Personnalisé</PresentationFormat>
  <Paragraphs>182</Paragraphs>
  <Slides>27</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27</vt:i4>
      </vt:variant>
    </vt:vector>
  </HeadingPairs>
  <TitlesOfParts>
    <vt:vector size="31" baseType="lpstr">
      <vt:lpstr>Arial</vt:lpstr>
      <vt:lpstr>Calibri</vt:lpstr>
      <vt:lpstr>Garamond</vt:lpstr>
      <vt:lpstr>Organique</vt:lpstr>
      <vt:lpstr>Présentation PowerPoint</vt:lpstr>
      <vt:lpstr>Présentation PowerPoint</vt:lpstr>
      <vt:lpstr>Présentation PowerPoint</vt:lpstr>
      <vt:lpstr>Présentation PowerPoint</vt:lpstr>
      <vt:lpstr>Components of ICT</vt:lpstr>
      <vt:lpstr>Présentation PowerPoint</vt:lpstr>
      <vt:lpstr> Challenges and Concerns</vt:lpstr>
      <vt:lpstr>Emerging Technologies in ICT</vt:lpstr>
      <vt:lpstr>Présentation PowerPoint</vt:lpstr>
      <vt:lpstr>Conclusion</vt:lpstr>
      <vt:lpstr>Technologies related to ICT </vt:lpstr>
      <vt:lpstr>What is Microsoft ?</vt:lpstr>
      <vt:lpstr>Présentation PowerPoint</vt:lpstr>
      <vt:lpstr>Présentation PowerPoint</vt:lpstr>
      <vt:lpstr>Présentation PowerPoint</vt:lpstr>
      <vt:lpstr>Présentation PowerPoint</vt:lpstr>
      <vt:lpstr>Google Services </vt:lpstr>
      <vt:lpstr>Présentation PowerPoint</vt:lpstr>
      <vt:lpstr>Présentation PowerPoint</vt:lpstr>
      <vt:lpstr>Présentation PowerPoint</vt:lpstr>
      <vt:lpstr>Présentation PowerPoint</vt:lpstr>
      <vt:lpstr> What is GIT? </vt:lpstr>
      <vt:lpstr>What is Git used for?</vt:lpstr>
      <vt:lpstr>Présentation PowerPoint</vt:lpstr>
      <vt:lpstr>What is Git Hub?</vt:lpstr>
      <vt:lpstr>Organizational structure</vt:lpstr>
      <vt:lpstr>the purpose of github:</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cp:lastModifiedBy>HP</cp:lastModifiedBy>
  <cp:revision>40</cp:revision>
  <dcterms:created xsi:type="dcterms:W3CDTF">2023-12-29T14:37:10Z</dcterms:created>
  <dcterms:modified xsi:type="dcterms:W3CDTF">2023-12-31T11:21:06Z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2023-12-29T00:00:00Z</vt:filetime>
  </property>
  <property fmtid="{D5CDD505-2E9C-101B-9397-08002B2CF9AE}" pid="3" name="Creator">
    <vt:lpwstr>TeX</vt:lpwstr>
  </property>
  <property fmtid="{D5CDD505-2E9C-101B-9397-08002B2CF9AE}" pid="4" name="LastSaved">
    <vt:filetime>2023-12-29T00:00:00Z</vt:filetime>
  </property>
</Properties>
</file>