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C95F-B8E3-704D-BE9D-509CCA0B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B1418-6631-CA4A-B748-E38E4209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0AF5-8539-CC41-BD76-4AB425C4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9218-7317-AA43-A940-D80DDA38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B5E2-087B-064B-87A6-3C5F69A3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296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5F9-B131-FB4D-AC12-0AA4CFDE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65B3-BD82-4F4E-89CD-D4A42D24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74E9-1592-3341-90C4-DC4A6C63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61C7-A0DE-D548-AAFA-6A6CA32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F2D7-127F-9F48-9DED-D57FDD6C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246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35FE6-7FC5-6047-88A3-F1A7D016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2F5-D2FC-2543-98C4-9660F783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C618-015D-7C41-9A0D-E077B215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4B3A-252A-8345-9DD7-D727B164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901B-DB0C-8141-A8E3-84E36487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6014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855-422C-5C48-8E6F-CD5A474D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18AC-D7BA-394B-94B7-A80C5523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4AFC-C401-2E44-9997-70181C37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01F4-1AEA-974E-B72B-BD15D72C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5BFF-469B-D946-ABE6-4180CDFF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246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92D2-3B4F-1E45-96F4-6EA07651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34A7-872E-7E46-9A22-EB58649D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D940-22B9-F144-82EB-D9D557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99D3-F667-714A-B877-86C6076A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5D80-C82F-3446-80C8-2D5FB85D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26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D713-2D8E-D642-8854-65665350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05EE-EF05-BD4D-983A-FDE0B01A0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38CE-0F25-204B-8B14-DA7D5FD70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522E-5C93-0A4B-9647-2BD12D4E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2563-59B4-7144-8340-0208DBE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F3F1-3118-1247-AD3F-FBF2988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605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FA53-9DF0-4B4B-83E0-BD565842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C0439-5B36-5A4D-B7AB-673B44A5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AAF-9F9B-2A42-B47A-8B413E6B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D3E93-EDDB-3E45-8F83-F3028AA8F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826ED-7CE4-C244-B43C-B12CB628B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932FE-B0A9-AD4C-9D4F-189B761D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9A0AF-E803-8741-91A6-913FB8FE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7C00E-D4FF-5746-AB8C-226EFB9E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950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4A58-704F-BE40-BF82-6FFAB86B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5FBB5-3CE1-C14C-89F7-5047E390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AF8-93C5-8840-93DD-BDA258B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C137F-BA83-8645-8029-2A086232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20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DE869-EA54-FA4F-AC25-2ED0DC23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A686-25BF-D74C-BDFF-7D4BDF07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54144-BF67-C844-91DF-E1F42A34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7787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757-D56E-504E-93E1-DF55C4F4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D5D2-108B-AB45-A43C-B0665FDF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2948-C177-6A48-BA37-793C0D5E1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DEA2-F5BF-444B-8F49-D400B94C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2426-7C11-6A4F-8A6B-7E1BE98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94B8-920C-5F47-AFB2-ABCC377D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4149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A86F-14EA-6E48-9E4C-F8C609DC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C63E2-F0AC-CE4F-BD73-E500A988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17D9F-C461-AC42-B3C2-3134DD53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1E26-B8AD-0541-8831-4438AF09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15E7E-F558-AE42-B78D-B9B3F77E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1E99-4759-7044-A115-B33638B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320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57A2B-F383-F64E-80C3-DE7A8166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800F-E2DD-2746-8B11-CA036399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BA95-D1E0-1743-AABE-4B6FF2834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3FF9-F7BC-BD46-8AA4-74435AA7930B}" type="datetimeFigureOut">
              <a:rPr lang="en-NP" smtClean="0"/>
              <a:t>09/12/2021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1032-6659-1D41-A549-911FDC4C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3E64-0375-0548-B62E-049BD0A08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4AC4-ABF3-8947-9A20-7320B88EAA3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878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FE826B-C685-8847-BCE5-8E844194857A}"/>
              </a:ext>
            </a:extLst>
          </p:cNvPr>
          <p:cNvSpPr/>
          <p:nvPr/>
        </p:nvSpPr>
        <p:spPr>
          <a:xfrm>
            <a:off x="4896187" y="1585253"/>
            <a:ext cx="3304838" cy="680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Vision Transformers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13370-C6B9-6D44-8AC1-0C359B125BB1}"/>
              </a:ext>
            </a:extLst>
          </p:cNvPr>
          <p:cNvSpPr/>
          <p:nvPr/>
        </p:nvSpPr>
        <p:spPr>
          <a:xfrm>
            <a:off x="3541256" y="2808892"/>
            <a:ext cx="2166937" cy="6807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ViT16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BE55C-C1FD-4347-82FE-6261F73E3341}"/>
              </a:ext>
            </a:extLst>
          </p:cNvPr>
          <p:cNvSpPr/>
          <p:nvPr/>
        </p:nvSpPr>
        <p:spPr>
          <a:xfrm>
            <a:off x="7385415" y="2808892"/>
            <a:ext cx="2166937" cy="6806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ViT32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1A0479-1020-C842-A6D0-64994211AE8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4624725" y="2265954"/>
            <a:ext cx="1923881" cy="542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B672D0-853E-A246-A463-6A6D1F747D8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548606" y="2265954"/>
            <a:ext cx="1920278" cy="542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E67E555-8F8C-A148-BA10-A6737052468A}"/>
              </a:ext>
            </a:extLst>
          </p:cNvPr>
          <p:cNvGrpSpPr/>
          <p:nvPr/>
        </p:nvGrpSpPr>
        <p:grpSpPr>
          <a:xfrm>
            <a:off x="242887" y="326411"/>
            <a:ext cx="3449177" cy="5874364"/>
            <a:chOff x="242887" y="326411"/>
            <a:chExt cx="3449177" cy="58743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1EC6A-7F38-6447-9E3A-43C45CB2308D}"/>
                </a:ext>
              </a:extLst>
            </p:cNvPr>
            <p:cNvGrpSpPr/>
            <p:nvPr/>
          </p:nvGrpSpPr>
          <p:grpSpPr>
            <a:xfrm>
              <a:off x="242887" y="326411"/>
              <a:ext cx="3449177" cy="5874364"/>
              <a:chOff x="1200150" y="1283673"/>
              <a:chExt cx="3449177" cy="4290654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FDAFB11-3E06-824B-96C7-B842DC0F44DF}"/>
                  </a:ext>
                </a:extLst>
              </p:cNvPr>
              <p:cNvSpPr/>
              <p:nvPr/>
            </p:nvSpPr>
            <p:spPr>
              <a:xfrm>
                <a:off x="1200150" y="1283673"/>
                <a:ext cx="3449177" cy="4231302"/>
              </a:xfrm>
              <a:prstGeom prst="roundRect">
                <a:avLst/>
              </a:prstGeom>
              <a:noFill/>
              <a:ln w="254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CBC9707-D3E8-3145-947D-32B3A6CF1522}"/>
                  </a:ext>
                </a:extLst>
              </p:cNvPr>
              <p:cNvGrpSpPr/>
              <p:nvPr/>
            </p:nvGrpSpPr>
            <p:grpSpPr>
              <a:xfrm>
                <a:off x="1543051" y="1485899"/>
                <a:ext cx="2251782" cy="2214563"/>
                <a:chOff x="1543051" y="1485899"/>
                <a:chExt cx="2251782" cy="2214563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CCD3A85-BFE9-3A44-A2D5-238401B9C178}"/>
                    </a:ext>
                  </a:extLst>
                </p:cNvPr>
                <p:cNvSpPr/>
                <p:nvPr/>
              </p:nvSpPr>
              <p:spPr>
                <a:xfrm>
                  <a:off x="1543051" y="1485899"/>
                  <a:ext cx="2251782" cy="221456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Transformer Encoder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4AADF7B-2F34-054A-80F3-41C091D24DEF}"/>
                    </a:ext>
                  </a:extLst>
                </p:cNvPr>
                <p:cNvSpPr/>
                <p:nvPr/>
              </p:nvSpPr>
              <p:spPr>
                <a:xfrm>
                  <a:off x="1714499" y="1783795"/>
                  <a:ext cx="1911892" cy="3143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7872F4C-0B4D-4D43-9906-D5C6CD5A90E1}"/>
                    </a:ext>
                  </a:extLst>
                </p:cNvPr>
                <p:cNvSpPr/>
                <p:nvPr/>
              </p:nvSpPr>
              <p:spPr>
                <a:xfrm>
                  <a:off x="1714499" y="2163445"/>
                  <a:ext cx="1911892" cy="3143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FB1C15-C76F-F94F-878F-D2298BA9730D}"/>
                    </a:ext>
                  </a:extLst>
                </p:cNvPr>
                <p:cNvSpPr/>
                <p:nvPr/>
              </p:nvSpPr>
              <p:spPr>
                <a:xfrm>
                  <a:off x="1714499" y="3217097"/>
                  <a:ext cx="1911892" cy="31432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11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6EA4AF-562F-7A4A-B377-78A98BDF7FA1}"/>
                    </a:ext>
                  </a:extLst>
                </p:cNvPr>
                <p:cNvSpPr txBox="1"/>
                <p:nvPr/>
              </p:nvSpPr>
              <p:spPr>
                <a:xfrm>
                  <a:off x="2507459" y="2382321"/>
                  <a:ext cx="2500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P" sz="1200" b="1" dirty="0"/>
                    <a:t>.</a:t>
                  </a:r>
                </a:p>
                <a:p>
                  <a:r>
                    <a:rPr lang="en-NP" sz="1200" b="1" dirty="0"/>
                    <a:t>.</a:t>
                  </a:r>
                </a:p>
                <a:p>
                  <a:r>
                    <a:rPr lang="en-NP" sz="1200" b="1" dirty="0"/>
                    <a:t>.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F2B9782-2B44-174D-A53F-E00BF03C878C}"/>
                  </a:ext>
                </a:extLst>
              </p:cNvPr>
              <p:cNvSpPr/>
              <p:nvPr/>
            </p:nvSpPr>
            <p:spPr>
              <a:xfrm>
                <a:off x="1543051" y="4302947"/>
                <a:ext cx="2251782" cy="6691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tx1"/>
                    </a:solidFill>
                  </a:rPr>
                  <a:t>MLP Head</a:t>
                </a:r>
              </a:p>
              <a:p>
                <a:pPr algn="ctr"/>
                <a:r>
                  <a:rPr lang="en-NP" dirty="0">
                    <a:solidFill>
                      <a:schemeClr val="tx1"/>
                    </a:solidFill>
                  </a:rPr>
                  <a:t>(4 classes)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2005F0-934F-934B-B0C8-EDB0CE411C1D}"/>
                  </a:ext>
                </a:extLst>
              </p:cNvPr>
              <p:cNvSpPr txBox="1"/>
              <p:nvPr/>
            </p:nvSpPr>
            <p:spPr>
              <a:xfrm>
                <a:off x="2142708" y="5174217"/>
                <a:ext cx="1170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2000" b="1" dirty="0">
                    <a:solidFill>
                      <a:schemeClr val="accent5"/>
                    </a:solidFill>
                  </a:rPr>
                  <a:t>Version 1</a:t>
                </a:r>
              </a:p>
            </p:txBody>
          </p:sp>
          <p:sp>
            <p:nvSpPr>
              <p:cNvPr id="33" name="Plus 32">
                <a:extLst>
                  <a:ext uri="{FF2B5EF4-FFF2-40B4-BE49-F238E27FC236}">
                    <a16:creationId xmlns:a16="http://schemas.microsoft.com/office/drawing/2014/main" id="{E3628D2D-05E3-CB40-9898-78AADFE34720}"/>
                  </a:ext>
                </a:extLst>
              </p:cNvPr>
              <p:cNvSpPr/>
              <p:nvPr/>
            </p:nvSpPr>
            <p:spPr>
              <a:xfrm>
                <a:off x="2304611" y="3730241"/>
                <a:ext cx="728662" cy="602487"/>
              </a:xfrm>
              <a:prstGeom prst="mathPlu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sp>
            <p:nvSpPr>
              <p:cNvPr id="35" name="Right Brace 34">
                <a:extLst>
                  <a:ext uri="{FF2B5EF4-FFF2-40B4-BE49-F238E27FC236}">
                    <a16:creationId xmlns:a16="http://schemas.microsoft.com/office/drawing/2014/main" id="{660F72A4-240E-7C4C-8BC4-C9D73A417859}"/>
                  </a:ext>
                </a:extLst>
              </p:cNvPr>
              <p:cNvSpPr/>
              <p:nvPr/>
            </p:nvSpPr>
            <p:spPr>
              <a:xfrm>
                <a:off x="3900488" y="1485897"/>
                <a:ext cx="400111" cy="2214563"/>
              </a:xfrm>
              <a:prstGeom prst="rightBrace">
                <a:avLst>
                  <a:gd name="adj1" fmla="val 56095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545A3C-155F-234F-838F-345FB089C647}"/>
                  </a:ext>
                </a:extLst>
              </p:cNvPr>
              <p:cNvSpPr txBox="1"/>
              <p:nvPr/>
            </p:nvSpPr>
            <p:spPr>
              <a:xfrm rot="16200000">
                <a:off x="4010113" y="2414554"/>
                <a:ext cx="87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2000" dirty="0">
                    <a:solidFill>
                      <a:schemeClr val="accent1"/>
                    </a:solidFill>
                  </a:rPr>
                  <a:t>Frozen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E238F7-D7DF-E246-AE26-44A7095FD447}"/>
                </a:ext>
              </a:extLst>
            </p:cNvPr>
            <p:cNvSpPr/>
            <p:nvPr/>
          </p:nvSpPr>
          <p:spPr>
            <a:xfrm>
              <a:off x="766883" y="2453693"/>
              <a:ext cx="1911892" cy="430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P" dirty="0">
                  <a:solidFill>
                    <a:schemeClr val="tx1"/>
                  </a:solidFill>
                </a:rPr>
                <a:t>Block 10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B00263C-4930-0943-A27E-E18EF31B3EFA}"/>
              </a:ext>
            </a:extLst>
          </p:cNvPr>
          <p:cNvGrpSpPr/>
          <p:nvPr/>
        </p:nvGrpSpPr>
        <p:grpSpPr>
          <a:xfrm>
            <a:off x="8468546" y="329283"/>
            <a:ext cx="3449177" cy="5793105"/>
            <a:chOff x="242887" y="326411"/>
            <a:chExt cx="3449177" cy="579310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9576EBC-2F65-C742-B88C-3E0442972704}"/>
                </a:ext>
              </a:extLst>
            </p:cNvPr>
            <p:cNvGrpSpPr/>
            <p:nvPr/>
          </p:nvGrpSpPr>
          <p:grpSpPr>
            <a:xfrm>
              <a:off x="242887" y="326411"/>
              <a:ext cx="3449177" cy="5793105"/>
              <a:chOff x="1200150" y="1283673"/>
              <a:chExt cx="3449177" cy="4231302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BA435F3B-4630-FA47-9E8E-5409F2DD3CE5}"/>
                  </a:ext>
                </a:extLst>
              </p:cNvPr>
              <p:cNvSpPr/>
              <p:nvPr/>
            </p:nvSpPr>
            <p:spPr>
              <a:xfrm>
                <a:off x="1200150" y="1283673"/>
                <a:ext cx="3449177" cy="4231302"/>
              </a:xfrm>
              <a:prstGeom prst="roundRect">
                <a:avLst/>
              </a:prstGeom>
              <a:noFill/>
              <a:ln w="254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P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7A5A78A-7658-2947-8EE1-3FB07EFA6BC2}"/>
                  </a:ext>
                </a:extLst>
              </p:cNvPr>
              <p:cNvGrpSpPr/>
              <p:nvPr/>
            </p:nvGrpSpPr>
            <p:grpSpPr>
              <a:xfrm>
                <a:off x="1543051" y="1485899"/>
                <a:ext cx="2251782" cy="2214563"/>
                <a:chOff x="1543051" y="1485899"/>
                <a:chExt cx="2251782" cy="2214563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B7F95B1-0F18-3547-B54E-3DD1B7B0F478}"/>
                    </a:ext>
                  </a:extLst>
                </p:cNvPr>
                <p:cNvSpPr/>
                <p:nvPr/>
              </p:nvSpPr>
              <p:spPr>
                <a:xfrm>
                  <a:off x="1543051" y="1485899"/>
                  <a:ext cx="2251782" cy="221456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Transformer Encoder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D20DCA7-5710-9B48-987D-D00F1CCB6FE8}"/>
                    </a:ext>
                  </a:extLst>
                </p:cNvPr>
                <p:cNvSpPr/>
                <p:nvPr/>
              </p:nvSpPr>
              <p:spPr>
                <a:xfrm>
                  <a:off x="1714499" y="1783795"/>
                  <a:ext cx="1911892" cy="3143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1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057CD91-8029-D444-9313-92EF66F170CA}"/>
                    </a:ext>
                  </a:extLst>
                </p:cNvPr>
                <p:cNvSpPr/>
                <p:nvPr/>
              </p:nvSpPr>
              <p:spPr>
                <a:xfrm>
                  <a:off x="1714499" y="2163445"/>
                  <a:ext cx="1911892" cy="3143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2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2584258-3693-FA49-8565-4B27CFCFB6ED}"/>
                    </a:ext>
                  </a:extLst>
                </p:cNvPr>
                <p:cNvSpPr/>
                <p:nvPr/>
              </p:nvSpPr>
              <p:spPr>
                <a:xfrm>
                  <a:off x="1714499" y="3217097"/>
                  <a:ext cx="1911892" cy="31432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11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96503E2-74EA-0746-8FB2-F4E43B49FB24}"/>
                    </a:ext>
                  </a:extLst>
                </p:cNvPr>
                <p:cNvSpPr txBox="1"/>
                <p:nvPr/>
              </p:nvSpPr>
              <p:spPr>
                <a:xfrm>
                  <a:off x="2507459" y="2382321"/>
                  <a:ext cx="250029" cy="337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P" sz="1200" b="1" dirty="0"/>
                    <a:t>.</a:t>
                  </a:r>
                </a:p>
                <a:p>
                  <a:r>
                    <a:rPr lang="en-NP" sz="1200" b="1" dirty="0"/>
                    <a:t>.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715BA5F-7CDD-DB4A-9F34-432B075216C3}"/>
                  </a:ext>
                </a:extLst>
              </p:cNvPr>
              <p:cNvSpPr/>
              <p:nvPr/>
            </p:nvSpPr>
            <p:spPr>
              <a:xfrm>
                <a:off x="1543051" y="4302947"/>
                <a:ext cx="2251782" cy="6691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tx1"/>
                    </a:solidFill>
                  </a:rPr>
                  <a:t>MLP Head</a:t>
                </a:r>
              </a:p>
              <a:p>
                <a:pPr algn="ctr"/>
                <a:r>
                  <a:rPr lang="en-NP" dirty="0">
                    <a:solidFill>
                      <a:schemeClr val="tx1"/>
                    </a:solidFill>
                  </a:rPr>
                  <a:t>(4 classes)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1769848-0963-B844-A6F7-FE8F47710DA1}"/>
                  </a:ext>
                </a:extLst>
              </p:cNvPr>
              <p:cNvSpPr txBox="1"/>
              <p:nvPr/>
            </p:nvSpPr>
            <p:spPr>
              <a:xfrm>
                <a:off x="2142708" y="5174217"/>
                <a:ext cx="1170257" cy="292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2000" b="1" dirty="0">
                    <a:solidFill>
                      <a:schemeClr val="accent6"/>
                    </a:solidFill>
                  </a:rPr>
                  <a:t>Version 6</a:t>
                </a:r>
              </a:p>
            </p:txBody>
          </p:sp>
          <p:sp>
            <p:nvSpPr>
              <p:cNvPr id="86" name="Plus 85">
                <a:extLst>
                  <a:ext uri="{FF2B5EF4-FFF2-40B4-BE49-F238E27FC236}">
                    <a16:creationId xmlns:a16="http://schemas.microsoft.com/office/drawing/2014/main" id="{CB598FF5-DD4B-CB45-A33B-574017D29159}"/>
                  </a:ext>
                </a:extLst>
              </p:cNvPr>
              <p:cNvSpPr/>
              <p:nvPr/>
            </p:nvSpPr>
            <p:spPr>
              <a:xfrm>
                <a:off x="2304611" y="3730241"/>
                <a:ext cx="728662" cy="602487"/>
              </a:xfrm>
              <a:prstGeom prst="mathPlu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sp>
            <p:nvSpPr>
              <p:cNvPr id="87" name="Right Brace 86">
                <a:extLst>
                  <a:ext uri="{FF2B5EF4-FFF2-40B4-BE49-F238E27FC236}">
                    <a16:creationId xmlns:a16="http://schemas.microsoft.com/office/drawing/2014/main" id="{6961D4B4-91F3-404E-8E1C-C32F15BA2DA4}"/>
                  </a:ext>
                </a:extLst>
              </p:cNvPr>
              <p:cNvSpPr/>
              <p:nvPr/>
            </p:nvSpPr>
            <p:spPr>
              <a:xfrm>
                <a:off x="3900488" y="1485897"/>
                <a:ext cx="400111" cy="1180914"/>
              </a:xfrm>
              <a:prstGeom prst="rightBrace">
                <a:avLst>
                  <a:gd name="adj1" fmla="val 56095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293C29-54D0-1B46-8E99-B9799DA06654}"/>
                  </a:ext>
                </a:extLst>
              </p:cNvPr>
              <p:cNvSpPr txBox="1"/>
              <p:nvPr/>
            </p:nvSpPr>
            <p:spPr>
              <a:xfrm rot="16200000">
                <a:off x="3938932" y="1741009"/>
                <a:ext cx="87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2000" dirty="0">
                    <a:solidFill>
                      <a:schemeClr val="accent1"/>
                    </a:solidFill>
                  </a:rPr>
                  <a:t>Frozen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D0C3488-0B8E-6845-9152-6362E4B68B3D}"/>
                </a:ext>
              </a:extLst>
            </p:cNvPr>
            <p:cNvSpPr/>
            <p:nvPr/>
          </p:nvSpPr>
          <p:spPr>
            <a:xfrm>
              <a:off x="766883" y="2253664"/>
              <a:ext cx="1911892" cy="430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P" dirty="0">
                  <a:solidFill>
                    <a:schemeClr val="tx1"/>
                  </a:solidFill>
                </a:rPr>
                <a:t>Block 7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E6A69BB-ABCF-F849-8140-B17FBE6FCDC1}"/>
              </a:ext>
            </a:extLst>
          </p:cNvPr>
          <p:cNvGrpSpPr/>
          <p:nvPr/>
        </p:nvGrpSpPr>
        <p:grpSpPr>
          <a:xfrm>
            <a:off x="4257809" y="328644"/>
            <a:ext cx="3449177" cy="5793105"/>
            <a:chOff x="242887" y="326411"/>
            <a:chExt cx="3449177" cy="579310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767800B-5A3A-6849-A983-DB2025CAF9E9}"/>
                </a:ext>
              </a:extLst>
            </p:cNvPr>
            <p:cNvGrpSpPr/>
            <p:nvPr/>
          </p:nvGrpSpPr>
          <p:grpSpPr>
            <a:xfrm>
              <a:off x="242887" y="326411"/>
              <a:ext cx="3449177" cy="5793105"/>
              <a:chOff x="1200150" y="1283673"/>
              <a:chExt cx="3449177" cy="4231302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F9B78E33-A3CD-C444-9A86-464972EB8B07}"/>
                  </a:ext>
                </a:extLst>
              </p:cNvPr>
              <p:cNvSpPr/>
              <p:nvPr/>
            </p:nvSpPr>
            <p:spPr>
              <a:xfrm>
                <a:off x="1200150" y="1283673"/>
                <a:ext cx="3449177" cy="4231302"/>
              </a:xfrm>
              <a:prstGeom prst="round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P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F96AE15-123D-0F46-9081-4AE43162F69E}"/>
                  </a:ext>
                </a:extLst>
              </p:cNvPr>
              <p:cNvGrpSpPr/>
              <p:nvPr/>
            </p:nvGrpSpPr>
            <p:grpSpPr>
              <a:xfrm>
                <a:off x="1543051" y="1485899"/>
                <a:ext cx="2251782" cy="2214563"/>
                <a:chOff x="1543051" y="1485899"/>
                <a:chExt cx="2251782" cy="22145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E1735EE-10CD-B141-8C9B-F0C94E817386}"/>
                    </a:ext>
                  </a:extLst>
                </p:cNvPr>
                <p:cNvSpPr/>
                <p:nvPr/>
              </p:nvSpPr>
              <p:spPr>
                <a:xfrm>
                  <a:off x="1543051" y="1485899"/>
                  <a:ext cx="2251782" cy="221456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Transformer Encoder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0C01491-54A7-5A4D-BF3C-2CE21FE0D60C}"/>
                    </a:ext>
                  </a:extLst>
                </p:cNvPr>
                <p:cNvSpPr/>
                <p:nvPr/>
              </p:nvSpPr>
              <p:spPr>
                <a:xfrm>
                  <a:off x="1714499" y="1783795"/>
                  <a:ext cx="1911892" cy="3143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1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EEC46A2-98A1-7A4F-96EC-ACA73443ECDC}"/>
                    </a:ext>
                  </a:extLst>
                </p:cNvPr>
                <p:cNvSpPr/>
                <p:nvPr/>
              </p:nvSpPr>
              <p:spPr>
                <a:xfrm>
                  <a:off x="1714499" y="2163445"/>
                  <a:ext cx="1911892" cy="3143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2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43805298-6B39-0646-8C6C-EEFD6022541A}"/>
                    </a:ext>
                  </a:extLst>
                </p:cNvPr>
                <p:cNvSpPr/>
                <p:nvPr/>
              </p:nvSpPr>
              <p:spPr>
                <a:xfrm>
                  <a:off x="1714499" y="3217097"/>
                  <a:ext cx="1911892" cy="31432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P" dirty="0">
                      <a:solidFill>
                        <a:schemeClr val="tx1"/>
                      </a:solidFill>
                    </a:rPr>
                    <a:t>Block 11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E085B6E-3F19-4644-AB5A-760B7FBB9B64}"/>
                    </a:ext>
                  </a:extLst>
                </p:cNvPr>
                <p:cNvSpPr txBox="1"/>
                <p:nvPr/>
              </p:nvSpPr>
              <p:spPr>
                <a:xfrm>
                  <a:off x="2507459" y="2382321"/>
                  <a:ext cx="2500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P" sz="1200" b="1" dirty="0"/>
                    <a:t>.</a:t>
                  </a:r>
                </a:p>
                <a:p>
                  <a:r>
                    <a:rPr lang="en-NP" sz="1200" b="1" dirty="0"/>
                    <a:t>.</a:t>
                  </a:r>
                </a:p>
                <a:p>
                  <a:r>
                    <a:rPr lang="en-NP" sz="1200" b="1" dirty="0"/>
                    <a:t>.</a:t>
                  </a:r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8C16637-ACE0-D44D-9C71-133B129D60BA}"/>
                  </a:ext>
                </a:extLst>
              </p:cNvPr>
              <p:cNvSpPr/>
              <p:nvPr/>
            </p:nvSpPr>
            <p:spPr>
              <a:xfrm>
                <a:off x="1543051" y="4302947"/>
                <a:ext cx="2251782" cy="6691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P" dirty="0">
                    <a:solidFill>
                      <a:schemeClr val="tx1"/>
                    </a:solidFill>
                  </a:rPr>
                  <a:t>MLP Head</a:t>
                </a:r>
              </a:p>
              <a:p>
                <a:pPr algn="ctr"/>
                <a:r>
                  <a:rPr lang="en-NP" dirty="0">
                    <a:solidFill>
                      <a:schemeClr val="tx1"/>
                    </a:solidFill>
                  </a:rPr>
                  <a:t>(4 classes)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D29513C-153E-F941-9D32-B365FD1F3C81}"/>
                  </a:ext>
                </a:extLst>
              </p:cNvPr>
              <p:cNvSpPr txBox="1"/>
              <p:nvPr/>
            </p:nvSpPr>
            <p:spPr>
              <a:xfrm>
                <a:off x="2142708" y="5174217"/>
                <a:ext cx="1170257" cy="292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2000" b="1" dirty="0">
                    <a:solidFill>
                      <a:schemeClr val="accent2"/>
                    </a:solidFill>
                  </a:rPr>
                  <a:t>Version 2</a:t>
                </a:r>
              </a:p>
            </p:txBody>
          </p:sp>
          <p:sp>
            <p:nvSpPr>
              <p:cNvPr id="101" name="Plus 100">
                <a:extLst>
                  <a:ext uri="{FF2B5EF4-FFF2-40B4-BE49-F238E27FC236}">
                    <a16:creationId xmlns:a16="http://schemas.microsoft.com/office/drawing/2014/main" id="{B7689EA5-ACD8-3645-88C2-EBF942DDEFCE}"/>
                  </a:ext>
                </a:extLst>
              </p:cNvPr>
              <p:cNvSpPr/>
              <p:nvPr/>
            </p:nvSpPr>
            <p:spPr>
              <a:xfrm>
                <a:off x="2304611" y="3730241"/>
                <a:ext cx="728662" cy="602487"/>
              </a:xfrm>
              <a:prstGeom prst="mathPlu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sp>
            <p:nvSpPr>
              <p:cNvPr id="102" name="Right Brace 101">
                <a:extLst>
                  <a:ext uri="{FF2B5EF4-FFF2-40B4-BE49-F238E27FC236}">
                    <a16:creationId xmlns:a16="http://schemas.microsoft.com/office/drawing/2014/main" id="{278B0839-5A42-DE4A-8DDA-E07D2DCD24CA}"/>
                  </a:ext>
                </a:extLst>
              </p:cNvPr>
              <p:cNvSpPr/>
              <p:nvPr/>
            </p:nvSpPr>
            <p:spPr>
              <a:xfrm>
                <a:off x="3900488" y="1485897"/>
                <a:ext cx="400111" cy="1687119"/>
              </a:xfrm>
              <a:prstGeom prst="rightBrace">
                <a:avLst>
                  <a:gd name="adj1" fmla="val 56095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P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EFD0B32-BBDC-A743-B1E6-EBC84571E3F0}"/>
                  </a:ext>
                </a:extLst>
              </p:cNvPr>
              <p:cNvSpPr txBox="1"/>
              <p:nvPr/>
            </p:nvSpPr>
            <p:spPr>
              <a:xfrm rot="16200000">
                <a:off x="3967095" y="2028064"/>
                <a:ext cx="87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P" sz="2000" dirty="0">
                    <a:solidFill>
                      <a:schemeClr val="accent1"/>
                    </a:solidFill>
                  </a:rPr>
                  <a:t>Frozen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C482BBC-EE58-8041-A50C-DF7A347FB328}"/>
                </a:ext>
              </a:extLst>
            </p:cNvPr>
            <p:cNvSpPr/>
            <p:nvPr/>
          </p:nvSpPr>
          <p:spPr>
            <a:xfrm>
              <a:off x="766883" y="2453693"/>
              <a:ext cx="1911892" cy="430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P" dirty="0">
                  <a:solidFill>
                    <a:schemeClr val="tx1"/>
                  </a:solidFill>
                </a:rPr>
                <a:t>Block 10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D7F6A85-A104-A84B-BC92-9A741F21B5AA}"/>
              </a:ext>
            </a:extLst>
          </p:cNvPr>
          <p:cNvSpPr txBox="1"/>
          <p:nvPr/>
        </p:nvSpPr>
        <p:spPr>
          <a:xfrm>
            <a:off x="9804908" y="2571764"/>
            <a:ext cx="25002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1200" b="1" dirty="0"/>
              <a:t>.</a:t>
            </a:r>
          </a:p>
          <a:p>
            <a:r>
              <a:rPr lang="en-NP" sz="1200" b="1" dirty="0"/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2056D-7A1F-A74A-A7F4-5184455F00C0}"/>
              </a:ext>
            </a:extLst>
          </p:cNvPr>
          <p:cNvSpPr txBox="1"/>
          <p:nvPr/>
        </p:nvSpPr>
        <p:spPr>
          <a:xfrm>
            <a:off x="7729532" y="2828921"/>
            <a:ext cx="7473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3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3681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74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 Ghimire</dc:creator>
  <cp:lastModifiedBy>Adarsh  Ghimire</cp:lastModifiedBy>
  <cp:revision>2</cp:revision>
  <dcterms:created xsi:type="dcterms:W3CDTF">2021-12-09T10:21:21Z</dcterms:created>
  <dcterms:modified xsi:type="dcterms:W3CDTF">2021-12-09T11:50:54Z</dcterms:modified>
</cp:coreProperties>
</file>