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7B1A15-B11E-4056-B385-E11A78ADD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EED7EEE7-3486-4746-BCF4-DECB678F3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674D88A-F010-4C47-9E97-5774343C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ED2DFA3-20D1-4B6A-98A9-FBE970DF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5DA6603-A66F-4D05-8FFF-DDE541AF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792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72D2EFF-5F96-44E3-BE25-BC878BA7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0B23291B-CD67-4701-958B-61FCA03DC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C8B0217-83F6-4E69-9AB4-16139EA5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5BACC81-EDC1-4BA6-810A-020C586E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E19A671-6799-4969-BD38-B2CCD6CE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625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F2A0AA6B-EF6F-4D3C-8BB0-08FEDD66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8879238F-2918-4455-91D2-4CF153DD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F051924-3549-4E3C-9161-3594DDC1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58535D2-9BFE-4D15-BC2C-52D19197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420A16F-93E9-494F-B574-BC18D876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683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896CA8-6ECB-42B0-ADAF-06C1F409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23DC022-7BAA-4EB6-80A4-74A73F2D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A80C3FB-7C44-4136-9C7C-8E4FAE2E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A23CAA2-D067-4525-9CBF-29CD4330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013C2E4-3D78-4A32-9B1E-1D486F1A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950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485AAA-A94B-4131-9EBC-3CF1E993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53419F3-46E8-4557-9C58-02E976CE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F87FCFF-1B62-496D-919D-BCD29FE5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E50FF2E-F26A-4F22-9C77-F4FA6F1A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CCFE22B-BE03-4A8E-AB5A-BD55478E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223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92AD3F4-5957-4954-B7C3-7B134D8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C6F4473-7AD6-4210-9111-4981C7387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92B5838B-399D-497D-9EAE-8B51499C3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287CF1D-EF96-4CC6-A02C-CA8B0D0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31EE383-4474-4D68-8A5D-F9A8A2A2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596983C-48EF-42F5-9C8E-C0C6B10F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179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623D30-FB6A-43CE-99CC-FD83DF4A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24164FF-0D8E-43F3-A4F6-3D944CFF2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24BF7CF8-1076-49C2-8F4D-B9B34FA6F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F6AD0989-FA04-4B2C-9F73-5D76B7A06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2C5FE864-BA7B-42E2-8E92-46B4964A4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C91B9077-BD20-47DF-ABAB-918AFE19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D5E0EDCD-CACD-4CAF-A7CD-0F127664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FE77880-543F-498F-9112-DACA5001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756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902D80D-76BD-4983-81E0-EEFA8BEE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AFD860E8-69D4-4911-B8B8-2BDF8E82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4F1C662-79A3-4CCD-84FA-9C5B1DD2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BE3A8DE-0178-41A4-A415-ECBA10EB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486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E4CBBFAA-EAC4-4369-BDB6-2F9E78A4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B5CF9915-A7E3-4F36-9E94-601B1E58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486ADFEB-9250-4248-8C50-C01CA9C3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0926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C8B89E-928C-43D3-BF62-5638DAFC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264DD83-4732-4BDE-9486-84F93105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3AA3C527-35DF-409C-BB17-B26D29C10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DB1A58A-0C08-4EDD-8E30-6A8751F5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4203C0D-D457-42CA-B034-F4E336C8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E55A381-871F-4317-B061-5F2ADB71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398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9532DB7-A3FD-4435-8E69-702397F1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E0BE45BD-51BE-407B-AE22-3C11995AB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ADC4B7A0-D1FC-4C54-9A4C-9F600143A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1C54C37C-3549-4823-A294-C7CE9340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B7CA43E-8851-4B66-BCE8-F92B37A1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4505EDF-56A5-45CE-9CDB-674CB059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853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E29B3232-2F74-4134-A2A0-1D6C89A4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9BFD137-8B0D-4B32-AC84-2427DB409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6763058-D794-4F2A-81D0-C374ACA73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F383-F749-43F5-9F2D-223048518404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002C527-575F-41E0-A60C-A8AB8D495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9BF01C8-AC87-4C95-AFF6-ECF089E68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BC3B-3F70-4828-B2FA-EF968E2E1C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518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74DB5DBE-1DAA-496B-A3BF-28C9B85A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70" y="337700"/>
            <a:ext cx="7233933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1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4713D1A-D6ED-48F7-8B07-1B1DC2992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481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Prove the following theorems using the theorem of deduction and its reverse.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a)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p ∨ (q → r) → ((p ∨ q) → (p ∨ r))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U ∨ V = ¬ U → V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(we’ll apply this </a:t>
            </a:r>
            <a:r>
              <a:rPr lang="en-US" sz="18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logical equivalence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to our exercise - to each one)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 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Then: ⊢ ¬ p → (q → r) → ((¬ p → q) → (¬ p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Also, we’ll apply to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¬ p → (q → r)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the </a:t>
            </a:r>
            <a:r>
              <a:rPr lang="en-US" sz="18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reunion of the premises law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: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2776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U → (U→ Z) → (V ∧ U→Z)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056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  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¬ p → (q → r)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= (q ∧ ¬ p → r) (&amp;)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Rewriting a) from (&amp;) relation: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4177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E74F589-B3AC-463B-9AC1-6FA89BE3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68"/>
            <a:ext cx="10515600" cy="60762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(q ∧ ¬ p → r) → ((¬ p → q) → (¬ p → r))</a:t>
            </a:r>
            <a:endParaRPr lang="ro-RO" sz="1800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Step 1 (Reverse Theory of Deduction)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(¬ p → q) → (¬ p → r)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(q ∧ ¬ p → r), (¬ p → q)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(¬ p → r)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r), (¬ p → q), ¬ p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r (*)</a:t>
            </a:r>
            <a:endParaRPr lang="ro-RO" sz="1800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Step 2 (we’ll prove 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r), (¬ p → q), ¬ p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r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F1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: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q ∧ ¬ p → r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F2: (¬ p → q)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F3: ¬ p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--------------------------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F2, F3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q: f4	(</a:t>
            </a:r>
            <a:r>
              <a:rPr lang="en-US" sz="1800" b="1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mp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F4, F3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⊢ q ∧ ¬ p: f5 (</a:t>
            </a:r>
            <a:r>
              <a:rPr lang="en-US" sz="1800" b="1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conj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 in </a:t>
            </a:r>
            <a:r>
              <a:rPr lang="en-US" sz="1800" b="1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concl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F5, F1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⊢ r: f6 (</a:t>
            </a:r>
            <a:r>
              <a:rPr lang="en-US" sz="1800" b="1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mp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651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01C9EDA-A319-4597-999B-828F95D0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0"/>
            <a:ext cx="10892406" cy="6176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Step 3 (we’ll apply Theorem of deduction):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r), (¬ p → q), ¬ p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r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r), (¬ p → q)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¬ p → r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(q ∧ ¬ p → r)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((¬ p → q) → (¬ p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 → ((¬ p → q) → (¬ p → r))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We’ll use: 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(V ∧ U→Z) → U → (U→ Z)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</a:t>
            </a:r>
            <a:r>
              <a:rPr lang="ro-RO" sz="1800" dirty="0">
                <a:solidFill>
                  <a:srgbClr val="FF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                                          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 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→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¬ p → (q → r)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We’ll use: </a:t>
            </a:r>
            <a:r>
              <a:rPr lang="ro-RO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(¬ U) → V = U ∨ V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</a:t>
            </a:r>
            <a:r>
              <a:rPr lang="ro-RO" sz="1800" dirty="0">
                <a:solidFill>
                  <a:srgbClr val="FF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                   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¬ p → (q → r) → p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 (q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→ r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 (#)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                   </a:t>
            </a:r>
            <a:r>
              <a:rPr lang="ro-RO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(¬ p → q) = p ∨ q (##)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                                  </a:t>
            </a:r>
            <a:r>
              <a:rPr lang="ro-RO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          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(¬ p → r) = p ∨ r (###)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	Last time we had: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  	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 → ((¬ p → q) → (¬ p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	From (#), (##), (###) we’ll obtain: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	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T1 =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p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 (q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→ r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 → (p ∨ q) → (p ∨ r) (as the initial one)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1246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6823F5-132A-4967-AC96-337DAA86C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2" y="1087394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In </a:t>
            </a:r>
            <a:r>
              <a:rPr lang="ro-RO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conclusion</a:t>
            </a:r>
            <a:r>
              <a:rPr lang="ro-RO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, </a:t>
            </a:r>
            <a:r>
              <a:rPr lang="ro-RO" sz="1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t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here are 3! = 6 possibilities (to move the premises to the right side in deduction method, so we could obtain easily other 5 theorems, besides this T1 that was proved.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T1 =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 → ((¬ p → q) → (¬ p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T2 =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 → (¬ p → ((¬ p → q)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T3 =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((¬ p → q) → (q ∧ ¬ p → r) → (¬ p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T4 =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((¬ p → q) → (¬ p ((q ∧ ¬ p → r)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T5 =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(¬ p → r) → (q ∧ ¬ p → r) → (¬ p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T6 =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(¬ p → r) → (¬ p→ ((q ∧ ¬ p → r)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72779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C8A0CB-EFD7-4A26-9DB5-BA9F451DEFD8}"/>
</file>

<file path=customXml/itemProps2.xml><?xml version="1.0" encoding="utf-8"?>
<ds:datastoreItem xmlns:ds="http://schemas.openxmlformats.org/officeDocument/2006/customXml" ds:itemID="{CE7A70A0-EEE8-4BBC-800A-978E9B57A93D}"/>
</file>

<file path=customXml/itemProps3.xml><?xml version="1.0" encoding="utf-8"?>
<ds:datastoreItem xmlns:ds="http://schemas.openxmlformats.org/officeDocument/2006/customXml" ds:itemID="{B684B96F-7790-41CC-85BE-596746CE40BD}"/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782</Words>
  <Application>Microsoft Office PowerPoint</Application>
  <PresentationFormat>Ecran lat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LOIS-ANA-MARIA BELTECHI</dc:creator>
  <cp:lastModifiedBy>LOIS-ANA-MARIA BELTECHI</cp:lastModifiedBy>
  <cp:revision>3</cp:revision>
  <dcterms:created xsi:type="dcterms:W3CDTF">2021-10-26T11:48:36Z</dcterms:created>
  <dcterms:modified xsi:type="dcterms:W3CDTF">2021-10-26T14:21:14Z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