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59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3"/>
  </p:normalViewPr>
  <p:slideViewPr>
    <p:cSldViewPr snapToGrid="0" snapToObjects="1">
      <p:cViewPr varScale="1">
        <p:scale>
          <a:sx n="76" d="100"/>
          <a:sy n="76" d="100"/>
        </p:scale>
        <p:origin x="21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C2B46-B8B9-E045-861D-49E0632134D7}" type="datetimeFigureOut">
              <a:rPr lang="en-US" smtClean="0"/>
              <a:t>7/24/17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F174-16F6-8C44-A394-36C5DCE21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8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C2B46-B8B9-E045-861D-49E0632134D7}" type="datetimeFigureOut">
              <a:rPr lang="en-US" smtClean="0"/>
              <a:t>7/24/17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F174-16F6-8C44-A394-36C5DCE21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85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C2B46-B8B9-E045-861D-49E0632134D7}" type="datetimeFigureOut">
              <a:rPr lang="en-US" smtClean="0"/>
              <a:t>7/24/17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F174-16F6-8C44-A394-36C5DCE21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3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C2B46-B8B9-E045-861D-49E0632134D7}" type="datetimeFigureOut">
              <a:rPr lang="en-US" smtClean="0"/>
              <a:t>7/24/17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F174-16F6-8C44-A394-36C5DCE21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59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C2B46-B8B9-E045-861D-49E0632134D7}" type="datetimeFigureOut">
              <a:rPr lang="en-US" smtClean="0"/>
              <a:t>7/24/17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F174-16F6-8C44-A394-36C5DCE21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24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C2B46-B8B9-E045-861D-49E0632134D7}" type="datetimeFigureOut">
              <a:rPr lang="en-US" smtClean="0"/>
              <a:t>7/24/17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F174-16F6-8C44-A394-36C5DCE21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44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C2B46-B8B9-E045-861D-49E0632134D7}" type="datetimeFigureOut">
              <a:rPr lang="en-US" smtClean="0"/>
              <a:t>7/24/17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F174-16F6-8C44-A394-36C5DCE21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97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C2B46-B8B9-E045-861D-49E0632134D7}" type="datetimeFigureOut">
              <a:rPr lang="en-US" smtClean="0"/>
              <a:t>7/24/17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F174-16F6-8C44-A394-36C5DCE21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2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C2B46-B8B9-E045-861D-49E0632134D7}" type="datetimeFigureOut">
              <a:rPr lang="en-US" smtClean="0"/>
              <a:t>7/24/17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F174-16F6-8C44-A394-36C5DCE21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25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C2B46-B8B9-E045-861D-49E0632134D7}" type="datetimeFigureOut">
              <a:rPr lang="en-US" smtClean="0"/>
              <a:t>7/24/17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F174-16F6-8C44-A394-36C5DCE21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C2B46-B8B9-E045-861D-49E0632134D7}" type="datetimeFigureOut">
              <a:rPr lang="en-US" smtClean="0"/>
              <a:t>7/24/17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F174-16F6-8C44-A394-36C5DCE21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25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C2B46-B8B9-E045-861D-49E0632134D7}" type="datetimeFigureOut">
              <a:rPr lang="en-US" smtClean="0"/>
              <a:t>7/24/17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4F174-16F6-8C44-A394-36C5DCE21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14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143125" y="5157788"/>
            <a:ext cx="5138208" cy="6879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269067" y="575733"/>
            <a:ext cx="26458" cy="4734456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1300" y="2158875"/>
            <a:ext cx="19527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baseline="30000" dirty="0" smtClean="0">
                <a:solidFill>
                  <a:srgbClr val="0C59F8"/>
                </a:solidFill>
                <a:latin typeface="Bradley Hand" charset="0"/>
                <a:ea typeface="Bradley Hand" charset="0"/>
                <a:cs typeface="Bradley Hand" charset="0"/>
              </a:rPr>
              <a:t>16</a:t>
            </a:r>
            <a:r>
              <a:rPr lang="en-US" sz="4000" b="1" dirty="0" smtClean="0">
                <a:solidFill>
                  <a:srgbClr val="0C59F8"/>
                </a:solidFill>
                <a:latin typeface="Bradley Hand" charset="0"/>
                <a:ea typeface="Bradley Hand" charset="0"/>
                <a:cs typeface="Bradley Hand" charset="0"/>
              </a:rPr>
              <a:t>O/</a:t>
            </a:r>
            <a:r>
              <a:rPr lang="en-US" sz="4000" b="1" baseline="30000" dirty="0" smtClean="0">
                <a:solidFill>
                  <a:srgbClr val="0C59F8"/>
                </a:solidFill>
                <a:latin typeface="Bradley Hand" charset="0"/>
                <a:ea typeface="Bradley Hand" charset="0"/>
                <a:cs typeface="Bradley Hand" charset="0"/>
              </a:rPr>
              <a:t>17</a:t>
            </a:r>
            <a:r>
              <a:rPr lang="en-US" sz="4000" b="1" dirty="0" smtClean="0">
                <a:solidFill>
                  <a:srgbClr val="0C59F8"/>
                </a:solidFill>
                <a:latin typeface="Bradley Hand" charset="0"/>
                <a:ea typeface="Bradley Hand" charset="0"/>
                <a:cs typeface="Bradley Hand" charset="0"/>
              </a:rPr>
              <a:t>O</a:t>
            </a:r>
            <a:endParaRPr lang="en-US" sz="4000" b="1" dirty="0">
              <a:solidFill>
                <a:srgbClr val="0C59F8"/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05245" y="5310189"/>
            <a:ext cx="30139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  <a:latin typeface="Bradley Hand" charset="0"/>
                <a:ea typeface="Bradley Hand" charset="0"/>
                <a:cs typeface="Bradley Hand" charset="0"/>
              </a:rPr>
              <a:t>mass of the star</a:t>
            </a:r>
            <a:endParaRPr lang="en-US" sz="3200" b="1" dirty="0">
              <a:solidFill>
                <a:schemeClr val="accent1"/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20" name="5-Point Star 19"/>
          <p:cNvSpPr/>
          <p:nvPr/>
        </p:nvSpPr>
        <p:spPr>
          <a:xfrm>
            <a:off x="2648785" y="4250267"/>
            <a:ext cx="203200" cy="254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/>
          <p:cNvSpPr/>
          <p:nvPr/>
        </p:nvSpPr>
        <p:spPr>
          <a:xfrm>
            <a:off x="3207585" y="3461281"/>
            <a:ext cx="203200" cy="254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/>
          <p:cNvSpPr/>
          <p:nvPr/>
        </p:nvSpPr>
        <p:spPr>
          <a:xfrm>
            <a:off x="2902785" y="3789761"/>
            <a:ext cx="203200" cy="254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5-Point Star 22"/>
          <p:cNvSpPr/>
          <p:nvPr/>
        </p:nvSpPr>
        <p:spPr>
          <a:xfrm>
            <a:off x="3105985" y="4707467"/>
            <a:ext cx="203200" cy="254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5-Point Star 24"/>
          <p:cNvSpPr/>
          <p:nvPr/>
        </p:nvSpPr>
        <p:spPr>
          <a:xfrm>
            <a:off x="3273594" y="4165601"/>
            <a:ext cx="203200" cy="254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25"/>
          <p:cNvSpPr/>
          <p:nvPr/>
        </p:nvSpPr>
        <p:spPr>
          <a:xfrm>
            <a:off x="3563185" y="4453468"/>
            <a:ext cx="203200" cy="254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5-Point Star 31"/>
          <p:cNvSpPr/>
          <p:nvPr/>
        </p:nvSpPr>
        <p:spPr>
          <a:xfrm>
            <a:off x="3664785" y="3789761"/>
            <a:ext cx="203200" cy="254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5-Point Star 32"/>
          <p:cNvSpPr/>
          <p:nvPr/>
        </p:nvSpPr>
        <p:spPr>
          <a:xfrm>
            <a:off x="4322845" y="3691602"/>
            <a:ext cx="203200" cy="254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5-Point Star 33"/>
          <p:cNvSpPr/>
          <p:nvPr/>
        </p:nvSpPr>
        <p:spPr>
          <a:xfrm>
            <a:off x="4932445" y="4250267"/>
            <a:ext cx="203200" cy="254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5-Point Star 34"/>
          <p:cNvSpPr/>
          <p:nvPr/>
        </p:nvSpPr>
        <p:spPr>
          <a:xfrm>
            <a:off x="5846845" y="4350148"/>
            <a:ext cx="203200" cy="254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5-Point Star 35"/>
          <p:cNvSpPr/>
          <p:nvPr/>
        </p:nvSpPr>
        <p:spPr>
          <a:xfrm>
            <a:off x="3461585" y="2158875"/>
            <a:ext cx="203200" cy="254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2597988" y="846667"/>
            <a:ext cx="4158411" cy="3860800"/>
          </a:xfrm>
          <a:custGeom>
            <a:avLst/>
            <a:gdLst>
              <a:gd name="connsiteX0" fmla="*/ 0 w 4013200"/>
              <a:gd name="connsiteY0" fmla="*/ 0 h 3690523"/>
              <a:gd name="connsiteX1" fmla="*/ 50800 w 4013200"/>
              <a:gd name="connsiteY1" fmla="*/ 118533 h 3690523"/>
              <a:gd name="connsiteX2" fmla="*/ 84667 w 4013200"/>
              <a:gd name="connsiteY2" fmla="*/ 220133 h 3690523"/>
              <a:gd name="connsiteX3" fmla="*/ 135467 w 4013200"/>
              <a:gd name="connsiteY3" fmla="*/ 372533 h 3690523"/>
              <a:gd name="connsiteX4" fmla="*/ 203200 w 4013200"/>
              <a:gd name="connsiteY4" fmla="*/ 575733 h 3690523"/>
              <a:gd name="connsiteX5" fmla="*/ 237067 w 4013200"/>
              <a:gd name="connsiteY5" fmla="*/ 677333 h 3690523"/>
              <a:gd name="connsiteX6" fmla="*/ 254000 w 4013200"/>
              <a:gd name="connsiteY6" fmla="*/ 745066 h 3690523"/>
              <a:gd name="connsiteX7" fmla="*/ 287867 w 4013200"/>
              <a:gd name="connsiteY7" fmla="*/ 846666 h 3690523"/>
              <a:gd name="connsiteX8" fmla="*/ 304800 w 4013200"/>
              <a:gd name="connsiteY8" fmla="*/ 897466 h 3690523"/>
              <a:gd name="connsiteX9" fmla="*/ 338667 w 4013200"/>
              <a:gd name="connsiteY9" fmla="*/ 999066 h 3690523"/>
              <a:gd name="connsiteX10" fmla="*/ 355600 w 4013200"/>
              <a:gd name="connsiteY10" fmla="*/ 1049866 h 3690523"/>
              <a:gd name="connsiteX11" fmla="*/ 389467 w 4013200"/>
              <a:gd name="connsiteY11" fmla="*/ 1100666 h 3690523"/>
              <a:gd name="connsiteX12" fmla="*/ 423334 w 4013200"/>
              <a:gd name="connsiteY12" fmla="*/ 1202266 h 3690523"/>
              <a:gd name="connsiteX13" fmla="*/ 440267 w 4013200"/>
              <a:gd name="connsiteY13" fmla="*/ 1270000 h 3690523"/>
              <a:gd name="connsiteX14" fmla="*/ 474134 w 4013200"/>
              <a:gd name="connsiteY14" fmla="*/ 1371600 h 3690523"/>
              <a:gd name="connsiteX15" fmla="*/ 508000 w 4013200"/>
              <a:gd name="connsiteY15" fmla="*/ 1422400 h 3690523"/>
              <a:gd name="connsiteX16" fmla="*/ 575734 w 4013200"/>
              <a:gd name="connsiteY16" fmla="*/ 1574800 h 3690523"/>
              <a:gd name="connsiteX17" fmla="*/ 643467 w 4013200"/>
              <a:gd name="connsiteY17" fmla="*/ 1727200 h 3690523"/>
              <a:gd name="connsiteX18" fmla="*/ 694267 w 4013200"/>
              <a:gd name="connsiteY18" fmla="*/ 1828800 h 3690523"/>
              <a:gd name="connsiteX19" fmla="*/ 711200 w 4013200"/>
              <a:gd name="connsiteY19" fmla="*/ 1879600 h 3690523"/>
              <a:gd name="connsiteX20" fmla="*/ 778934 w 4013200"/>
              <a:gd name="connsiteY20" fmla="*/ 1981200 h 3690523"/>
              <a:gd name="connsiteX21" fmla="*/ 812800 w 4013200"/>
              <a:gd name="connsiteY21" fmla="*/ 2032000 h 3690523"/>
              <a:gd name="connsiteX22" fmla="*/ 863600 w 4013200"/>
              <a:gd name="connsiteY22" fmla="*/ 2133600 h 3690523"/>
              <a:gd name="connsiteX23" fmla="*/ 880534 w 4013200"/>
              <a:gd name="connsiteY23" fmla="*/ 2184400 h 3690523"/>
              <a:gd name="connsiteX24" fmla="*/ 982134 w 4013200"/>
              <a:gd name="connsiteY24" fmla="*/ 2336800 h 3690523"/>
              <a:gd name="connsiteX25" fmla="*/ 1016000 w 4013200"/>
              <a:gd name="connsiteY25" fmla="*/ 2387600 h 3690523"/>
              <a:gd name="connsiteX26" fmla="*/ 1049867 w 4013200"/>
              <a:gd name="connsiteY26" fmla="*/ 2438400 h 3690523"/>
              <a:gd name="connsiteX27" fmla="*/ 1100667 w 4013200"/>
              <a:gd name="connsiteY27" fmla="*/ 2540000 h 3690523"/>
              <a:gd name="connsiteX28" fmla="*/ 1151467 w 4013200"/>
              <a:gd name="connsiteY28" fmla="*/ 2573866 h 3690523"/>
              <a:gd name="connsiteX29" fmla="*/ 1236134 w 4013200"/>
              <a:gd name="connsiteY29" fmla="*/ 2726266 h 3690523"/>
              <a:gd name="connsiteX30" fmla="*/ 1303867 w 4013200"/>
              <a:gd name="connsiteY30" fmla="*/ 2827866 h 3690523"/>
              <a:gd name="connsiteX31" fmla="*/ 1354667 w 4013200"/>
              <a:gd name="connsiteY31" fmla="*/ 2861733 h 3690523"/>
              <a:gd name="connsiteX32" fmla="*/ 1473200 w 4013200"/>
              <a:gd name="connsiteY32" fmla="*/ 2997200 h 3690523"/>
              <a:gd name="connsiteX33" fmla="*/ 1591734 w 4013200"/>
              <a:gd name="connsiteY33" fmla="*/ 3132666 h 3690523"/>
              <a:gd name="connsiteX34" fmla="*/ 1676400 w 4013200"/>
              <a:gd name="connsiteY34" fmla="*/ 3200400 h 3690523"/>
              <a:gd name="connsiteX35" fmla="*/ 1710267 w 4013200"/>
              <a:gd name="connsiteY35" fmla="*/ 3251200 h 3690523"/>
              <a:gd name="connsiteX36" fmla="*/ 1761067 w 4013200"/>
              <a:gd name="connsiteY36" fmla="*/ 3285066 h 3690523"/>
              <a:gd name="connsiteX37" fmla="*/ 1913467 w 4013200"/>
              <a:gd name="connsiteY37" fmla="*/ 3403600 h 3690523"/>
              <a:gd name="connsiteX38" fmla="*/ 2082800 w 4013200"/>
              <a:gd name="connsiteY38" fmla="*/ 3454400 h 3690523"/>
              <a:gd name="connsiteX39" fmla="*/ 2133600 w 4013200"/>
              <a:gd name="connsiteY39" fmla="*/ 3471333 h 3690523"/>
              <a:gd name="connsiteX40" fmla="*/ 2184400 w 4013200"/>
              <a:gd name="connsiteY40" fmla="*/ 3505200 h 3690523"/>
              <a:gd name="connsiteX41" fmla="*/ 2286000 w 4013200"/>
              <a:gd name="connsiteY41" fmla="*/ 3539066 h 3690523"/>
              <a:gd name="connsiteX42" fmla="*/ 2336800 w 4013200"/>
              <a:gd name="connsiteY42" fmla="*/ 3556000 h 3690523"/>
              <a:gd name="connsiteX43" fmla="*/ 2438400 w 4013200"/>
              <a:gd name="connsiteY43" fmla="*/ 3589866 h 3690523"/>
              <a:gd name="connsiteX44" fmla="*/ 2489200 w 4013200"/>
              <a:gd name="connsiteY44" fmla="*/ 3606800 h 3690523"/>
              <a:gd name="connsiteX45" fmla="*/ 2675467 w 4013200"/>
              <a:gd name="connsiteY45" fmla="*/ 3640666 h 3690523"/>
              <a:gd name="connsiteX46" fmla="*/ 2963334 w 4013200"/>
              <a:gd name="connsiteY46" fmla="*/ 3657600 h 3690523"/>
              <a:gd name="connsiteX47" fmla="*/ 3894667 w 4013200"/>
              <a:gd name="connsiteY47" fmla="*/ 3657600 h 3690523"/>
              <a:gd name="connsiteX48" fmla="*/ 4013200 w 4013200"/>
              <a:gd name="connsiteY48" fmla="*/ 3674533 h 3690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4013200" h="3690523">
                <a:moveTo>
                  <a:pt x="0" y="0"/>
                </a:moveTo>
                <a:cubicBezTo>
                  <a:pt x="44796" y="179177"/>
                  <a:pt x="-16023" y="-31820"/>
                  <a:pt x="50800" y="118533"/>
                </a:cubicBezTo>
                <a:cubicBezTo>
                  <a:pt x="65299" y="151155"/>
                  <a:pt x="73378" y="186266"/>
                  <a:pt x="84667" y="220133"/>
                </a:cubicBezTo>
                <a:lnTo>
                  <a:pt x="135467" y="372533"/>
                </a:lnTo>
                <a:lnTo>
                  <a:pt x="203200" y="575733"/>
                </a:lnTo>
                <a:lnTo>
                  <a:pt x="237067" y="677333"/>
                </a:lnTo>
                <a:cubicBezTo>
                  <a:pt x="242711" y="699911"/>
                  <a:pt x="247313" y="722775"/>
                  <a:pt x="254000" y="745066"/>
                </a:cubicBezTo>
                <a:cubicBezTo>
                  <a:pt x="264258" y="779259"/>
                  <a:pt x="276578" y="812799"/>
                  <a:pt x="287867" y="846666"/>
                </a:cubicBezTo>
                <a:lnTo>
                  <a:pt x="304800" y="897466"/>
                </a:lnTo>
                <a:lnTo>
                  <a:pt x="338667" y="999066"/>
                </a:lnTo>
                <a:cubicBezTo>
                  <a:pt x="344311" y="1015999"/>
                  <a:pt x="345699" y="1035015"/>
                  <a:pt x="355600" y="1049866"/>
                </a:cubicBezTo>
                <a:lnTo>
                  <a:pt x="389467" y="1100666"/>
                </a:lnTo>
                <a:cubicBezTo>
                  <a:pt x="400756" y="1134533"/>
                  <a:pt x="414676" y="1167633"/>
                  <a:pt x="423334" y="1202266"/>
                </a:cubicBezTo>
                <a:cubicBezTo>
                  <a:pt x="428978" y="1224844"/>
                  <a:pt x="433580" y="1247709"/>
                  <a:pt x="440267" y="1270000"/>
                </a:cubicBezTo>
                <a:cubicBezTo>
                  <a:pt x="450525" y="1304193"/>
                  <a:pt x="454332" y="1341897"/>
                  <a:pt x="474134" y="1371600"/>
                </a:cubicBezTo>
                <a:cubicBezTo>
                  <a:pt x="485423" y="1388533"/>
                  <a:pt x="499735" y="1403803"/>
                  <a:pt x="508000" y="1422400"/>
                </a:cubicBezTo>
                <a:cubicBezTo>
                  <a:pt x="588602" y="1603755"/>
                  <a:pt x="499091" y="1459836"/>
                  <a:pt x="575734" y="1574800"/>
                </a:cubicBezTo>
                <a:cubicBezTo>
                  <a:pt x="616036" y="1695707"/>
                  <a:pt x="589798" y="1646697"/>
                  <a:pt x="643467" y="1727200"/>
                </a:cubicBezTo>
                <a:cubicBezTo>
                  <a:pt x="686028" y="1854887"/>
                  <a:pt x="628616" y="1697497"/>
                  <a:pt x="694267" y="1828800"/>
                </a:cubicBezTo>
                <a:cubicBezTo>
                  <a:pt x="702249" y="1844765"/>
                  <a:pt x="702532" y="1863997"/>
                  <a:pt x="711200" y="1879600"/>
                </a:cubicBezTo>
                <a:cubicBezTo>
                  <a:pt x="730967" y="1915181"/>
                  <a:pt x="756356" y="1947333"/>
                  <a:pt x="778934" y="1981200"/>
                </a:cubicBezTo>
                <a:cubicBezTo>
                  <a:pt x="790223" y="1998133"/>
                  <a:pt x="806364" y="2012693"/>
                  <a:pt x="812800" y="2032000"/>
                </a:cubicBezTo>
                <a:cubicBezTo>
                  <a:pt x="855364" y="2159688"/>
                  <a:pt x="797948" y="2002297"/>
                  <a:pt x="863600" y="2133600"/>
                </a:cubicBezTo>
                <a:cubicBezTo>
                  <a:pt x="871582" y="2149565"/>
                  <a:pt x="871866" y="2168797"/>
                  <a:pt x="880534" y="2184400"/>
                </a:cubicBezTo>
                <a:cubicBezTo>
                  <a:pt x="880542" y="2184415"/>
                  <a:pt x="965196" y="2311393"/>
                  <a:pt x="982134" y="2336800"/>
                </a:cubicBezTo>
                <a:lnTo>
                  <a:pt x="1016000" y="2387600"/>
                </a:lnTo>
                <a:lnTo>
                  <a:pt x="1049867" y="2438400"/>
                </a:lnTo>
                <a:cubicBezTo>
                  <a:pt x="1063639" y="2479717"/>
                  <a:pt x="1067841" y="2507174"/>
                  <a:pt x="1100667" y="2540000"/>
                </a:cubicBezTo>
                <a:cubicBezTo>
                  <a:pt x="1115058" y="2554390"/>
                  <a:pt x="1134534" y="2562577"/>
                  <a:pt x="1151467" y="2573866"/>
                </a:cubicBezTo>
                <a:cubicBezTo>
                  <a:pt x="1181271" y="2663281"/>
                  <a:pt x="1158498" y="2609812"/>
                  <a:pt x="1236134" y="2726266"/>
                </a:cubicBezTo>
                <a:lnTo>
                  <a:pt x="1303867" y="2827866"/>
                </a:lnTo>
                <a:lnTo>
                  <a:pt x="1354667" y="2861733"/>
                </a:lnTo>
                <a:cubicBezTo>
                  <a:pt x="1433689" y="2980266"/>
                  <a:pt x="1388533" y="2940755"/>
                  <a:pt x="1473200" y="2997200"/>
                </a:cubicBezTo>
                <a:cubicBezTo>
                  <a:pt x="1552223" y="3115733"/>
                  <a:pt x="1507067" y="3076222"/>
                  <a:pt x="1591734" y="3132666"/>
                </a:cubicBezTo>
                <a:cubicBezTo>
                  <a:pt x="1688787" y="3278248"/>
                  <a:pt x="1559558" y="3106926"/>
                  <a:pt x="1676400" y="3200400"/>
                </a:cubicBezTo>
                <a:cubicBezTo>
                  <a:pt x="1692292" y="3213113"/>
                  <a:pt x="1695876" y="3236809"/>
                  <a:pt x="1710267" y="3251200"/>
                </a:cubicBezTo>
                <a:cubicBezTo>
                  <a:pt x="1724658" y="3265590"/>
                  <a:pt x="1745433" y="3272038"/>
                  <a:pt x="1761067" y="3285066"/>
                </a:cubicBezTo>
                <a:cubicBezTo>
                  <a:pt x="1812314" y="3327772"/>
                  <a:pt x="1840100" y="3385258"/>
                  <a:pt x="1913467" y="3403600"/>
                </a:cubicBezTo>
                <a:cubicBezTo>
                  <a:pt x="2015836" y="3429192"/>
                  <a:pt x="1959117" y="3413172"/>
                  <a:pt x="2082800" y="3454400"/>
                </a:cubicBezTo>
                <a:lnTo>
                  <a:pt x="2133600" y="3471333"/>
                </a:lnTo>
                <a:cubicBezTo>
                  <a:pt x="2150533" y="3482622"/>
                  <a:pt x="2165803" y="3496935"/>
                  <a:pt x="2184400" y="3505200"/>
                </a:cubicBezTo>
                <a:cubicBezTo>
                  <a:pt x="2217022" y="3519698"/>
                  <a:pt x="2252133" y="3527777"/>
                  <a:pt x="2286000" y="3539066"/>
                </a:cubicBezTo>
                <a:lnTo>
                  <a:pt x="2336800" y="3556000"/>
                </a:lnTo>
                <a:lnTo>
                  <a:pt x="2438400" y="3589866"/>
                </a:lnTo>
                <a:cubicBezTo>
                  <a:pt x="2455333" y="3595511"/>
                  <a:pt x="2471697" y="3603300"/>
                  <a:pt x="2489200" y="3606800"/>
                </a:cubicBezTo>
                <a:cubicBezTo>
                  <a:pt x="2530698" y="3615099"/>
                  <a:pt x="2637137" y="3637333"/>
                  <a:pt x="2675467" y="3640666"/>
                </a:cubicBezTo>
                <a:cubicBezTo>
                  <a:pt x="2771227" y="3648993"/>
                  <a:pt x="2867378" y="3651955"/>
                  <a:pt x="2963334" y="3657600"/>
                </a:cubicBezTo>
                <a:cubicBezTo>
                  <a:pt x="3333723" y="3731677"/>
                  <a:pt x="2931681" y="3657600"/>
                  <a:pt x="3894667" y="3657600"/>
                </a:cubicBezTo>
                <a:cubicBezTo>
                  <a:pt x="3934579" y="3657600"/>
                  <a:pt x="4013200" y="3674533"/>
                  <a:pt x="4013200" y="3674533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267550" y="3530700"/>
            <a:ext cx="4555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FF0000"/>
                </a:solidFill>
                <a:latin typeface="Bradley Hand" charset="0"/>
                <a:ea typeface="Bradley Hand" charset="0"/>
                <a:cs typeface="Bradley Hand" charset="0"/>
              </a:rPr>
              <a:t>?</a:t>
            </a:r>
            <a:endParaRPr lang="en-US" sz="5400" dirty="0">
              <a:solidFill>
                <a:srgbClr val="FF0000"/>
              </a:solidFill>
              <a:latin typeface="Bradley Hand" charset="0"/>
              <a:ea typeface="Bradley Hand" charset="0"/>
              <a:cs typeface="Bradley Hand" charset="0"/>
            </a:endParaRPr>
          </a:p>
        </p:txBody>
      </p:sp>
      <p:sp>
        <p:nvSpPr>
          <p:cNvPr id="40" name="Freeform 39"/>
          <p:cNvSpPr/>
          <p:nvPr/>
        </p:nvSpPr>
        <p:spPr>
          <a:xfrm>
            <a:off x="2597988" y="3076581"/>
            <a:ext cx="4158412" cy="1715552"/>
          </a:xfrm>
          <a:custGeom>
            <a:avLst/>
            <a:gdLst>
              <a:gd name="connsiteX0" fmla="*/ 0 w 4165600"/>
              <a:gd name="connsiteY0" fmla="*/ 0 h 1524000"/>
              <a:gd name="connsiteX1" fmla="*/ 50800 w 4165600"/>
              <a:gd name="connsiteY1" fmla="*/ 118534 h 1524000"/>
              <a:gd name="connsiteX2" fmla="*/ 152400 w 4165600"/>
              <a:gd name="connsiteY2" fmla="*/ 203200 h 1524000"/>
              <a:gd name="connsiteX3" fmla="*/ 220133 w 4165600"/>
              <a:gd name="connsiteY3" fmla="*/ 304800 h 1524000"/>
              <a:gd name="connsiteX4" fmla="*/ 254000 w 4165600"/>
              <a:gd name="connsiteY4" fmla="*/ 355600 h 1524000"/>
              <a:gd name="connsiteX5" fmla="*/ 304800 w 4165600"/>
              <a:gd name="connsiteY5" fmla="*/ 406400 h 1524000"/>
              <a:gd name="connsiteX6" fmla="*/ 338667 w 4165600"/>
              <a:gd name="connsiteY6" fmla="*/ 457200 h 1524000"/>
              <a:gd name="connsiteX7" fmla="*/ 389467 w 4165600"/>
              <a:gd name="connsiteY7" fmla="*/ 491067 h 1524000"/>
              <a:gd name="connsiteX8" fmla="*/ 491067 w 4165600"/>
              <a:gd name="connsiteY8" fmla="*/ 592667 h 1524000"/>
              <a:gd name="connsiteX9" fmla="*/ 524933 w 4165600"/>
              <a:gd name="connsiteY9" fmla="*/ 643467 h 1524000"/>
              <a:gd name="connsiteX10" fmla="*/ 575733 w 4165600"/>
              <a:gd name="connsiteY10" fmla="*/ 677334 h 1524000"/>
              <a:gd name="connsiteX11" fmla="*/ 660400 w 4165600"/>
              <a:gd name="connsiteY11" fmla="*/ 778934 h 1524000"/>
              <a:gd name="connsiteX12" fmla="*/ 711200 w 4165600"/>
              <a:gd name="connsiteY12" fmla="*/ 812800 h 1524000"/>
              <a:gd name="connsiteX13" fmla="*/ 795867 w 4165600"/>
              <a:gd name="connsiteY13" fmla="*/ 897467 h 1524000"/>
              <a:gd name="connsiteX14" fmla="*/ 846667 w 4165600"/>
              <a:gd name="connsiteY14" fmla="*/ 948267 h 1524000"/>
              <a:gd name="connsiteX15" fmla="*/ 999067 w 4165600"/>
              <a:gd name="connsiteY15" fmla="*/ 1032934 h 1524000"/>
              <a:gd name="connsiteX16" fmla="*/ 1151467 w 4165600"/>
              <a:gd name="connsiteY16" fmla="*/ 1100667 h 1524000"/>
              <a:gd name="connsiteX17" fmla="*/ 1253067 w 4165600"/>
              <a:gd name="connsiteY17" fmla="*/ 1134534 h 1524000"/>
              <a:gd name="connsiteX18" fmla="*/ 1303867 w 4165600"/>
              <a:gd name="connsiteY18" fmla="*/ 1151467 h 1524000"/>
              <a:gd name="connsiteX19" fmla="*/ 1405467 w 4165600"/>
              <a:gd name="connsiteY19" fmla="*/ 1219200 h 1524000"/>
              <a:gd name="connsiteX20" fmla="*/ 1456267 w 4165600"/>
              <a:gd name="connsiteY20" fmla="*/ 1253067 h 1524000"/>
              <a:gd name="connsiteX21" fmla="*/ 1507067 w 4165600"/>
              <a:gd name="connsiteY21" fmla="*/ 1270000 h 1524000"/>
              <a:gd name="connsiteX22" fmla="*/ 1557867 w 4165600"/>
              <a:gd name="connsiteY22" fmla="*/ 1303867 h 1524000"/>
              <a:gd name="connsiteX23" fmla="*/ 1659467 w 4165600"/>
              <a:gd name="connsiteY23" fmla="*/ 1337734 h 1524000"/>
              <a:gd name="connsiteX24" fmla="*/ 1811867 w 4165600"/>
              <a:gd name="connsiteY24" fmla="*/ 1405467 h 1524000"/>
              <a:gd name="connsiteX25" fmla="*/ 1862667 w 4165600"/>
              <a:gd name="connsiteY25" fmla="*/ 1422400 h 1524000"/>
              <a:gd name="connsiteX26" fmla="*/ 2032000 w 4165600"/>
              <a:gd name="connsiteY26" fmla="*/ 1439334 h 1524000"/>
              <a:gd name="connsiteX27" fmla="*/ 2286000 w 4165600"/>
              <a:gd name="connsiteY27" fmla="*/ 1490134 h 1524000"/>
              <a:gd name="connsiteX28" fmla="*/ 2370667 w 4165600"/>
              <a:gd name="connsiteY28" fmla="*/ 1507067 h 1524000"/>
              <a:gd name="connsiteX29" fmla="*/ 3183467 w 4165600"/>
              <a:gd name="connsiteY29" fmla="*/ 1524000 h 1524000"/>
              <a:gd name="connsiteX30" fmla="*/ 4165600 w 4165600"/>
              <a:gd name="connsiteY30" fmla="*/ 1507067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165600" h="1524000">
                <a:moveTo>
                  <a:pt x="0" y="0"/>
                </a:moveTo>
                <a:cubicBezTo>
                  <a:pt x="12954" y="51818"/>
                  <a:pt x="11819" y="79554"/>
                  <a:pt x="50800" y="118534"/>
                </a:cubicBezTo>
                <a:cubicBezTo>
                  <a:pt x="148636" y="216369"/>
                  <a:pt x="55309" y="78368"/>
                  <a:pt x="152400" y="203200"/>
                </a:cubicBezTo>
                <a:cubicBezTo>
                  <a:pt x="177389" y="235329"/>
                  <a:pt x="197555" y="270933"/>
                  <a:pt x="220133" y="304800"/>
                </a:cubicBezTo>
                <a:cubicBezTo>
                  <a:pt x="231422" y="321733"/>
                  <a:pt x="239609" y="341209"/>
                  <a:pt x="254000" y="355600"/>
                </a:cubicBezTo>
                <a:cubicBezTo>
                  <a:pt x="270933" y="372533"/>
                  <a:pt x="289469" y="388003"/>
                  <a:pt x="304800" y="406400"/>
                </a:cubicBezTo>
                <a:cubicBezTo>
                  <a:pt x="317829" y="422034"/>
                  <a:pt x="324276" y="442809"/>
                  <a:pt x="338667" y="457200"/>
                </a:cubicBezTo>
                <a:cubicBezTo>
                  <a:pt x="353058" y="471591"/>
                  <a:pt x="374256" y="477546"/>
                  <a:pt x="389467" y="491067"/>
                </a:cubicBezTo>
                <a:cubicBezTo>
                  <a:pt x="425264" y="522887"/>
                  <a:pt x="464500" y="552816"/>
                  <a:pt x="491067" y="592667"/>
                </a:cubicBezTo>
                <a:cubicBezTo>
                  <a:pt x="502356" y="609600"/>
                  <a:pt x="510543" y="629076"/>
                  <a:pt x="524933" y="643467"/>
                </a:cubicBezTo>
                <a:cubicBezTo>
                  <a:pt x="539324" y="657858"/>
                  <a:pt x="560099" y="664305"/>
                  <a:pt x="575733" y="677334"/>
                </a:cubicBezTo>
                <a:cubicBezTo>
                  <a:pt x="742188" y="816047"/>
                  <a:pt x="527191" y="645726"/>
                  <a:pt x="660400" y="778934"/>
                </a:cubicBezTo>
                <a:cubicBezTo>
                  <a:pt x="674791" y="793324"/>
                  <a:pt x="694267" y="801511"/>
                  <a:pt x="711200" y="812800"/>
                </a:cubicBezTo>
                <a:cubicBezTo>
                  <a:pt x="773289" y="905933"/>
                  <a:pt x="711200" y="826911"/>
                  <a:pt x="795867" y="897467"/>
                </a:cubicBezTo>
                <a:cubicBezTo>
                  <a:pt x="814264" y="912798"/>
                  <a:pt x="827764" y="933565"/>
                  <a:pt x="846667" y="948267"/>
                </a:cubicBezTo>
                <a:cubicBezTo>
                  <a:pt x="934004" y="1016196"/>
                  <a:pt x="922421" y="1007384"/>
                  <a:pt x="999067" y="1032934"/>
                </a:cubicBezTo>
                <a:cubicBezTo>
                  <a:pt x="1083850" y="1117717"/>
                  <a:pt x="1012331" y="1065883"/>
                  <a:pt x="1151467" y="1100667"/>
                </a:cubicBezTo>
                <a:cubicBezTo>
                  <a:pt x="1186100" y="1109325"/>
                  <a:pt x="1219200" y="1123245"/>
                  <a:pt x="1253067" y="1134534"/>
                </a:cubicBezTo>
                <a:lnTo>
                  <a:pt x="1303867" y="1151467"/>
                </a:lnTo>
                <a:lnTo>
                  <a:pt x="1405467" y="1219200"/>
                </a:lnTo>
                <a:cubicBezTo>
                  <a:pt x="1422400" y="1230489"/>
                  <a:pt x="1436960" y="1246631"/>
                  <a:pt x="1456267" y="1253067"/>
                </a:cubicBezTo>
                <a:lnTo>
                  <a:pt x="1507067" y="1270000"/>
                </a:lnTo>
                <a:cubicBezTo>
                  <a:pt x="1524000" y="1281289"/>
                  <a:pt x="1539270" y="1295601"/>
                  <a:pt x="1557867" y="1303867"/>
                </a:cubicBezTo>
                <a:cubicBezTo>
                  <a:pt x="1590489" y="1318366"/>
                  <a:pt x="1629764" y="1317932"/>
                  <a:pt x="1659467" y="1337734"/>
                </a:cubicBezTo>
                <a:cubicBezTo>
                  <a:pt x="1739970" y="1391401"/>
                  <a:pt x="1690961" y="1365165"/>
                  <a:pt x="1811867" y="1405467"/>
                </a:cubicBezTo>
                <a:cubicBezTo>
                  <a:pt x="1828800" y="1411111"/>
                  <a:pt x="1844906" y="1420624"/>
                  <a:pt x="1862667" y="1422400"/>
                </a:cubicBezTo>
                <a:cubicBezTo>
                  <a:pt x="1919111" y="1428045"/>
                  <a:pt x="1975902" y="1430919"/>
                  <a:pt x="2032000" y="1439334"/>
                </a:cubicBezTo>
                <a:cubicBezTo>
                  <a:pt x="2032052" y="1439342"/>
                  <a:pt x="2243641" y="1481662"/>
                  <a:pt x="2286000" y="1490134"/>
                </a:cubicBezTo>
                <a:cubicBezTo>
                  <a:pt x="2314222" y="1495778"/>
                  <a:pt x="2341892" y="1506468"/>
                  <a:pt x="2370667" y="1507067"/>
                </a:cubicBezTo>
                <a:lnTo>
                  <a:pt x="3183467" y="1524000"/>
                </a:lnTo>
                <a:cubicBezTo>
                  <a:pt x="4041408" y="1505746"/>
                  <a:pt x="3713984" y="1507067"/>
                  <a:pt x="4165600" y="1507067"/>
                </a:cubicBezTo>
              </a:path>
            </a:pathLst>
          </a:custGeom>
          <a:noFill/>
          <a:ln w="444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4608374" y="989743"/>
            <a:ext cx="2506223" cy="646331"/>
            <a:chOff x="5387162" y="997209"/>
            <a:chExt cx="2506223" cy="646331"/>
          </a:xfrm>
        </p:grpSpPr>
        <p:sp>
          <p:nvSpPr>
            <p:cNvPr id="41" name="Freeform 40"/>
            <p:cNvSpPr/>
            <p:nvPr/>
          </p:nvSpPr>
          <p:spPr>
            <a:xfrm>
              <a:off x="5387162" y="1148430"/>
              <a:ext cx="679815" cy="56212"/>
            </a:xfrm>
            <a:custGeom>
              <a:avLst/>
              <a:gdLst>
                <a:gd name="connsiteX0" fmla="*/ 0 w 982134"/>
                <a:gd name="connsiteY0" fmla="*/ 0 h 45294"/>
                <a:gd name="connsiteX1" fmla="*/ 982134 w 982134"/>
                <a:gd name="connsiteY1" fmla="*/ 16934 h 45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2134" h="45294">
                  <a:moveTo>
                    <a:pt x="0" y="0"/>
                  </a:moveTo>
                  <a:cubicBezTo>
                    <a:pt x="363433" y="90861"/>
                    <a:pt x="44461" y="16934"/>
                    <a:pt x="982134" y="16934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41"/>
            <p:cNvSpPr/>
            <p:nvPr/>
          </p:nvSpPr>
          <p:spPr>
            <a:xfrm flipV="1">
              <a:off x="5454895" y="1446352"/>
              <a:ext cx="679815" cy="45719"/>
            </a:xfrm>
            <a:custGeom>
              <a:avLst/>
              <a:gdLst>
                <a:gd name="connsiteX0" fmla="*/ 0 w 982134"/>
                <a:gd name="connsiteY0" fmla="*/ 0 h 45294"/>
                <a:gd name="connsiteX1" fmla="*/ 982134 w 982134"/>
                <a:gd name="connsiteY1" fmla="*/ 16934 h 45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2134" h="45294">
                  <a:moveTo>
                    <a:pt x="0" y="0"/>
                  </a:moveTo>
                  <a:cubicBezTo>
                    <a:pt x="363433" y="90861"/>
                    <a:pt x="44461" y="16934"/>
                    <a:pt x="982134" y="16934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120143" y="997209"/>
              <a:ext cx="17732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75000"/>
                    </a:schemeClr>
                  </a:solidFill>
                  <a:latin typeface="Bradley Hand" charset="0"/>
                  <a:ea typeface="Bradley Hand" charset="0"/>
                  <a:cs typeface="Bradley Hand" charset="0"/>
                </a:rPr>
                <a:t>standard model</a:t>
              </a:r>
            </a:p>
            <a:p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  <a:latin typeface="Bradley Hand" charset="0"/>
                  <a:ea typeface="Bradley Hand" charset="0"/>
                  <a:cs typeface="Bradley Hand" charset="0"/>
                </a:rPr>
                <a:t>e</a:t>
              </a:r>
              <a:r>
                <a:rPr lang="en-US" b="1" dirty="0" smtClean="0">
                  <a:solidFill>
                    <a:schemeClr val="accent1">
                      <a:lumMod val="75000"/>
                    </a:schemeClr>
                  </a:solidFill>
                  <a:latin typeface="Bradley Hand" charset="0"/>
                  <a:ea typeface="Bradley Hand" charset="0"/>
                  <a:cs typeface="Bradley Hand" charset="0"/>
                </a:rPr>
                <a:t>xtra mixing</a:t>
              </a:r>
              <a:endParaRPr lang="en-US" b="1" dirty="0">
                <a:solidFill>
                  <a:schemeClr val="accent1">
                    <a:lumMod val="75000"/>
                  </a:schemeClr>
                </a:solidFill>
                <a:latin typeface="Bradley Hand" charset="0"/>
                <a:ea typeface="Bradley Hand" charset="0"/>
                <a:cs typeface="Bradley Han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5384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10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Bradley Hand</vt:lpstr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Ghina Halabi</dc:creator>
  <cp:lastModifiedBy>Ghina Halabi</cp:lastModifiedBy>
  <cp:revision>3</cp:revision>
  <cp:lastPrinted>2017-07-24T20:58:12Z</cp:lastPrinted>
  <dcterms:created xsi:type="dcterms:W3CDTF">2017-07-24T20:40:28Z</dcterms:created>
  <dcterms:modified xsi:type="dcterms:W3CDTF">2017-07-24T21:06:09Z</dcterms:modified>
</cp:coreProperties>
</file>