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4" r:id="rId6"/>
    <p:sldId id="260" r:id="rId7"/>
    <p:sldId id="261" r:id="rId8"/>
    <p:sldId id="267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6"/>
  </p:normalViewPr>
  <p:slideViewPr>
    <p:cSldViewPr snapToGrid="0" snapToObjects="1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simplified Solution</a:t>
            </a:r>
          </a:p>
        </p:txBody>
      </p:sp>
    </p:spTree>
    <p:extLst>
      <p:ext uri="{BB962C8B-B14F-4D97-AF65-F5344CB8AC3E}">
        <p14:creationId xmlns:p14="http://schemas.microsoft.com/office/powerpoint/2010/main" val="179484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1360122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3</a:t>
            </a:r>
          </a:p>
          <a:p>
            <a:r>
              <a:rPr lang="en-US" dirty="0">
                <a:solidFill>
                  <a:srgbClr val="C00000"/>
                </a:solidFill>
              </a:rPr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234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>
                <a:solidFill>
                  <a:srgbClr val="C00000"/>
                </a:solidFill>
              </a:rPr>
              <a:t>Over hundred – 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417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6647" y="1360122"/>
            <a:ext cx="205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5</a:t>
            </a:r>
          </a:p>
          <a:p>
            <a:r>
              <a:rPr lang="en-US" dirty="0">
                <a:solidFill>
                  <a:srgbClr val="C00000"/>
                </a:solidFill>
              </a:rPr>
              <a:t>Engineers – 3</a:t>
            </a:r>
          </a:p>
          <a:p>
            <a:r>
              <a:rPr lang="en-US" dirty="0"/>
              <a:t>Other –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8552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1</a:t>
            </a:r>
          </a:p>
          <a:p>
            <a:r>
              <a:rPr lang="en-US" dirty="0"/>
              <a:t>Around fifty - 2</a:t>
            </a:r>
          </a:p>
          <a:p>
            <a:r>
              <a:rPr lang="en-US" dirty="0">
                <a:solidFill>
                  <a:srgbClr val="C00000"/>
                </a:solidFill>
              </a:rPr>
              <a:t>Over hundred – 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3105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353" y="3267635"/>
            <a:ext cx="1141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If someone input their occupation as </a:t>
            </a:r>
            <a:r>
              <a:rPr lang="en-US" sz="2800" dirty="0">
                <a:solidFill>
                  <a:srgbClr val="C00000"/>
                </a:solidFill>
              </a:rPr>
              <a:t>Engineer </a:t>
            </a:r>
            <a:r>
              <a:rPr lang="en-US" sz="2800" dirty="0"/>
              <a:t>and hours as </a:t>
            </a:r>
            <a:r>
              <a:rPr lang="en-US" sz="2800" dirty="0">
                <a:solidFill>
                  <a:srgbClr val="C00000"/>
                </a:solidFill>
              </a:rPr>
              <a:t>over hundred</a:t>
            </a:r>
            <a:r>
              <a:rPr lang="is-IS" sz="2800" dirty="0"/>
              <a:t>…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is-IS" sz="28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is-IS" sz="2400" dirty="0"/>
              <a:t>	Country A weighted score  = 4 + 5 = 9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is-IS" sz="2400" dirty="0"/>
              <a:t>	Country B weighted score = 3 + 5 = 8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Goes to Country A as its weighted score is higher</a:t>
            </a:r>
            <a:r>
              <a:rPr lang="is-IS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05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1360122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3</a:t>
            </a:r>
          </a:p>
          <a:p>
            <a:r>
              <a:rPr lang="en-US" dirty="0"/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234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417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6647" y="1360122"/>
            <a:ext cx="205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5</a:t>
            </a:r>
          </a:p>
          <a:p>
            <a:r>
              <a:rPr lang="en-US" dirty="0"/>
              <a:t>Engineers – 3</a:t>
            </a:r>
          </a:p>
          <a:p>
            <a:r>
              <a:rPr lang="en-US" dirty="0"/>
              <a:t>Other –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8552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1</a:t>
            </a:r>
          </a:p>
          <a:p>
            <a:r>
              <a:rPr lang="en-US" dirty="0"/>
              <a:t>Around fifty - 2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3105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965" y="3267635"/>
            <a:ext cx="11416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We can store each countries ”importance ratings” in a database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We use the information entered by the volunteer to determine their weighted score for each country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Then we can compare the weighted scores of each country and determine which is highest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1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3719" y="1761565"/>
            <a:ext cx="1069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</a:t>
            </a:r>
            <a:r>
              <a:rPr lang="en-US" sz="3600" b="1" dirty="0"/>
              <a:t>don’t</a:t>
            </a:r>
            <a:r>
              <a:rPr lang="en-US" sz="3600" dirty="0"/>
              <a:t> have to implement this particular algorithm!  </a:t>
            </a:r>
          </a:p>
          <a:p>
            <a:endParaRPr lang="en-US" sz="3600" dirty="0"/>
          </a:p>
          <a:p>
            <a:r>
              <a:rPr lang="en-US" sz="3600" dirty="0"/>
              <a:t>It is just something that came to me as a possible way we could do this.</a:t>
            </a:r>
          </a:p>
        </p:txBody>
      </p:sp>
    </p:spTree>
    <p:extLst>
      <p:ext uri="{BB962C8B-B14F-4D97-AF65-F5344CB8AC3E}">
        <p14:creationId xmlns:p14="http://schemas.microsoft.com/office/powerpoint/2010/main" val="17151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supplies following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8168" y="2249905"/>
            <a:ext cx="4547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Occupation type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Hours willing to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757" y="3003957"/>
            <a:ext cx="483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Doctor, Engineer, or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757" y="4523493"/>
            <a:ext cx="483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~ten hours, ~50 hours</a:t>
            </a:r>
            <a:r>
              <a:rPr lang="en-US" b="1"/>
              <a:t>,  or &gt;100 hours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9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supplies following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on how important each possible input is to them</a:t>
            </a:r>
          </a:p>
          <a:p>
            <a:r>
              <a:rPr lang="en-US" dirty="0"/>
              <a:t>Do this by giving a value from 1 to 5 to each 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stored information can be stored in some database or perhaps some structure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2588" y="3175475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3</a:t>
            </a:r>
          </a:p>
          <a:p>
            <a:r>
              <a:rPr lang="en-US" dirty="0"/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469" y="3175475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0577" y="1788459"/>
            <a:ext cx="10367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Using those two sources of information</a:t>
            </a:r>
            <a:r>
              <a:rPr lang="is-IS" sz="2400" dirty="0"/>
              <a:t>…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						+  						</a:t>
            </a:r>
            <a:r>
              <a:rPr lang="en-US" sz="2400" dirty="0">
                <a:sym typeface="Wingdings"/>
              </a:rPr>
              <a:t>  </a:t>
            </a:r>
            <a:r>
              <a:rPr lang="en-US" sz="2400" b="1" dirty="0">
                <a:sym typeface="Wingdings"/>
              </a:rPr>
              <a:t>Weighted Score </a:t>
            </a:r>
            <a:r>
              <a:rPr lang="en-US" sz="2400" dirty="0">
                <a:sym typeface="Wingdings"/>
              </a:rPr>
              <a:t>for </a:t>
            </a:r>
          </a:p>
          <a:p>
            <a:r>
              <a:rPr lang="en-US" sz="2400" dirty="0">
                <a:sym typeface="Wingdings"/>
              </a:rPr>
              <a:t>													putting volunteer in that </a:t>
            </a:r>
          </a:p>
          <a:p>
            <a:r>
              <a:rPr lang="en-US" sz="2400" dirty="0">
                <a:sym typeface="Wingdings"/>
              </a:rPr>
              <a:t>													country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 higher the score, the more valued the volunteer is in that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Volunteer will go to country where he has highest weighted score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1223" y="2653552"/>
            <a:ext cx="1990165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Volunteer Info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85447" y="2653552"/>
            <a:ext cx="1990165" cy="954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 Info</a:t>
            </a:r>
          </a:p>
        </p:txBody>
      </p:sp>
    </p:spTree>
    <p:extLst>
      <p:ext uri="{BB962C8B-B14F-4D97-AF65-F5344CB8AC3E}">
        <p14:creationId xmlns:p14="http://schemas.microsoft.com/office/powerpoint/2010/main" val="15051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1360122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3</a:t>
            </a:r>
          </a:p>
          <a:p>
            <a:r>
              <a:rPr lang="en-US" dirty="0"/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234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417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6647" y="1360122"/>
            <a:ext cx="205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5</a:t>
            </a:r>
          </a:p>
          <a:p>
            <a:r>
              <a:rPr lang="en-US" dirty="0"/>
              <a:t>Engineers – 3</a:t>
            </a:r>
          </a:p>
          <a:p>
            <a:r>
              <a:rPr lang="en-US" dirty="0"/>
              <a:t>Other –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8552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1</a:t>
            </a:r>
          </a:p>
          <a:p>
            <a:r>
              <a:rPr lang="en-US" dirty="0"/>
              <a:t>Around fifty - 2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3105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353" y="3711388"/>
            <a:ext cx="907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We have two countries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Each places a different importance on the various inputs</a:t>
            </a:r>
          </a:p>
        </p:txBody>
      </p:sp>
    </p:spTree>
    <p:extLst>
      <p:ext uri="{BB962C8B-B14F-4D97-AF65-F5344CB8AC3E}">
        <p14:creationId xmlns:p14="http://schemas.microsoft.com/office/powerpoint/2010/main" val="43943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1360122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3</a:t>
            </a:r>
          </a:p>
          <a:p>
            <a:r>
              <a:rPr lang="en-US" dirty="0"/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234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417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6647" y="1360122"/>
            <a:ext cx="205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5</a:t>
            </a:r>
          </a:p>
          <a:p>
            <a:r>
              <a:rPr lang="en-US" dirty="0"/>
              <a:t>Engineers – 3</a:t>
            </a:r>
          </a:p>
          <a:p>
            <a:r>
              <a:rPr lang="en-US" dirty="0"/>
              <a:t>Other –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8552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1</a:t>
            </a:r>
          </a:p>
          <a:p>
            <a:r>
              <a:rPr lang="en-US" dirty="0"/>
              <a:t>Around fifty - 2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3105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353" y="3267635"/>
            <a:ext cx="11134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is-IS" sz="2800" dirty="0"/>
          </a:p>
          <a:p>
            <a:pPr marL="285750" indent="-285750" defTabSz="914400"/>
            <a:r>
              <a:rPr lang="en-US" sz="2800" dirty="0"/>
              <a:t>W</a:t>
            </a:r>
            <a:r>
              <a:rPr lang="is-IS" sz="2800" dirty="0"/>
              <a:t>eighted score = [score of occupation] + [score of hours]</a:t>
            </a:r>
          </a:p>
          <a:p>
            <a:pPr marL="285750" indent="-285750" defTabSz="914400"/>
            <a:endParaRPr lang="is-IS" sz="2800" dirty="0"/>
          </a:p>
          <a:p>
            <a:pPr marL="285750" indent="-285750" defTabSz="914400"/>
            <a:endParaRPr lang="is-IS" sz="28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1247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1360122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3</a:t>
            </a:r>
          </a:p>
          <a:p>
            <a:r>
              <a:rPr lang="en-US" dirty="0"/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234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417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6647" y="1360122"/>
            <a:ext cx="205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/>
              <a:t>Doctors – 5</a:t>
            </a:r>
          </a:p>
          <a:p>
            <a:r>
              <a:rPr lang="en-US" dirty="0"/>
              <a:t>Engineers – 3</a:t>
            </a:r>
          </a:p>
          <a:p>
            <a:r>
              <a:rPr lang="en-US" dirty="0"/>
              <a:t>Other –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8552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1</a:t>
            </a:r>
          </a:p>
          <a:p>
            <a:r>
              <a:rPr lang="en-US" dirty="0"/>
              <a:t>Around fifty - 2</a:t>
            </a:r>
          </a:p>
          <a:p>
            <a:r>
              <a:rPr lang="en-US" dirty="0"/>
              <a:t>Over hundred – 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3105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353" y="3523129"/>
            <a:ext cx="11134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/>
            <a:r>
              <a:rPr lang="en-US" sz="2800" dirty="0"/>
              <a:t>If someone input their occupation as </a:t>
            </a:r>
            <a:r>
              <a:rPr lang="en-US" sz="2800" dirty="0">
                <a:solidFill>
                  <a:srgbClr val="C00000"/>
                </a:solidFill>
              </a:rPr>
              <a:t>Doctor</a:t>
            </a:r>
            <a:r>
              <a:rPr lang="en-US" sz="2800" dirty="0"/>
              <a:t> and hours as </a:t>
            </a:r>
            <a:r>
              <a:rPr lang="en-US" sz="2800" dirty="0">
                <a:solidFill>
                  <a:srgbClr val="C00000"/>
                </a:solidFill>
              </a:rPr>
              <a:t>over hundred</a:t>
            </a:r>
            <a:r>
              <a:rPr lang="is-IS" sz="2800" dirty="0"/>
              <a:t>…</a:t>
            </a:r>
            <a:endParaRPr lang="is-IS" sz="2800" i="1" dirty="0"/>
          </a:p>
          <a:p>
            <a:pPr marL="285750" lvl="0" indent="-285750" defTabSz="914400"/>
            <a:r>
              <a:rPr lang="is-IS" sz="2800" i="1" dirty="0"/>
              <a:t>	What is the weighted score of that person in Country A? Country B?</a:t>
            </a:r>
          </a:p>
        </p:txBody>
      </p:sp>
    </p:spTree>
    <p:extLst>
      <p:ext uri="{BB962C8B-B14F-4D97-AF65-F5344CB8AC3E}">
        <p14:creationId xmlns:p14="http://schemas.microsoft.com/office/powerpoint/2010/main" val="119274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1360122"/>
            <a:ext cx="238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>
                <a:solidFill>
                  <a:srgbClr val="C00000"/>
                </a:solidFill>
              </a:rPr>
              <a:t>Doctors – 3</a:t>
            </a:r>
          </a:p>
          <a:p>
            <a:r>
              <a:rPr lang="en-US" dirty="0"/>
              <a:t>Engineers – 4</a:t>
            </a:r>
          </a:p>
          <a:p>
            <a:r>
              <a:rPr lang="en-US" dirty="0"/>
              <a:t>Other – 0.5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234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0.5</a:t>
            </a:r>
          </a:p>
          <a:p>
            <a:r>
              <a:rPr lang="en-US" dirty="0"/>
              <a:t>Around fifty - 3</a:t>
            </a:r>
          </a:p>
          <a:p>
            <a:r>
              <a:rPr lang="en-US" dirty="0">
                <a:solidFill>
                  <a:srgbClr val="C00000"/>
                </a:solidFill>
              </a:rPr>
              <a:t>Over hundred – 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417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6647" y="1360122"/>
            <a:ext cx="205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Occupations</a:t>
            </a:r>
          </a:p>
          <a:p>
            <a:r>
              <a:rPr lang="en-US" dirty="0">
                <a:solidFill>
                  <a:srgbClr val="C00000"/>
                </a:solidFill>
              </a:rPr>
              <a:t>Doctors – 5</a:t>
            </a:r>
          </a:p>
          <a:p>
            <a:r>
              <a:rPr lang="en-US" dirty="0"/>
              <a:t>Engineers – 3</a:t>
            </a:r>
          </a:p>
          <a:p>
            <a:r>
              <a:rPr lang="en-US" dirty="0"/>
              <a:t>Other –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8552" y="1360122"/>
            <a:ext cx="321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Long Willing to Work</a:t>
            </a:r>
          </a:p>
          <a:p>
            <a:r>
              <a:rPr lang="en-US" dirty="0"/>
              <a:t>Around ten – 1</a:t>
            </a:r>
          </a:p>
          <a:p>
            <a:r>
              <a:rPr lang="en-US" dirty="0"/>
              <a:t>Around fifty - 2</a:t>
            </a:r>
          </a:p>
          <a:p>
            <a:r>
              <a:rPr lang="en-US" dirty="0">
                <a:solidFill>
                  <a:srgbClr val="C00000"/>
                </a:solidFill>
              </a:rPr>
              <a:t>Over hundred – 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3105" y="645459"/>
            <a:ext cx="341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Country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353" y="3267635"/>
            <a:ext cx="11134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is-IS" sz="28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is-IS" sz="2400" dirty="0"/>
              <a:t>	Country A weighted score  = 3 + 5 = 8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is-IS" sz="2400" dirty="0"/>
              <a:t>	Country B weighted score = 5 + 5 = 10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Goes to Country B as its weighted score is higher</a:t>
            </a:r>
            <a:r>
              <a:rPr lang="is-IS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726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584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Matching Algorithm</vt:lpstr>
      <vt:lpstr>PowerPoint Presentation</vt:lpstr>
      <vt:lpstr>Volunteer supplies following…</vt:lpstr>
      <vt:lpstr>Country supplies following…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Algorithm</dc:title>
  <dc:creator>Naila Shereen</dc:creator>
  <cp:lastModifiedBy>wingz2fly@gmail.com</cp:lastModifiedBy>
  <cp:revision>10</cp:revision>
  <dcterms:created xsi:type="dcterms:W3CDTF">2016-07-25T22:53:14Z</dcterms:created>
  <dcterms:modified xsi:type="dcterms:W3CDTF">2016-07-28T02:55:25Z</dcterms:modified>
</cp:coreProperties>
</file>