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  <p:sldMasterId id="2147483721" r:id="rId3"/>
    <p:sldMasterId id="2147483733" r:id="rId4"/>
    <p:sldMasterId id="2147483745" r:id="rId5"/>
    <p:sldMasterId id="2147483757" r:id="rId6"/>
  </p:sldMasterIdLst>
  <p:sldIdLst>
    <p:sldId id="256" r:id="rId7"/>
    <p:sldId id="257" r:id="rId8"/>
    <p:sldId id="258" r:id="rId9"/>
    <p:sldId id="259" r:id="rId10"/>
    <p:sldId id="261" r:id="rId11"/>
    <p:sldId id="26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49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8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7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5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6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2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20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79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8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0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38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2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6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8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4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86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0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45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41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5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02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43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68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72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36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1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52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7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4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26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7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4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03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33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8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457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886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87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365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327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06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043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BC6-8FD2-4FA2-A737-BF4B8AAB09E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82C-8202-4B49-AEEE-EE7292CF7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8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AC06FDA-1F5E-450C-AF93-8F228730387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ECB9B4B-D47E-4234-A6D9-4BE763ED51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2198-BE05-4BB1-A209-175EC87899E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B201-5AC2-47BF-9FF6-6D860011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317E-01A4-46EF-A032-9CC92034E73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9DBC-A110-44E6-B074-0AD19056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B59E8-B728-4060-8A18-5EA6E43CA87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BB2D-1509-45F4-A288-03C3DC71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1725-9799-40DB-B23C-B6FD1B375DE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D66A-ADFC-497A-A8A7-BB3CA6E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5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0BC6-8FD2-4FA2-A737-BF4B8AAB09E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982C-8202-4B49-AEEE-EE7292CF7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18/04/2024 23/05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IAP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9373"/>
            <a:ext cx="2312363" cy="2178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2" y="272252"/>
            <a:ext cx="2635465" cy="251612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837427" y="-304800"/>
            <a:ext cx="114759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27" y="451229"/>
            <a:ext cx="3029974" cy="20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6400800" cy="3474720"/>
          </a:xfrm>
        </p:spPr>
        <p:txBody>
          <a:bodyPr/>
          <a:lstStyle/>
          <a:p>
            <a:r>
              <a:rPr lang="en-US" dirty="0" smtClean="0"/>
              <a:t>INSTATRFGYHWYTWI45.RYFE3,JRGVRJVSEAGJK.4EJG3RUJHKJHFGRVKJ4RTKU.RFGKRT5R4TG</a:t>
            </a:r>
          </a:p>
          <a:p>
            <a:r>
              <a:rPr lang="en-US" dirty="0" smtClean="0"/>
              <a:t>RFTRHKREAGRJLEAAAAAAAAAAAAARG</a:t>
            </a:r>
          </a:p>
          <a:p>
            <a:r>
              <a:rPr lang="en-US" dirty="0" smtClean="0"/>
              <a:t>TYUYFJHGF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Yytfcfytjhgfdtyhigfytgfrfgbhg</a:t>
            </a:r>
            <a:endParaRPr lang="en-US" dirty="0" smtClean="0"/>
          </a:p>
          <a:p>
            <a:r>
              <a:rPr lang="en-US" dirty="0" err="1" smtClean="0"/>
              <a:t>Hgtrghvbmj</a:t>
            </a:r>
            <a:endParaRPr lang="en-US" dirty="0" smtClean="0"/>
          </a:p>
          <a:p>
            <a:r>
              <a:rPr lang="en-US" dirty="0" err="1" smtClean="0"/>
              <a:t>Uy</a:t>
            </a:r>
            <a:endParaRPr lang="en-US" dirty="0" smtClean="0"/>
          </a:p>
          <a:p>
            <a:r>
              <a:rPr lang="en-US" dirty="0" smtClean="0"/>
              <a:t>Vfgc6vvbu</a:t>
            </a:r>
          </a:p>
          <a:p>
            <a:r>
              <a:rPr lang="en-US" dirty="0" err="1" smtClean="0"/>
              <a:t>Fgfrtxcvbuygtfd</a:t>
            </a:r>
            <a:endParaRPr lang="en-US" dirty="0" smtClean="0"/>
          </a:p>
          <a:p>
            <a:r>
              <a:rPr lang="en-US" dirty="0" err="1" smtClean="0"/>
              <a:t>Zxcvyhgt</a:t>
            </a:r>
            <a:endParaRPr lang="en-US" dirty="0" smtClean="0"/>
          </a:p>
          <a:p>
            <a:r>
              <a:rPr lang="en-US" dirty="0" err="1" smtClean="0"/>
              <a:t>Frrrduyhkjhg</a:t>
            </a:r>
            <a:endParaRPr lang="en-US" dirty="0" smtClean="0"/>
          </a:p>
          <a:p>
            <a:r>
              <a:rPr lang="en-US" dirty="0" smtClean="0"/>
              <a:t>6tgu7kjjhygy</a:t>
            </a:r>
          </a:p>
          <a:p>
            <a:r>
              <a:rPr lang="en-US" dirty="0" err="1" smtClean="0"/>
              <a:t>ynhbhjjnbbh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769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UYHVFUJGH</a:t>
            </a:r>
          </a:p>
          <a:p>
            <a:r>
              <a:rPr lang="en-US" dirty="0" smtClean="0"/>
              <a:t>IJHUYHVBJKLNOBN</a:t>
            </a:r>
          </a:p>
          <a:p>
            <a:r>
              <a:rPr lang="en-US" dirty="0" smtClean="0"/>
              <a:t>YJHJ.,HIKVNH</a:t>
            </a:r>
          </a:p>
          <a:p>
            <a:r>
              <a:rPr lang="en-US" dirty="0" smtClean="0"/>
              <a:t>VBNOKJBNJHU</a:t>
            </a:r>
          </a:p>
          <a:p>
            <a:r>
              <a:rPr lang="en-US" dirty="0" smtClean="0"/>
              <a:t>BKJNBCNHJVBNL</a:t>
            </a:r>
          </a:p>
          <a:p>
            <a:r>
              <a:rPr lang="en-US" dirty="0" smtClean="0"/>
              <a:t>KJNNBJ</a:t>
            </a:r>
          </a:p>
          <a:p>
            <a:r>
              <a:rPr lang="en-US" dirty="0" smtClean="0"/>
              <a:t>,LN;KMBIJBGFNOPNKBJHG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4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ay5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IO9UYH7VJK</a:t>
            </a:r>
          </a:p>
          <a:p>
            <a:r>
              <a:rPr lang="en-US" dirty="0" smtClean="0"/>
              <a:t>OI9UJCJY</a:t>
            </a:r>
          </a:p>
          <a:p>
            <a:r>
              <a:rPr lang="en-US" dirty="0" smtClean="0"/>
              <a:t>TGF</a:t>
            </a:r>
          </a:p>
          <a:p>
            <a:r>
              <a:rPr lang="en-US" dirty="0" smtClean="0"/>
              <a:t>D</a:t>
            </a:r>
          </a:p>
          <a:p>
            <a:r>
              <a:rPr lang="en-US" dirty="0" smtClean="0"/>
              <a:t>GHKL</a:t>
            </a:r>
          </a:p>
          <a:p>
            <a:r>
              <a:rPr lang="en-US" dirty="0" smtClean="0"/>
              <a:t>OGIJU</a:t>
            </a:r>
          </a:p>
          <a:p>
            <a:r>
              <a:rPr lang="en-US" dirty="0" smtClean="0"/>
              <a:t>Y</a:t>
            </a:r>
          </a:p>
          <a:p>
            <a:r>
              <a:rPr lang="en-US" dirty="0" smtClean="0"/>
              <a:t>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4273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Tchnfviu8bnbjmnh</a:t>
            </a:r>
          </a:p>
          <a:p>
            <a:r>
              <a:rPr lang="en-US" dirty="0" smtClean="0"/>
              <a:t>7ubnkimvbj</a:t>
            </a:r>
          </a:p>
          <a:p>
            <a:r>
              <a:rPr lang="en-US" dirty="0" err="1" smtClean="0"/>
              <a:t>Gtghkmn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Kjvnhbnm</a:t>
            </a:r>
            <a:endParaRPr lang="en-US" dirty="0" smtClean="0"/>
          </a:p>
          <a:p>
            <a:r>
              <a:rPr lang="en-US" dirty="0" err="1" smtClean="0"/>
              <a:t>P;mnkjjguui</a:t>
            </a:r>
            <a:endParaRPr lang="en-US" dirty="0" smtClean="0"/>
          </a:p>
          <a:p>
            <a:r>
              <a:rPr lang="en-US" dirty="0" err="1" smtClean="0"/>
              <a:t>Ioih</a:t>
            </a:r>
            <a:endParaRPr lang="en-US" dirty="0" smtClean="0"/>
          </a:p>
          <a:p>
            <a:r>
              <a:rPr lang="en-US" dirty="0" err="1" smtClean="0"/>
              <a:t>Kgvbh</a:t>
            </a:r>
            <a:endParaRPr lang="en-US" dirty="0" smtClean="0"/>
          </a:p>
          <a:p>
            <a:r>
              <a:rPr lang="en-US" dirty="0" err="1" smtClean="0"/>
              <a:t>Nio</a:t>
            </a:r>
            <a:endParaRPr lang="en-US" dirty="0" smtClean="0"/>
          </a:p>
          <a:p>
            <a:r>
              <a:rPr lang="en-US" dirty="0" err="1" smtClean="0"/>
              <a:t>Ioopp</a:t>
            </a:r>
            <a:endParaRPr lang="en-US" dirty="0" smtClean="0"/>
          </a:p>
          <a:p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47161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INSTATRFGYHWYTWI45.RYFE3,JRGVRJVSEAGJK.4EJG3RUJHKJHFGRVKJ4RTKU.RFGKRT5R4TG</a:t>
            </a:r>
          </a:p>
          <a:p>
            <a:r>
              <a:rPr lang="en-US" dirty="0" smtClean="0"/>
              <a:t>RFTRHKREAGRJLEAAAAAAAAAAAAARG</a:t>
            </a:r>
          </a:p>
          <a:p>
            <a:r>
              <a:rPr lang="en-US" dirty="0" smtClean="0"/>
              <a:t>TYUYFJHGF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242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69</TotalTime>
  <Words>58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Apothecary</vt:lpstr>
      <vt:lpstr>Custom Design</vt:lpstr>
      <vt:lpstr>1_Custom Design</vt:lpstr>
      <vt:lpstr>2_Custom Design</vt:lpstr>
      <vt:lpstr>3_Custom Design</vt:lpstr>
      <vt:lpstr>4_Custom Design</vt:lpstr>
      <vt:lpstr>IAP</vt:lpstr>
      <vt:lpstr>DAY 1</vt:lpstr>
      <vt:lpstr>Day 2</vt:lpstr>
      <vt:lpstr>DAY3</vt:lpstr>
      <vt:lpstr>Day5</vt:lpstr>
      <vt:lpstr>day4</vt:lpstr>
      <vt:lpstr>DAY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</dc:title>
  <dc:creator>MULINDI TSS</dc:creator>
  <cp:lastModifiedBy>MULINDI TSS</cp:lastModifiedBy>
  <cp:revision>7</cp:revision>
  <dcterms:created xsi:type="dcterms:W3CDTF">2024-02-08T16:10:37Z</dcterms:created>
  <dcterms:modified xsi:type="dcterms:W3CDTF">2024-02-08T17:20:30Z</dcterms:modified>
</cp:coreProperties>
</file>