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76" r:id="rId4"/>
    <p:sldId id="277" r:id="rId5"/>
    <p:sldId id="257" r:id="rId6"/>
    <p:sldId id="258" r:id="rId7"/>
    <p:sldId id="259" r:id="rId8"/>
    <p:sldId id="260" r:id="rId9"/>
    <p:sldId id="263" r:id="rId10"/>
    <p:sldId id="261" r:id="rId11"/>
    <p:sldId id="265" r:id="rId12"/>
    <p:sldId id="266" r:id="rId13"/>
    <p:sldId id="280" r:id="rId14"/>
    <p:sldId id="267" r:id="rId15"/>
    <p:sldId id="268" r:id="rId16"/>
    <p:sldId id="281" r:id="rId17"/>
    <p:sldId id="262" r:id="rId18"/>
    <p:sldId id="269" r:id="rId19"/>
    <p:sldId id="270" r:id="rId20"/>
    <p:sldId id="282" r:id="rId21"/>
    <p:sldId id="271" r:id="rId22"/>
    <p:sldId id="272" r:id="rId23"/>
    <p:sldId id="283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5EA6F-E07B-43E2-8D6C-714FB251525B}" v="5" dt="2023-06-14T10:25:22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65989" autoAdjust="0"/>
  </p:normalViewPr>
  <p:slideViewPr>
    <p:cSldViewPr snapToGrid="0">
      <p:cViewPr varScale="1">
        <p:scale>
          <a:sx n="63" d="100"/>
          <a:sy n="63" d="100"/>
        </p:scale>
        <p:origin x="9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IYATH AL MOSHMOSH" userId="356a0b80807b8731" providerId="LiveId" clId="{CCD5EA6F-E07B-43E2-8D6C-714FB251525B}"/>
    <pc:docChg chg="undo custSel addSld delSld modSld sldOrd">
      <pc:chgData name="GHIYATH AL MOSHMOSH" userId="356a0b80807b8731" providerId="LiveId" clId="{CCD5EA6F-E07B-43E2-8D6C-714FB251525B}" dt="2023-06-14T17:56:52.736" v="269" actId="20577"/>
      <pc:docMkLst>
        <pc:docMk/>
      </pc:docMkLst>
      <pc:sldChg chg="modSp mod">
        <pc:chgData name="GHIYATH AL MOSHMOSH" userId="356a0b80807b8731" providerId="LiveId" clId="{CCD5EA6F-E07B-43E2-8D6C-714FB251525B}" dt="2023-06-14T10:16:39.781" v="64" actId="1076"/>
        <pc:sldMkLst>
          <pc:docMk/>
          <pc:sldMk cId="4166474145" sldId="256"/>
        </pc:sldMkLst>
        <pc:spChg chg="mod">
          <ac:chgData name="GHIYATH AL MOSHMOSH" userId="356a0b80807b8731" providerId="LiveId" clId="{CCD5EA6F-E07B-43E2-8D6C-714FB251525B}" dt="2023-06-14T10:16:39.781" v="64" actId="1076"/>
          <ac:spMkLst>
            <pc:docMk/>
            <pc:sldMk cId="4166474145" sldId="256"/>
            <ac:spMk id="2" creationId="{3FE6046D-F436-057A-AB72-B5950B489445}"/>
          </ac:spMkLst>
        </pc:spChg>
        <pc:spChg chg="mod">
          <ac:chgData name="GHIYATH AL MOSHMOSH" userId="356a0b80807b8731" providerId="LiveId" clId="{CCD5EA6F-E07B-43E2-8D6C-714FB251525B}" dt="2023-06-14T10:16:29.546" v="63" actId="20577"/>
          <ac:spMkLst>
            <pc:docMk/>
            <pc:sldMk cId="4166474145" sldId="256"/>
            <ac:spMk id="3" creationId="{18CC3B2E-D06C-64D9-7DD7-7D81B61767BC}"/>
          </ac:spMkLst>
        </pc:spChg>
      </pc:sldChg>
      <pc:sldChg chg="modSp mod">
        <pc:chgData name="GHIYATH AL MOSHMOSH" userId="356a0b80807b8731" providerId="LiveId" clId="{CCD5EA6F-E07B-43E2-8D6C-714FB251525B}" dt="2023-06-14T10:17:06.514" v="68" actId="2711"/>
        <pc:sldMkLst>
          <pc:docMk/>
          <pc:sldMk cId="2088941700" sldId="257"/>
        </pc:sldMkLst>
        <pc:spChg chg="mod">
          <ac:chgData name="GHIYATH AL MOSHMOSH" userId="356a0b80807b8731" providerId="LiveId" clId="{CCD5EA6F-E07B-43E2-8D6C-714FB251525B}" dt="2023-06-14T10:17:06.514" v="68" actId="2711"/>
          <ac:spMkLst>
            <pc:docMk/>
            <pc:sldMk cId="2088941700" sldId="257"/>
            <ac:spMk id="2" creationId="{AE536BF5-FD69-B38C-2307-E3152170F3AE}"/>
          </ac:spMkLst>
        </pc:spChg>
      </pc:sldChg>
      <pc:sldChg chg="modSp mod modNotesTx">
        <pc:chgData name="GHIYATH AL MOSHMOSH" userId="356a0b80807b8731" providerId="LiveId" clId="{CCD5EA6F-E07B-43E2-8D6C-714FB251525B}" dt="2023-06-14T17:56:52.736" v="269" actId="20577"/>
        <pc:sldMkLst>
          <pc:docMk/>
          <pc:sldMk cId="1965430471" sldId="258"/>
        </pc:sldMkLst>
        <pc:spChg chg="mod">
          <ac:chgData name="GHIYATH AL MOSHMOSH" userId="356a0b80807b8731" providerId="LiveId" clId="{CCD5EA6F-E07B-43E2-8D6C-714FB251525B}" dt="2023-06-14T10:17:11.830" v="69" actId="2711"/>
          <ac:spMkLst>
            <pc:docMk/>
            <pc:sldMk cId="1965430471" sldId="258"/>
            <ac:spMk id="2" creationId="{5CED324F-DB0E-9ABE-AE33-18A995A682BD}"/>
          </ac:spMkLst>
        </pc:spChg>
      </pc:sldChg>
      <pc:sldChg chg="modSp mod modNotesTx">
        <pc:chgData name="GHIYATH AL MOSHMOSH" userId="356a0b80807b8731" providerId="LiveId" clId="{CCD5EA6F-E07B-43E2-8D6C-714FB251525B}" dt="2023-06-14T17:56:48.158" v="268" actId="20577"/>
        <pc:sldMkLst>
          <pc:docMk/>
          <pc:sldMk cId="898402805" sldId="259"/>
        </pc:sldMkLst>
        <pc:spChg chg="mod">
          <ac:chgData name="GHIYATH AL MOSHMOSH" userId="356a0b80807b8731" providerId="LiveId" clId="{CCD5EA6F-E07B-43E2-8D6C-714FB251525B}" dt="2023-06-14T10:17:17.123" v="70" actId="2711"/>
          <ac:spMkLst>
            <pc:docMk/>
            <pc:sldMk cId="898402805" sldId="259"/>
            <ac:spMk id="2" creationId="{DD4D0ADA-1681-6AB0-D81B-79698EA2D379}"/>
          </ac:spMkLst>
        </pc:spChg>
      </pc:sldChg>
      <pc:sldChg chg="modSp mod modNotesTx">
        <pc:chgData name="GHIYATH AL MOSHMOSH" userId="356a0b80807b8731" providerId="LiveId" clId="{CCD5EA6F-E07B-43E2-8D6C-714FB251525B}" dt="2023-06-14T10:21:48.016" v="124" actId="20577"/>
        <pc:sldMkLst>
          <pc:docMk/>
          <pc:sldMk cId="3267629211" sldId="260"/>
        </pc:sldMkLst>
        <pc:spChg chg="mod">
          <ac:chgData name="GHIYATH AL MOSHMOSH" userId="356a0b80807b8731" providerId="LiveId" clId="{CCD5EA6F-E07B-43E2-8D6C-714FB251525B}" dt="2023-06-14T10:17:21.970" v="71" actId="2711"/>
          <ac:spMkLst>
            <pc:docMk/>
            <pc:sldMk cId="3267629211" sldId="260"/>
            <ac:spMk id="2" creationId="{24217B47-8742-1CDB-568B-A4016B6C07FA}"/>
          </ac:spMkLst>
        </pc:spChg>
      </pc:sldChg>
      <pc:sldChg chg="modSp mod modNotesTx">
        <pc:chgData name="GHIYATH AL MOSHMOSH" userId="356a0b80807b8731" providerId="LiveId" clId="{CCD5EA6F-E07B-43E2-8D6C-714FB251525B}" dt="2023-06-14T10:27:58.237" v="166" actId="20577"/>
        <pc:sldMkLst>
          <pc:docMk/>
          <pc:sldMk cId="2059925252" sldId="261"/>
        </pc:sldMkLst>
        <pc:spChg chg="mod">
          <ac:chgData name="GHIYATH AL MOSHMOSH" userId="356a0b80807b8731" providerId="LiveId" clId="{CCD5EA6F-E07B-43E2-8D6C-714FB251525B}" dt="2023-06-14T10:17:33.378" v="73" actId="2711"/>
          <ac:spMkLst>
            <pc:docMk/>
            <pc:sldMk cId="2059925252" sldId="261"/>
            <ac:spMk id="2" creationId="{F8F54491-B4E6-3877-4851-E2A06CAE34EC}"/>
          </ac:spMkLst>
        </pc:spChg>
      </pc:sldChg>
      <pc:sldChg chg="modSp mod">
        <pc:chgData name="GHIYATH AL MOSHMOSH" userId="356a0b80807b8731" providerId="LiveId" clId="{CCD5EA6F-E07B-43E2-8D6C-714FB251525B}" dt="2023-06-14T10:18:07.294" v="78" actId="2711"/>
        <pc:sldMkLst>
          <pc:docMk/>
          <pc:sldMk cId="2710498486" sldId="262"/>
        </pc:sldMkLst>
        <pc:spChg chg="mod">
          <ac:chgData name="GHIYATH AL MOSHMOSH" userId="356a0b80807b8731" providerId="LiveId" clId="{CCD5EA6F-E07B-43E2-8D6C-714FB251525B}" dt="2023-06-14T10:18:07.294" v="78" actId="2711"/>
          <ac:spMkLst>
            <pc:docMk/>
            <pc:sldMk cId="2710498486" sldId="262"/>
            <ac:spMk id="2" creationId="{3CFC0A34-A5F3-8CC3-EB62-88F4D552A850}"/>
          </ac:spMkLst>
        </pc:spChg>
      </pc:sldChg>
      <pc:sldChg chg="modSp mod ord modNotesTx">
        <pc:chgData name="GHIYATH AL MOSHMOSH" userId="356a0b80807b8731" providerId="LiveId" clId="{CCD5EA6F-E07B-43E2-8D6C-714FB251525B}" dt="2023-06-14T17:56:40.557" v="267" actId="20577"/>
        <pc:sldMkLst>
          <pc:docMk/>
          <pc:sldMk cId="3890051355" sldId="263"/>
        </pc:sldMkLst>
        <pc:spChg chg="mod">
          <ac:chgData name="GHIYATH AL MOSHMOSH" userId="356a0b80807b8731" providerId="LiveId" clId="{CCD5EA6F-E07B-43E2-8D6C-714FB251525B}" dt="2023-06-14T10:17:28.285" v="72" actId="2711"/>
          <ac:spMkLst>
            <pc:docMk/>
            <pc:sldMk cId="3890051355" sldId="263"/>
            <ac:spMk id="2" creationId="{00B24F1C-22FA-C4F5-2DE7-2B96EA0FE15A}"/>
          </ac:spMkLst>
        </pc:spChg>
      </pc:sldChg>
      <pc:sldChg chg="addSp delSp modSp del mod">
        <pc:chgData name="GHIYATH AL MOSHMOSH" userId="356a0b80807b8731" providerId="LiveId" clId="{CCD5EA6F-E07B-43E2-8D6C-714FB251525B}" dt="2023-06-14T08:54:36.864" v="19" actId="47"/>
        <pc:sldMkLst>
          <pc:docMk/>
          <pc:sldMk cId="2773919942" sldId="264"/>
        </pc:sldMkLst>
        <pc:spChg chg="add mod">
          <ac:chgData name="GHIYATH AL MOSHMOSH" userId="356a0b80807b8731" providerId="LiveId" clId="{CCD5EA6F-E07B-43E2-8D6C-714FB251525B}" dt="2023-06-14T08:54:34.667" v="18" actId="478"/>
          <ac:spMkLst>
            <pc:docMk/>
            <pc:sldMk cId="2773919942" sldId="264"/>
            <ac:spMk id="4" creationId="{57C6F85F-62D0-E50A-7100-44C3E6722E92}"/>
          </ac:spMkLst>
        </pc:spChg>
        <pc:picChg chg="del">
          <ac:chgData name="GHIYATH AL MOSHMOSH" userId="356a0b80807b8731" providerId="LiveId" clId="{CCD5EA6F-E07B-43E2-8D6C-714FB251525B}" dt="2023-06-14T08:54:34.667" v="18" actId="478"/>
          <ac:picMkLst>
            <pc:docMk/>
            <pc:sldMk cId="2773919942" sldId="264"/>
            <ac:picMk id="5" creationId="{CFB651CE-9AC3-5D2D-7A9A-BCA90AD8C20D}"/>
          </ac:picMkLst>
        </pc:picChg>
      </pc:sldChg>
      <pc:sldChg chg="modSp mod modNotesTx">
        <pc:chgData name="GHIYATH AL MOSHMOSH" userId="356a0b80807b8731" providerId="LiveId" clId="{CCD5EA6F-E07B-43E2-8D6C-714FB251525B}" dt="2023-06-14T17:55:10.481" v="266" actId="20577"/>
        <pc:sldMkLst>
          <pc:docMk/>
          <pc:sldMk cId="3476599125" sldId="265"/>
        </pc:sldMkLst>
        <pc:spChg chg="mod">
          <ac:chgData name="GHIYATH AL MOSHMOSH" userId="356a0b80807b8731" providerId="LiveId" clId="{CCD5EA6F-E07B-43E2-8D6C-714FB251525B}" dt="2023-06-14T10:17:40.166" v="74" actId="2711"/>
          <ac:spMkLst>
            <pc:docMk/>
            <pc:sldMk cId="3476599125" sldId="265"/>
            <ac:spMk id="2" creationId="{F3C5C17D-F8D1-4DE9-F00B-D867CC9DC899}"/>
          </ac:spMkLst>
        </pc:spChg>
        <pc:picChg chg="mod">
          <ac:chgData name="GHIYATH AL MOSHMOSH" userId="356a0b80807b8731" providerId="LiveId" clId="{CCD5EA6F-E07B-43E2-8D6C-714FB251525B}" dt="2023-06-14T10:28:24.356" v="168" actId="1076"/>
          <ac:picMkLst>
            <pc:docMk/>
            <pc:sldMk cId="3476599125" sldId="265"/>
            <ac:picMk id="5" creationId="{B587CCB1-C23E-4696-0D18-3F3EE75DF6E9}"/>
          </ac:picMkLst>
        </pc:picChg>
      </pc:sldChg>
      <pc:sldChg chg="modSp mod modNotesTx">
        <pc:chgData name="GHIYATH AL MOSHMOSH" userId="356a0b80807b8731" providerId="LiveId" clId="{CCD5EA6F-E07B-43E2-8D6C-714FB251525B}" dt="2023-06-14T10:31:01.331" v="207"/>
        <pc:sldMkLst>
          <pc:docMk/>
          <pc:sldMk cId="3521962787" sldId="266"/>
        </pc:sldMkLst>
        <pc:spChg chg="mod">
          <ac:chgData name="GHIYATH AL MOSHMOSH" userId="356a0b80807b8731" providerId="LiveId" clId="{CCD5EA6F-E07B-43E2-8D6C-714FB251525B}" dt="2023-06-14T10:17:46.155" v="75" actId="2711"/>
          <ac:spMkLst>
            <pc:docMk/>
            <pc:sldMk cId="3521962787" sldId="266"/>
            <ac:spMk id="2" creationId="{BF002A18-1A52-FD7B-86F7-3D6DD59FA3E4}"/>
          </ac:spMkLst>
        </pc:spChg>
        <pc:picChg chg="mod">
          <ac:chgData name="GHIYATH AL MOSHMOSH" userId="356a0b80807b8731" providerId="LiveId" clId="{CCD5EA6F-E07B-43E2-8D6C-714FB251525B}" dt="2023-06-14T10:29:37.509" v="174" actId="1076"/>
          <ac:picMkLst>
            <pc:docMk/>
            <pc:sldMk cId="3521962787" sldId="266"/>
            <ac:picMk id="5" creationId="{D0523AD3-47B3-08B8-8CF4-68E5E2B8AF8D}"/>
          </ac:picMkLst>
        </pc:picChg>
      </pc:sldChg>
      <pc:sldChg chg="modSp mod modNotesTx">
        <pc:chgData name="GHIYATH AL MOSHMOSH" userId="356a0b80807b8731" providerId="LiveId" clId="{CCD5EA6F-E07B-43E2-8D6C-714FB251525B}" dt="2023-06-14T10:32:07.241" v="232" actId="20577"/>
        <pc:sldMkLst>
          <pc:docMk/>
          <pc:sldMk cId="2801748829" sldId="267"/>
        </pc:sldMkLst>
        <pc:spChg chg="mod">
          <ac:chgData name="GHIYATH AL MOSHMOSH" userId="356a0b80807b8731" providerId="LiveId" clId="{CCD5EA6F-E07B-43E2-8D6C-714FB251525B}" dt="2023-06-14T10:17:53.454" v="76" actId="2711"/>
          <ac:spMkLst>
            <pc:docMk/>
            <pc:sldMk cId="2801748829" sldId="267"/>
            <ac:spMk id="2" creationId="{C37B24E7-0909-1F8C-CF07-659C36672953}"/>
          </ac:spMkLst>
        </pc:spChg>
      </pc:sldChg>
      <pc:sldChg chg="modSp mod modNotesTx">
        <pc:chgData name="GHIYATH AL MOSHMOSH" userId="356a0b80807b8731" providerId="LiveId" clId="{CCD5EA6F-E07B-43E2-8D6C-714FB251525B}" dt="2023-06-14T17:54:30.923" v="262" actId="20577"/>
        <pc:sldMkLst>
          <pc:docMk/>
          <pc:sldMk cId="2830305930" sldId="268"/>
        </pc:sldMkLst>
        <pc:spChg chg="mod">
          <ac:chgData name="GHIYATH AL MOSHMOSH" userId="356a0b80807b8731" providerId="LiveId" clId="{CCD5EA6F-E07B-43E2-8D6C-714FB251525B}" dt="2023-06-14T10:18:00.621" v="77" actId="2711"/>
          <ac:spMkLst>
            <pc:docMk/>
            <pc:sldMk cId="2830305930" sldId="268"/>
            <ac:spMk id="2" creationId="{40685BD7-154C-69D0-0326-70A2FB7E1172}"/>
          </ac:spMkLst>
        </pc:spChg>
      </pc:sldChg>
      <pc:sldChg chg="modSp mod modNotesTx">
        <pc:chgData name="GHIYATH AL MOSHMOSH" userId="356a0b80807b8731" providerId="LiveId" clId="{CCD5EA6F-E07B-43E2-8D6C-714FB251525B}" dt="2023-06-14T17:54:38.706" v="263" actId="20577"/>
        <pc:sldMkLst>
          <pc:docMk/>
          <pc:sldMk cId="3632074198" sldId="269"/>
        </pc:sldMkLst>
        <pc:spChg chg="mod">
          <ac:chgData name="GHIYATH AL MOSHMOSH" userId="356a0b80807b8731" providerId="LiveId" clId="{CCD5EA6F-E07B-43E2-8D6C-714FB251525B}" dt="2023-06-14T10:18:13.388" v="79" actId="2711"/>
          <ac:spMkLst>
            <pc:docMk/>
            <pc:sldMk cId="3632074198" sldId="269"/>
            <ac:spMk id="2" creationId="{438F68A2-7118-24D5-BCF9-505A6CB8054C}"/>
          </ac:spMkLst>
        </pc:spChg>
      </pc:sldChg>
      <pc:sldChg chg="modSp mod modNotesTx">
        <pc:chgData name="GHIYATH AL MOSHMOSH" userId="356a0b80807b8731" providerId="LiveId" clId="{CCD5EA6F-E07B-43E2-8D6C-714FB251525B}" dt="2023-06-14T17:54:43.468" v="264" actId="20577"/>
        <pc:sldMkLst>
          <pc:docMk/>
          <pc:sldMk cId="760893915" sldId="270"/>
        </pc:sldMkLst>
        <pc:spChg chg="mod">
          <ac:chgData name="GHIYATH AL MOSHMOSH" userId="356a0b80807b8731" providerId="LiveId" clId="{CCD5EA6F-E07B-43E2-8D6C-714FB251525B}" dt="2023-06-14T10:18:18.083" v="80" actId="2711"/>
          <ac:spMkLst>
            <pc:docMk/>
            <pc:sldMk cId="760893915" sldId="270"/>
            <ac:spMk id="2" creationId="{17956B89-C4C2-BAA8-BB87-C098319855DF}"/>
          </ac:spMkLst>
        </pc:spChg>
      </pc:sldChg>
      <pc:sldChg chg="modSp mod modNotesTx">
        <pc:chgData name="GHIYATH AL MOSHMOSH" userId="356a0b80807b8731" providerId="LiveId" clId="{CCD5EA6F-E07B-43E2-8D6C-714FB251525B}" dt="2023-06-14T17:54:48.545" v="265" actId="20577"/>
        <pc:sldMkLst>
          <pc:docMk/>
          <pc:sldMk cId="3495183472" sldId="271"/>
        </pc:sldMkLst>
        <pc:spChg chg="mod">
          <ac:chgData name="GHIYATH AL MOSHMOSH" userId="356a0b80807b8731" providerId="LiveId" clId="{CCD5EA6F-E07B-43E2-8D6C-714FB251525B}" dt="2023-06-14T10:18:23.957" v="81" actId="2711"/>
          <ac:spMkLst>
            <pc:docMk/>
            <pc:sldMk cId="3495183472" sldId="271"/>
            <ac:spMk id="2" creationId="{ADEF2C36-92D2-6D86-C95E-3F455F8B2DEE}"/>
          </ac:spMkLst>
        </pc:spChg>
      </pc:sldChg>
      <pc:sldChg chg="modSp mod modNotesTx">
        <pc:chgData name="GHIYATH AL MOSHMOSH" userId="356a0b80807b8731" providerId="LiveId" clId="{CCD5EA6F-E07B-43E2-8D6C-714FB251525B}" dt="2023-06-14T10:18:30.209" v="82" actId="2711"/>
        <pc:sldMkLst>
          <pc:docMk/>
          <pc:sldMk cId="3432265383" sldId="272"/>
        </pc:sldMkLst>
        <pc:spChg chg="mod">
          <ac:chgData name="GHIYATH AL MOSHMOSH" userId="356a0b80807b8731" providerId="LiveId" clId="{CCD5EA6F-E07B-43E2-8D6C-714FB251525B}" dt="2023-06-14T10:18:30.209" v="82" actId="2711"/>
          <ac:spMkLst>
            <pc:docMk/>
            <pc:sldMk cId="3432265383" sldId="272"/>
            <ac:spMk id="2" creationId="{D3054842-E5D0-22E6-DDF5-6C2DC68766E5}"/>
          </ac:spMkLst>
        </pc:spChg>
      </pc:sldChg>
      <pc:sldChg chg="del">
        <pc:chgData name="GHIYATH AL MOSHMOSH" userId="356a0b80807b8731" providerId="LiveId" clId="{CCD5EA6F-E07B-43E2-8D6C-714FB251525B}" dt="2023-06-14T08:31:49.334" v="2" actId="47"/>
        <pc:sldMkLst>
          <pc:docMk/>
          <pc:sldMk cId="3991214844" sldId="273"/>
        </pc:sldMkLst>
      </pc:sldChg>
      <pc:sldChg chg="del">
        <pc:chgData name="GHIYATH AL MOSHMOSH" userId="356a0b80807b8731" providerId="LiveId" clId="{CCD5EA6F-E07B-43E2-8D6C-714FB251525B}" dt="2023-06-14T08:31:45.678" v="1" actId="47"/>
        <pc:sldMkLst>
          <pc:docMk/>
          <pc:sldMk cId="2464829030" sldId="274"/>
        </pc:sldMkLst>
      </pc:sldChg>
      <pc:sldChg chg="addSp delSp modSp mod">
        <pc:chgData name="GHIYATH AL MOSHMOSH" userId="356a0b80807b8731" providerId="LiveId" clId="{CCD5EA6F-E07B-43E2-8D6C-714FB251525B}" dt="2023-06-14T10:19:40.406" v="114" actId="2711"/>
        <pc:sldMkLst>
          <pc:docMk/>
          <pc:sldMk cId="3216476990" sldId="275"/>
        </pc:sldMkLst>
        <pc:spChg chg="add del mod">
          <ac:chgData name="GHIYATH AL MOSHMOSH" userId="356a0b80807b8731" providerId="LiveId" clId="{CCD5EA6F-E07B-43E2-8D6C-714FB251525B}" dt="2023-06-14T10:19:40.406" v="114" actId="2711"/>
          <ac:spMkLst>
            <pc:docMk/>
            <pc:sldMk cId="3216476990" sldId="275"/>
            <ac:spMk id="2" creationId="{AABECCD7-7766-701E-B7A7-F4A2A1F71217}"/>
          </ac:spMkLst>
        </pc:spChg>
        <pc:spChg chg="mod">
          <ac:chgData name="GHIYATH AL MOSHMOSH" userId="356a0b80807b8731" providerId="LiveId" clId="{CCD5EA6F-E07B-43E2-8D6C-714FB251525B}" dt="2023-06-14T10:18:58.264" v="86" actId="1076"/>
          <ac:spMkLst>
            <pc:docMk/>
            <pc:sldMk cId="3216476990" sldId="275"/>
            <ac:spMk id="3" creationId="{4EB11EAD-CD70-B6A2-8FE9-80F9E18223EF}"/>
          </ac:spMkLst>
        </pc:spChg>
      </pc:sldChg>
      <pc:sldChg chg="modSp mod">
        <pc:chgData name="GHIYATH AL MOSHMOSH" userId="356a0b80807b8731" providerId="LiveId" clId="{CCD5EA6F-E07B-43E2-8D6C-714FB251525B}" dt="2023-06-14T10:16:54.032" v="66" actId="2711"/>
        <pc:sldMkLst>
          <pc:docMk/>
          <pc:sldMk cId="2618322360" sldId="276"/>
        </pc:sldMkLst>
        <pc:spChg chg="mod">
          <ac:chgData name="GHIYATH AL MOSHMOSH" userId="356a0b80807b8731" providerId="LiveId" clId="{CCD5EA6F-E07B-43E2-8D6C-714FB251525B}" dt="2023-06-14T10:16:54.032" v="66" actId="2711"/>
          <ac:spMkLst>
            <pc:docMk/>
            <pc:sldMk cId="2618322360" sldId="276"/>
            <ac:spMk id="2" creationId="{F193B3B3-806D-4CCA-3172-89A450B5D3E3}"/>
          </ac:spMkLst>
        </pc:spChg>
      </pc:sldChg>
      <pc:sldChg chg="modSp mod">
        <pc:chgData name="GHIYATH AL MOSHMOSH" userId="356a0b80807b8731" providerId="LiveId" clId="{CCD5EA6F-E07B-43E2-8D6C-714FB251525B}" dt="2023-06-14T10:17:00.190" v="67" actId="2711"/>
        <pc:sldMkLst>
          <pc:docMk/>
          <pc:sldMk cId="821470922" sldId="277"/>
        </pc:sldMkLst>
        <pc:spChg chg="mod">
          <ac:chgData name="GHIYATH AL MOSHMOSH" userId="356a0b80807b8731" providerId="LiveId" clId="{CCD5EA6F-E07B-43E2-8D6C-714FB251525B}" dt="2023-06-14T10:17:00.190" v="67" actId="2711"/>
          <ac:spMkLst>
            <pc:docMk/>
            <pc:sldMk cId="821470922" sldId="277"/>
            <ac:spMk id="2" creationId="{455B467E-A7BA-75AC-9182-2EAE40B811BE}"/>
          </ac:spMkLst>
        </pc:spChg>
      </pc:sldChg>
      <pc:sldChg chg="addSp delSp modSp mod">
        <pc:chgData name="GHIYATH AL MOSHMOSH" userId="356a0b80807b8731" providerId="LiveId" clId="{CCD5EA6F-E07B-43E2-8D6C-714FB251525B}" dt="2023-06-14T13:15:58.708" v="261" actId="1076"/>
        <pc:sldMkLst>
          <pc:docMk/>
          <pc:sldMk cId="2779248074" sldId="279"/>
        </pc:sldMkLst>
        <pc:spChg chg="mod">
          <ac:chgData name="GHIYATH AL MOSHMOSH" userId="356a0b80807b8731" providerId="LiveId" clId="{CCD5EA6F-E07B-43E2-8D6C-714FB251525B}" dt="2023-06-14T10:16:47.601" v="65" actId="2711"/>
          <ac:spMkLst>
            <pc:docMk/>
            <pc:sldMk cId="2779248074" sldId="279"/>
            <ac:spMk id="2" creationId="{FB2D42A6-0C1B-694B-D933-4EF866634B56}"/>
          </ac:spMkLst>
        </pc:spChg>
        <pc:spChg chg="add del mod">
          <ac:chgData name="GHIYATH AL MOSHMOSH" userId="356a0b80807b8731" providerId="LiveId" clId="{CCD5EA6F-E07B-43E2-8D6C-714FB251525B}" dt="2023-06-14T13:15:30.507" v="258" actId="478"/>
          <ac:spMkLst>
            <pc:docMk/>
            <pc:sldMk cId="2779248074" sldId="279"/>
            <ac:spMk id="4" creationId="{FC160B03-D34A-B37E-812F-1446DC9754F8}"/>
          </ac:spMkLst>
        </pc:spChg>
        <pc:picChg chg="del">
          <ac:chgData name="GHIYATH AL MOSHMOSH" userId="356a0b80807b8731" providerId="LiveId" clId="{CCD5EA6F-E07B-43E2-8D6C-714FB251525B}" dt="2023-06-14T13:15:12.017" v="252" actId="478"/>
          <ac:picMkLst>
            <pc:docMk/>
            <pc:sldMk cId="2779248074" sldId="279"/>
            <ac:picMk id="5" creationId="{8010107C-6EBB-F091-12A1-03901EB0E4E4}"/>
          </ac:picMkLst>
        </pc:picChg>
        <pc:picChg chg="del">
          <ac:chgData name="GHIYATH AL MOSHMOSH" userId="356a0b80807b8731" providerId="LiveId" clId="{CCD5EA6F-E07B-43E2-8D6C-714FB251525B}" dt="2023-06-14T13:15:32.813" v="259" actId="478"/>
          <ac:picMkLst>
            <pc:docMk/>
            <pc:sldMk cId="2779248074" sldId="279"/>
            <ac:picMk id="7" creationId="{BD5AE9E0-8684-F525-9F77-EE9E728A415F}"/>
          </ac:picMkLst>
        </pc:picChg>
        <pc:picChg chg="add mod">
          <ac:chgData name="GHIYATH AL MOSHMOSH" userId="356a0b80807b8731" providerId="LiveId" clId="{CCD5EA6F-E07B-43E2-8D6C-714FB251525B}" dt="2023-06-14T13:15:20.360" v="256" actId="1076"/>
          <ac:picMkLst>
            <pc:docMk/>
            <pc:sldMk cId="2779248074" sldId="279"/>
            <ac:picMk id="8" creationId="{E77B2C85-F503-FA86-36FA-61448354BBF8}"/>
          </ac:picMkLst>
        </pc:picChg>
        <pc:picChg chg="add mod">
          <ac:chgData name="GHIYATH AL MOSHMOSH" userId="356a0b80807b8731" providerId="LiveId" clId="{CCD5EA6F-E07B-43E2-8D6C-714FB251525B}" dt="2023-06-14T13:15:58.708" v="261" actId="1076"/>
          <ac:picMkLst>
            <pc:docMk/>
            <pc:sldMk cId="2779248074" sldId="279"/>
            <ac:picMk id="10" creationId="{B673E8ED-074F-E2DB-6047-19171C1DBCEF}"/>
          </ac:picMkLst>
        </pc:picChg>
      </pc:sldChg>
      <pc:sldChg chg="addSp delSp modSp new mod">
        <pc:chgData name="GHIYATH AL MOSHMOSH" userId="356a0b80807b8731" providerId="LiveId" clId="{CCD5EA6F-E07B-43E2-8D6C-714FB251525B}" dt="2023-06-14T10:45:49.683" v="236" actId="1076"/>
        <pc:sldMkLst>
          <pc:docMk/>
          <pc:sldMk cId="701453464" sldId="280"/>
        </pc:sldMkLst>
        <pc:spChg chg="del">
          <ac:chgData name="GHIYATH AL MOSHMOSH" userId="356a0b80807b8731" providerId="LiveId" clId="{CCD5EA6F-E07B-43E2-8D6C-714FB251525B}" dt="2023-06-14T10:45:44.221" v="234" actId="22"/>
          <ac:spMkLst>
            <pc:docMk/>
            <pc:sldMk cId="701453464" sldId="280"/>
            <ac:spMk id="3" creationId="{95E1776E-7FF7-89C0-2911-616371C026CA}"/>
          </ac:spMkLst>
        </pc:spChg>
        <pc:picChg chg="add mod ord">
          <ac:chgData name="GHIYATH AL MOSHMOSH" userId="356a0b80807b8731" providerId="LiveId" clId="{CCD5EA6F-E07B-43E2-8D6C-714FB251525B}" dt="2023-06-14T10:45:49.683" v="236" actId="1076"/>
          <ac:picMkLst>
            <pc:docMk/>
            <pc:sldMk cId="701453464" sldId="280"/>
            <ac:picMk id="5" creationId="{A485C83D-8261-ED11-E5D0-0C54F6366B2E}"/>
          </ac:picMkLst>
        </pc:picChg>
      </pc:sldChg>
      <pc:sldChg chg="addSp delSp modSp new mod">
        <pc:chgData name="GHIYATH AL MOSHMOSH" userId="356a0b80807b8731" providerId="LiveId" clId="{CCD5EA6F-E07B-43E2-8D6C-714FB251525B}" dt="2023-06-14T10:48:29.230" v="251"/>
        <pc:sldMkLst>
          <pc:docMk/>
          <pc:sldMk cId="1411930843" sldId="281"/>
        </pc:sldMkLst>
        <pc:spChg chg="mod">
          <ac:chgData name="GHIYATH AL MOSHMOSH" userId="356a0b80807b8731" providerId="LiveId" clId="{CCD5EA6F-E07B-43E2-8D6C-714FB251525B}" dt="2023-06-14T10:48:29.230" v="251"/>
          <ac:spMkLst>
            <pc:docMk/>
            <pc:sldMk cId="1411930843" sldId="281"/>
            <ac:spMk id="2" creationId="{60E6D12F-DC59-93CF-9CB4-C991EEE73968}"/>
          </ac:spMkLst>
        </pc:spChg>
        <pc:spChg chg="del">
          <ac:chgData name="GHIYATH AL MOSHMOSH" userId="356a0b80807b8731" providerId="LiveId" clId="{CCD5EA6F-E07B-43E2-8D6C-714FB251525B}" dt="2023-06-14T10:46:33.210" v="238" actId="22"/>
          <ac:spMkLst>
            <pc:docMk/>
            <pc:sldMk cId="1411930843" sldId="281"/>
            <ac:spMk id="3" creationId="{FBB55782-6005-705D-C2CA-44BC9A0480B6}"/>
          </ac:spMkLst>
        </pc:spChg>
        <pc:picChg chg="add mod ord">
          <ac:chgData name="GHIYATH AL MOSHMOSH" userId="356a0b80807b8731" providerId="LiveId" clId="{CCD5EA6F-E07B-43E2-8D6C-714FB251525B}" dt="2023-06-14T10:46:39.627" v="240" actId="1076"/>
          <ac:picMkLst>
            <pc:docMk/>
            <pc:sldMk cId="1411930843" sldId="281"/>
            <ac:picMk id="5" creationId="{B4757010-212B-7479-871B-4E4251C542D3}"/>
          </ac:picMkLst>
        </pc:picChg>
      </pc:sldChg>
      <pc:sldChg chg="addSp delSp modSp new mod">
        <pc:chgData name="GHIYATH AL MOSHMOSH" userId="356a0b80807b8731" providerId="LiveId" clId="{CCD5EA6F-E07B-43E2-8D6C-714FB251525B}" dt="2023-06-14T10:48:24.083" v="250"/>
        <pc:sldMkLst>
          <pc:docMk/>
          <pc:sldMk cId="2150762109" sldId="282"/>
        </pc:sldMkLst>
        <pc:spChg chg="mod">
          <ac:chgData name="GHIYATH AL MOSHMOSH" userId="356a0b80807b8731" providerId="LiveId" clId="{CCD5EA6F-E07B-43E2-8D6C-714FB251525B}" dt="2023-06-14T10:48:24.083" v="250"/>
          <ac:spMkLst>
            <pc:docMk/>
            <pc:sldMk cId="2150762109" sldId="282"/>
            <ac:spMk id="2" creationId="{6F5914E3-83EA-7888-E5BE-102E7A23B271}"/>
          </ac:spMkLst>
        </pc:spChg>
        <pc:spChg chg="del">
          <ac:chgData name="GHIYATH AL MOSHMOSH" userId="356a0b80807b8731" providerId="LiveId" clId="{CCD5EA6F-E07B-43E2-8D6C-714FB251525B}" dt="2023-06-14T10:47:30.063" v="242" actId="22"/>
          <ac:spMkLst>
            <pc:docMk/>
            <pc:sldMk cId="2150762109" sldId="282"/>
            <ac:spMk id="3" creationId="{A3F1421F-F803-B167-4A73-18767E4EC872}"/>
          </ac:spMkLst>
        </pc:spChg>
        <pc:picChg chg="add mod ord">
          <ac:chgData name="GHIYATH AL MOSHMOSH" userId="356a0b80807b8731" providerId="LiveId" clId="{CCD5EA6F-E07B-43E2-8D6C-714FB251525B}" dt="2023-06-14T10:47:35.093" v="244" actId="1076"/>
          <ac:picMkLst>
            <pc:docMk/>
            <pc:sldMk cId="2150762109" sldId="282"/>
            <ac:picMk id="5" creationId="{1C97FCE3-FFB9-AADD-8B87-8ACA899DA461}"/>
          </ac:picMkLst>
        </pc:picChg>
      </pc:sldChg>
      <pc:sldChg chg="addSp delSp modSp new mod">
        <pc:chgData name="GHIYATH AL MOSHMOSH" userId="356a0b80807b8731" providerId="LiveId" clId="{CCD5EA6F-E07B-43E2-8D6C-714FB251525B}" dt="2023-06-14T10:48:20.463" v="249"/>
        <pc:sldMkLst>
          <pc:docMk/>
          <pc:sldMk cId="173742932" sldId="283"/>
        </pc:sldMkLst>
        <pc:spChg chg="mod">
          <ac:chgData name="GHIYATH AL MOSHMOSH" userId="356a0b80807b8731" providerId="LiveId" clId="{CCD5EA6F-E07B-43E2-8D6C-714FB251525B}" dt="2023-06-14T10:48:20.463" v="249"/>
          <ac:spMkLst>
            <pc:docMk/>
            <pc:sldMk cId="173742932" sldId="283"/>
            <ac:spMk id="2" creationId="{E1891EBA-1870-46D0-92C8-5F6831C03C98}"/>
          </ac:spMkLst>
        </pc:spChg>
        <pc:spChg chg="del">
          <ac:chgData name="GHIYATH AL MOSHMOSH" userId="356a0b80807b8731" providerId="LiveId" clId="{CCD5EA6F-E07B-43E2-8D6C-714FB251525B}" dt="2023-06-14T10:48:10.468" v="246" actId="22"/>
          <ac:spMkLst>
            <pc:docMk/>
            <pc:sldMk cId="173742932" sldId="283"/>
            <ac:spMk id="3" creationId="{03A90BA8-1932-1D3F-246A-E77E8B1391DC}"/>
          </ac:spMkLst>
        </pc:spChg>
        <pc:picChg chg="add mod ord">
          <ac:chgData name="GHIYATH AL MOSHMOSH" userId="356a0b80807b8731" providerId="LiveId" clId="{CCD5EA6F-E07B-43E2-8D6C-714FB251525B}" dt="2023-06-14T10:48:14.078" v="248" actId="1076"/>
          <ac:picMkLst>
            <pc:docMk/>
            <pc:sldMk cId="173742932" sldId="283"/>
            <ac:picMk id="5" creationId="{AD45403B-9546-694C-FA5F-0CC2CEA24A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F4A1-AF94-470B-A022-3CC5C1DE4F2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3E8DB-CC6A-4C0A-8711-36DB30E14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3E8DB-CC6A-4C0A-8711-36DB30E14D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73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3E8DB-CC6A-4C0A-8711-36DB30E14D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0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3E8DB-CC6A-4C0A-8711-36DB30E14D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22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3E8DB-CC6A-4C0A-8711-36DB30E14D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0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3E8DB-CC6A-4C0A-8711-36DB30E14D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68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3E8DB-CC6A-4C0A-8711-36DB30E14D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5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&lt;form method="post" action="{%</a:t>
            </a:r>
            <a:r>
              <a:rPr lang="en-US" dirty="0" err="1"/>
              <a:t>url</a:t>
            </a:r>
            <a:r>
              <a:rPr lang="en-US" dirty="0"/>
              <a:t> '</a:t>
            </a:r>
            <a:r>
              <a:rPr lang="en-US" dirty="0" err="1"/>
              <a:t>doctor_search</a:t>
            </a:r>
            <a:r>
              <a:rPr lang="en-US" dirty="0"/>
              <a:t>'%}"&gt;=</a:t>
            </a:r>
          </a:p>
          <a:p>
            <a:r>
              <a:rPr lang="en-US" dirty="0"/>
              <a:t>By defining that "post" should be used and then sending the data to the URL pattern named "</a:t>
            </a:r>
            <a:r>
              <a:rPr lang="en-US" dirty="0" err="1"/>
              <a:t>doctor_search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{%</a:t>
            </a:r>
            <a:r>
              <a:rPr lang="en-US" dirty="0" err="1"/>
              <a:t>csrf_token</a:t>
            </a:r>
            <a:r>
              <a:rPr lang="en-US" dirty="0"/>
              <a:t>%} = This is for increased security during form submission which is done by Django as it generates a CSRF token</a:t>
            </a:r>
          </a:p>
          <a:p>
            <a:endParaRPr lang="en-US" dirty="0"/>
          </a:p>
          <a:p>
            <a:r>
              <a:rPr lang="en-US" dirty="0"/>
              <a:t>&lt;input type="text" name="</a:t>
            </a:r>
            <a:r>
              <a:rPr lang="en-US" dirty="0" err="1"/>
              <a:t>search_query</a:t>
            </a:r>
            <a:r>
              <a:rPr lang="en-US" dirty="0"/>
              <a:t>" placeholder=here a space appears to enter the name the user wants to search for</a:t>
            </a:r>
          </a:p>
          <a:p>
            <a:endParaRPr lang="en-US" dirty="0"/>
          </a:p>
          <a:p>
            <a:r>
              <a:rPr lang="en-US" dirty="0"/>
              <a:t>&lt;input type="submit" value="Search"&gt;= this line creates a submission with a search header next to the input space so they can submit the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3E8DB-CC6A-4C0A-8711-36DB30E14D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50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designed models.py to define models and its help interact with the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3E8DB-CC6A-4C0A-8711-36DB30E14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3E8DB-CC6A-4C0A-8711-36DB30E14D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patient_search</a:t>
            </a:r>
            <a:r>
              <a:rPr lang="en-US" dirty="0"/>
              <a:t> (request) = it processes the (POST) and retrieves</a:t>
            </a:r>
            <a:r>
              <a:rPr lang="ar-AE" dirty="0"/>
              <a:t>ريتريفز </a:t>
            </a:r>
            <a:r>
              <a:rPr lang="en-US" dirty="0"/>
              <a:t> a search query from a request, then if the search is compatible with a form, the results are passed to patient_search_results.html to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3E8DB-CC6A-4C0A-8711-36DB30E14D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8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3E8DB-CC6A-4C0A-8711-36DB30E14D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5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the user visits /doctor/search/URL, the </a:t>
            </a:r>
            <a:r>
              <a:rPr lang="en-US" dirty="0" err="1"/>
              <a:t>doctor_search</a:t>
            </a:r>
            <a:r>
              <a:rPr lang="en-US" dirty="0"/>
              <a:t> function will be called to display the doctor's search template or process the search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When the user visits /</a:t>
            </a:r>
            <a:r>
              <a:rPr lang="en-US" dirty="0" err="1"/>
              <a:t>Patinet</a:t>
            </a:r>
            <a:r>
              <a:rPr lang="en-US" dirty="0"/>
              <a:t>/Record/URL, the </a:t>
            </a:r>
            <a:r>
              <a:rPr lang="en-US" dirty="0" err="1"/>
              <a:t>Patinet_Record</a:t>
            </a:r>
            <a:r>
              <a:rPr lang="en-US" dirty="0"/>
              <a:t> function will be called to retrieve</a:t>
            </a:r>
            <a:r>
              <a:rPr lang="ar-SA" dirty="0"/>
              <a:t>ريتريف </a:t>
            </a:r>
            <a:r>
              <a:rPr lang="en-US" dirty="0"/>
              <a:t> the patient records and provide the patient list template.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3E8DB-CC6A-4C0A-8711-36DB30E14D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3E8DB-CC6A-4C0A-8711-36DB30E14D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12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&lt;form method="post" action="{%</a:t>
            </a:r>
            <a:r>
              <a:rPr lang="en-US" dirty="0" err="1"/>
              <a:t>url</a:t>
            </a:r>
            <a:r>
              <a:rPr lang="en-US" dirty="0"/>
              <a:t> ‘</a:t>
            </a:r>
            <a:r>
              <a:rPr lang="en-US" dirty="0" err="1"/>
              <a:t>appointment_search</a:t>
            </a:r>
            <a:r>
              <a:rPr lang="en-US" dirty="0"/>
              <a:t>'%}"&gt;=</a:t>
            </a:r>
          </a:p>
          <a:p>
            <a:r>
              <a:rPr lang="en-US" dirty="0"/>
              <a:t>By defining that "post" should be used and then sending the data to the URL pattern named "</a:t>
            </a:r>
            <a:r>
              <a:rPr lang="en-US" dirty="0" err="1"/>
              <a:t>appointment_search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{%</a:t>
            </a:r>
            <a:r>
              <a:rPr lang="en-US" dirty="0" err="1"/>
              <a:t>csrf_token</a:t>
            </a:r>
            <a:r>
              <a:rPr lang="en-US" dirty="0"/>
              <a:t>%} = This is for increased security during form submission which is done by Django as it generates a CSRF token</a:t>
            </a:r>
          </a:p>
          <a:p>
            <a:endParaRPr lang="en-US" dirty="0"/>
          </a:p>
          <a:p>
            <a:r>
              <a:rPr lang="en-US" dirty="0"/>
              <a:t>&lt;input type="text" name="</a:t>
            </a:r>
            <a:r>
              <a:rPr lang="en-US" dirty="0" err="1"/>
              <a:t>search_query</a:t>
            </a:r>
            <a:r>
              <a:rPr lang="en-US" dirty="0"/>
              <a:t>" placeholder=here a space appears to enter the name the user wants to search for</a:t>
            </a:r>
          </a:p>
          <a:p>
            <a:endParaRPr lang="en-US" dirty="0"/>
          </a:p>
          <a:p>
            <a:r>
              <a:rPr lang="en-US" dirty="0"/>
              <a:t>&lt;input type="submit" value="Search"&gt;= this line creates a submission with a search header next to the input space so they can submit the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3E8DB-CC6A-4C0A-8711-36DB30E14D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88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 DOCTYPE html&gt;= identifies the document as HTML</a:t>
            </a:r>
          </a:p>
          <a:p>
            <a:r>
              <a:rPr lang="en-US" dirty="0"/>
              <a:t>&lt;html&gt; = the start</a:t>
            </a:r>
          </a:p>
          <a:p>
            <a:r>
              <a:rPr lang="en-US" dirty="0"/>
              <a:t>&lt;head&gt; = Contains attributes such as the title that the web will display</a:t>
            </a:r>
          </a:p>
          <a:p>
            <a:r>
              <a:rPr lang="en-US" dirty="0"/>
              <a:t>&lt;h1&gt;</a:t>
            </a:r>
            <a:r>
              <a:rPr lang="en-US" dirty="0" err="1"/>
              <a:t>doctor_Schedule</a:t>
            </a:r>
            <a:r>
              <a:rPr lang="en-US" dirty="0"/>
              <a:t>&lt;/h1&gt; = This is to show the </a:t>
            </a:r>
            <a:r>
              <a:rPr lang="en-US" dirty="0" err="1"/>
              <a:t>doctor_Schedulee</a:t>
            </a:r>
            <a:r>
              <a:rPr lang="en-US" dirty="0"/>
              <a:t> title first.</a:t>
            </a:r>
          </a:p>
          <a:p>
            <a:r>
              <a:rPr lang="en-US" dirty="0"/>
              <a:t>&lt;li&gt; {{000}} - {{.0000}} - {{0000}} </a:t>
            </a:r>
            <a:r>
              <a:rPr lang="en-US"/>
              <a:t>- {{0000}} </a:t>
            </a:r>
            <a:r>
              <a:rPr lang="en-US" dirty="0"/>
              <a:t>&lt;/li&gt; = used to display all data in the </a:t>
            </a:r>
            <a:r>
              <a:rPr lang="en-US" dirty="0" err="1"/>
              <a:t>Appointment_Schedulee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&gt;: means to close the unordered list.</a:t>
            </a:r>
          </a:p>
          <a:p>
            <a:endParaRPr lang="en-US" dirty="0"/>
          </a:p>
          <a:p>
            <a:r>
              <a:rPr lang="en-US" dirty="0"/>
              <a:t>&lt;/body&gt;: This tag indicates the end of the body of the HTML document.</a:t>
            </a:r>
          </a:p>
          <a:p>
            <a:endParaRPr lang="en-US" dirty="0"/>
          </a:p>
          <a:p>
            <a:r>
              <a:rPr lang="en-US" dirty="0"/>
              <a:t>&lt;/html&gt;: This closing tag means the end of the HTML document.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3E8DB-CC6A-4C0A-8711-36DB30E14D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9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20B9-1238-0E33-C628-B761EA28D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D6443-3B74-96E9-7A97-7682AAD29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74984-F58A-60C1-F834-8A9AC847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2623-F7EC-4428-89D4-4F17A5DB24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20DF-7707-4397-5E6C-A6AF53AC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A7774-66B3-B5AB-81E9-29B26313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3333-A231-4022-8A9E-91732D8E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7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6D12-8413-F7A6-CD28-45CE70B0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1D3AB-11E3-EE73-9059-13B914C0F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46278-05F7-0A1E-E875-A1CCF496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2623-F7EC-4428-89D4-4F17A5DB24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3C47-40BB-BBA1-EEDB-A560F81D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AD7BC-6509-125E-EAA8-F40F36A1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3333-A231-4022-8A9E-91732D8E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1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0219C-A62F-8672-13F1-1A2233134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7E2D9-D9EF-E5E0-2FFE-AD50F7AEC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4E61-C300-C2B9-F065-4AAB0E98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2623-F7EC-4428-89D4-4F17A5DB24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68828-64D6-2700-1F82-42B52177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3A44-E8F6-BB8A-F8E4-6A30C3DB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3333-A231-4022-8A9E-91732D8E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6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EEE8-8DD9-F780-E44F-0C67F5AD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5BD9-58F7-EEE8-3FA3-783C856B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7DB0-13D2-6206-46AE-BBF2C048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2623-F7EC-4428-89D4-4F17A5DB24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A6630-3936-A89A-47DE-F4F490E4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8946-A368-3FD2-11EE-CF478AE2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3333-A231-4022-8A9E-91732D8E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9441-A47B-245A-FF93-90B7D4CF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AEDE6-9FC8-C736-326F-973A293E6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0A8AC-6147-F739-D392-18378B2D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2623-F7EC-4428-89D4-4F17A5DB24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BCD6-ABF9-1725-6CE9-D8019D1F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3BFFE-C2FD-9F16-D9B2-963E2ABA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3333-A231-4022-8A9E-91732D8E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045A-E8CF-E809-F00E-7EA09E3A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6B20-E0C6-EB5C-368E-7553F48F9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E6632-9095-D6F8-29D4-92B9FB5BD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CF4FD-5CE6-B7E6-D7D5-C71F95C6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2623-F7EC-4428-89D4-4F17A5DB24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6C010-E0D9-3324-7E2B-5932A479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C0BA1-BE99-831D-6CE7-A3BB5417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3333-A231-4022-8A9E-91732D8E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5126-A753-F419-BAD3-1508D9ED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AF2D9-88D4-9035-AB3C-58CA5F52D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94E91-2164-E8E5-5627-26990D193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D8A20-134B-2E06-C7DF-A7B23D087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F23FA-7281-5655-1B3F-B82850390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9FE2C-3F27-79D3-EB0A-06DA41AF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2623-F7EC-4428-89D4-4F17A5DB24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021A5-C798-9A0C-F99C-F551C939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FB5AF-2070-C145-3AE1-BBFC631D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3333-A231-4022-8A9E-91732D8E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0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86EA-D402-7065-A37B-D7DFED91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F2CF8-8521-A892-7B7E-24FCADBC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2623-F7EC-4428-89D4-4F17A5DB24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49C42-11C3-E258-2736-2B495CD1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CCE36-7954-5432-4543-F31BE3FD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3333-A231-4022-8A9E-91732D8E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2983-FA1E-7B43-E7E9-67F518E9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2623-F7EC-4428-89D4-4F17A5DB24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6D51A-CBF5-657B-9993-684906D2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6BBBF-AE0C-94B8-473A-E8EA773D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3333-A231-4022-8A9E-91732D8E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4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AF16-F7E7-ACDC-86B4-3353F3FE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C8D19-9D2B-1C90-395F-B830CDD59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1D89-7EEF-95FF-F617-9E2F8B8D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1A301-56E0-3C19-F9D8-58E0856B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2623-F7EC-4428-89D4-4F17A5DB24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D61D3-3926-3847-F882-BE11153A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840E6-91E2-15E4-D5FC-0B1FE531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3333-A231-4022-8A9E-91732D8E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12F9-1731-FD2D-C1A1-F1551354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D6235-09F1-E99F-EC14-2098DA7B9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416C5-4818-6744-BD1C-8A443B6F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3E3DA-0CB0-7505-8D42-B6A16FC3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2623-F7EC-4428-89D4-4F17A5DB24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205FE-4E61-12EC-C393-BCB9D71D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C6911-0A3B-3899-B3FD-F34BD8CF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3333-A231-4022-8A9E-91732D8E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4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C6056-6F87-C713-210A-5326F2E0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2443A-EF4D-5811-240E-A59C50B8E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D87F3-5B45-7759-3364-BBB3AF8DD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92623-F7EC-4428-89D4-4F17A5DB24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7714-A7A8-A12B-26F1-AE9B51C43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7523E-94E9-6DAF-F131-BFD9B61A7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73333-A231-4022-8A9E-91732D8E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9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hiyathii/code-application-databa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046D-F436-057A-AB72-B5950B489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6331"/>
            <a:ext cx="9144000" cy="75520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C3B2E-D06C-64D9-7DD7-7D81B6176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4831"/>
            <a:ext cx="9144000" cy="3650805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73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4 - Database Design &amp; Development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/6/2023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GHIYATH AL MOSHMOSH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202202037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RC77789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cgalmoshmosh@std.axcelacademy.co.uk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7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4491-B4E6-3877-4851-E2A06CAE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CF05B2-D599-6D2A-958F-8F8D4F155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8946" y="1923919"/>
            <a:ext cx="8154107" cy="3010161"/>
          </a:xfrm>
        </p:spPr>
      </p:pic>
    </p:spTree>
    <p:extLst>
      <p:ext uri="{BB962C8B-B14F-4D97-AF65-F5344CB8AC3E}">
        <p14:creationId xmlns:p14="http://schemas.microsoft.com/office/powerpoint/2010/main" val="205992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C17D-F8D1-4DE9-F00B-D867CC9D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of the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7CCB1-C23E-4696-0D18-3F3EE75DF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3729" y="2054762"/>
            <a:ext cx="7564542" cy="3675478"/>
          </a:xfrm>
        </p:spPr>
      </p:pic>
    </p:spTree>
    <p:extLst>
      <p:ext uri="{BB962C8B-B14F-4D97-AF65-F5344CB8AC3E}">
        <p14:creationId xmlns:p14="http://schemas.microsoft.com/office/powerpoint/2010/main" val="347659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2A18-1A52-FD7B-86F7-3D6DD59F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of the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523AD3-47B3-08B8-8CF4-68E5E2B8A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725" y="2611284"/>
            <a:ext cx="8729498" cy="3679788"/>
          </a:xfrm>
        </p:spPr>
      </p:pic>
    </p:spTree>
    <p:extLst>
      <p:ext uri="{BB962C8B-B14F-4D97-AF65-F5344CB8AC3E}">
        <p14:creationId xmlns:p14="http://schemas.microsoft.com/office/powerpoint/2010/main" val="352196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A6CC-2D22-F698-A302-07F760BC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5C83D-8261-ED11-E5D0-0C54F6366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323" y="1910969"/>
            <a:ext cx="6370831" cy="4667250"/>
          </a:xfrm>
        </p:spPr>
      </p:pic>
    </p:spTree>
    <p:extLst>
      <p:ext uri="{BB962C8B-B14F-4D97-AF65-F5344CB8AC3E}">
        <p14:creationId xmlns:p14="http://schemas.microsoft.com/office/powerpoint/2010/main" val="70145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24E7-0909-1F8C-CF07-659C3667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of the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F82CA-2654-EAC8-BA02-CF905CE98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5119" y="2416196"/>
            <a:ext cx="8321761" cy="3170195"/>
          </a:xfrm>
        </p:spPr>
      </p:pic>
    </p:spTree>
    <p:extLst>
      <p:ext uri="{BB962C8B-B14F-4D97-AF65-F5344CB8AC3E}">
        <p14:creationId xmlns:p14="http://schemas.microsoft.com/office/powerpoint/2010/main" val="280174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5BD7-154C-69D0-0326-70A2FB7E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of the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7DEED-70A7-E516-FEED-5522C7B4F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9548" y="2496213"/>
            <a:ext cx="6972904" cy="3010161"/>
          </a:xfrm>
        </p:spPr>
      </p:pic>
    </p:spTree>
    <p:extLst>
      <p:ext uri="{BB962C8B-B14F-4D97-AF65-F5344CB8AC3E}">
        <p14:creationId xmlns:p14="http://schemas.microsoft.com/office/powerpoint/2010/main" val="283030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D12F-DC59-93CF-9CB4-C991EEE7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of the HTML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57010-212B-7479-871B-4E4251C54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8871" y="1825624"/>
            <a:ext cx="5995833" cy="4770247"/>
          </a:xfrm>
        </p:spPr>
      </p:pic>
    </p:spTree>
    <p:extLst>
      <p:ext uri="{BB962C8B-B14F-4D97-AF65-F5344CB8AC3E}">
        <p14:creationId xmlns:p14="http://schemas.microsoft.com/office/powerpoint/2010/main" val="1411930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0A34-A5F3-8CC3-EB62-88F4D552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of the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870F1-AF64-CAE2-9CB8-9112F01E2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272" y="2320938"/>
            <a:ext cx="6881456" cy="3360711"/>
          </a:xfrm>
        </p:spPr>
      </p:pic>
    </p:spTree>
    <p:extLst>
      <p:ext uri="{BB962C8B-B14F-4D97-AF65-F5344CB8AC3E}">
        <p14:creationId xmlns:p14="http://schemas.microsoft.com/office/powerpoint/2010/main" val="271049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68A2-7118-24D5-BCF9-505A6CB8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of the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CFCF87-4CAC-5D66-B049-5C28C0FDC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3222" y="2416196"/>
            <a:ext cx="8245555" cy="3170195"/>
          </a:xfrm>
        </p:spPr>
      </p:pic>
    </p:spTree>
    <p:extLst>
      <p:ext uri="{BB962C8B-B14F-4D97-AF65-F5344CB8AC3E}">
        <p14:creationId xmlns:p14="http://schemas.microsoft.com/office/powerpoint/2010/main" val="363207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6B89-C4C2-BAA8-BB87-C0983198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of the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75515-91D9-2916-CD9C-7F82414DE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1927" y="2496213"/>
            <a:ext cx="6988146" cy="3010161"/>
          </a:xfrm>
        </p:spPr>
      </p:pic>
    </p:spTree>
    <p:extLst>
      <p:ext uri="{BB962C8B-B14F-4D97-AF65-F5344CB8AC3E}">
        <p14:creationId xmlns:p14="http://schemas.microsoft.com/office/powerpoint/2010/main" val="76089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42A6-0C1B-694B-D933-4EF86663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7B2C85-F503-FA86-36FA-61448354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665"/>
            <a:ext cx="4032264" cy="51176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73E8ED-074F-E2DB-6047-19171C1D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825" y="1891111"/>
            <a:ext cx="4442845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48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14E3-83EA-7888-E5BE-102E7A23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of the HTML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97FCE3-FFB9-AADD-8B87-8ACA899DA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588" y="1816327"/>
            <a:ext cx="6018824" cy="4676548"/>
          </a:xfrm>
        </p:spPr>
      </p:pic>
    </p:spTree>
    <p:extLst>
      <p:ext uri="{BB962C8B-B14F-4D97-AF65-F5344CB8AC3E}">
        <p14:creationId xmlns:p14="http://schemas.microsoft.com/office/powerpoint/2010/main" val="2150762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2C36-92D2-6D86-C95E-3F455F8B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of the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F9D82-BFB6-16AC-2455-0ADC8AD8D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4755" y="2362852"/>
            <a:ext cx="7262489" cy="3276884"/>
          </a:xfrm>
        </p:spPr>
      </p:pic>
    </p:spTree>
    <p:extLst>
      <p:ext uri="{BB962C8B-B14F-4D97-AF65-F5344CB8AC3E}">
        <p14:creationId xmlns:p14="http://schemas.microsoft.com/office/powerpoint/2010/main" val="3495183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4842-E5D0-22E6-DDF5-6C2DC687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of the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16486-CDC1-1134-2450-B3CEC2508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4323" y="2580041"/>
            <a:ext cx="6843353" cy="2842506"/>
          </a:xfrm>
        </p:spPr>
      </p:pic>
    </p:spTree>
    <p:extLst>
      <p:ext uri="{BB962C8B-B14F-4D97-AF65-F5344CB8AC3E}">
        <p14:creationId xmlns:p14="http://schemas.microsoft.com/office/powerpoint/2010/main" val="3432265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1EBA-1870-46D0-92C8-5F6831C0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of the HTML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5403B-9546-694C-FA5F-0CC2CEA24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558" y="1804003"/>
            <a:ext cx="7324394" cy="4688872"/>
          </a:xfrm>
        </p:spPr>
      </p:pic>
    </p:spTree>
    <p:extLst>
      <p:ext uri="{BB962C8B-B14F-4D97-AF65-F5344CB8AC3E}">
        <p14:creationId xmlns:p14="http://schemas.microsoft.com/office/powerpoint/2010/main" val="17374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CCD7-7766-701E-B7A7-F4A2A1F7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of the (githud.com)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11EAD-CD70-B6A2-8FE9-80F9E182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ghiyathii</a:t>
            </a:r>
            <a:r>
              <a:rPr lang="en-US" dirty="0">
                <a:hlinkClick r:id="rId2"/>
              </a:rPr>
              <a:t>/code-application-database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7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B3B3-806D-4CCA-3172-89A450B5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473EA3-BA29-849C-1C96-5AD7982E3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971"/>
            <a:ext cx="8245555" cy="17679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794773-9D55-E99F-C07D-B5BB7FD32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3473"/>
            <a:ext cx="8885690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2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467E-A7BA-75AC-9182-2EAE40B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4952D-3ED3-BB1C-BB4E-5CAED3819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9947"/>
            <a:ext cx="10098952" cy="16590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ED907-DAD8-2B80-87AC-843929BC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8259"/>
            <a:ext cx="6862508" cy="17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7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6BF5-FD69-B38C-2307-E3152170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the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3D40E-0383-04FF-EBC1-AFAEC7D3B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733" y="2156673"/>
            <a:ext cx="7033194" cy="3287396"/>
          </a:xfrm>
        </p:spPr>
      </p:pic>
    </p:spTree>
    <p:extLst>
      <p:ext uri="{BB962C8B-B14F-4D97-AF65-F5344CB8AC3E}">
        <p14:creationId xmlns:p14="http://schemas.microsoft.com/office/powerpoint/2010/main" val="208894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324F-DB0E-9ABE-AE33-18A995A6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BFF5BE-D99D-37F2-08CA-787A337E8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5684" y="1690688"/>
            <a:ext cx="4211180" cy="492412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E86B8D-0CC1-8472-0345-B53BC60C7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4470316" cy="492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3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0ADA-1681-6AB0-D81B-79698EA2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64550-52C1-E8A4-D6F5-6D293C203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0894" y="1912425"/>
            <a:ext cx="7750212" cy="4099915"/>
          </a:xfrm>
        </p:spPr>
      </p:pic>
    </p:spTree>
    <p:extLst>
      <p:ext uri="{BB962C8B-B14F-4D97-AF65-F5344CB8AC3E}">
        <p14:creationId xmlns:p14="http://schemas.microsoft.com/office/powerpoint/2010/main" val="89840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7B47-8742-1CDB-568B-A4016B6C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7D6C4-F209-10FF-BA4C-401134B52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2934" y="1825625"/>
            <a:ext cx="7566132" cy="4351338"/>
          </a:xfrm>
        </p:spPr>
      </p:pic>
    </p:spTree>
    <p:extLst>
      <p:ext uri="{BB962C8B-B14F-4D97-AF65-F5344CB8AC3E}">
        <p14:creationId xmlns:p14="http://schemas.microsoft.com/office/powerpoint/2010/main" val="326762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4F1C-22FA-C4F5-2DE7-2B96EA0F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4BD41-B74C-8C64-DE7A-5C877F42B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4224" y="2240263"/>
            <a:ext cx="8223551" cy="3389151"/>
          </a:xfrm>
        </p:spPr>
      </p:pic>
    </p:spTree>
    <p:extLst>
      <p:ext uri="{BB962C8B-B14F-4D97-AF65-F5344CB8AC3E}">
        <p14:creationId xmlns:p14="http://schemas.microsoft.com/office/powerpoint/2010/main" val="389005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606</Words>
  <Application>Microsoft Office PowerPoint</Application>
  <PresentationFormat>Widescreen</PresentationFormat>
  <Paragraphs>82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Database</vt:lpstr>
      <vt:lpstr>MySQL Database</vt:lpstr>
      <vt:lpstr>MySQL Database</vt:lpstr>
      <vt:lpstr>MySQL Database</vt:lpstr>
      <vt:lpstr>Set up the Database</vt:lpstr>
      <vt:lpstr>Models </vt:lpstr>
      <vt:lpstr>View </vt:lpstr>
      <vt:lpstr>View </vt:lpstr>
      <vt:lpstr>URLs </vt:lpstr>
      <vt:lpstr>URLs </vt:lpstr>
      <vt:lpstr>Templates of the HTML</vt:lpstr>
      <vt:lpstr>Templates of the HTML</vt:lpstr>
      <vt:lpstr>PowerPoint Presentation</vt:lpstr>
      <vt:lpstr>Templates of the HTML</vt:lpstr>
      <vt:lpstr>Templates of the HTML</vt:lpstr>
      <vt:lpstr>Templates of the HTML</vt:lpstr>
      <vt:lpstr>Templates of the HTML</vt:lpstr>
      <vt:lpstr>Templates of the HTML</vt:lpstr>
      <vt:lpstr>Templates of the HTML</vt:lpstr>
      <vt:lpstr>Templates of the HTML</vt:lpstr>
      <vt:lpstr>Templates of the HTML</vt:lpstr>
      <vt:lpstr>Templates of the HTML</vt:lpstr>
      <vt:lpstr>Templates of the HTML</vt:lpstr>
      <vt:lpstr>Link of the (githud.com)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GHIYATH AL MOSHMOSH</dc:creator>
  <cp:lastModifiedBy>GHIYATH AL MOSHMOSH</cp:lastModifiedBy>
  <cp:revision>1</cp:revision>
  <dcterms:created xsi:type="dcterms:W3CDTF">2023-06-13T21:45:10Z</dcterms:created>
  <dcterms:modified xsi:type="dcterms:W3CDTF">2023-06-14T17:56:58Z</dcterms:modified>
</cp:coreProperties>
</file>