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837F3-E48E-40FF-9834-238B52A7F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F2D842-4C27-4D04-971E-05C765142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DC832-C82F-4C53-9EC9-8D1423BE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41C2-9787-4680-8D1B-A6A0FAF1DD4D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30414-1562-433E-B3AD-71C8FF4A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A615A-D458-4104-9746-E0C91718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E7D8-F0B0-4236-8766-AB363E7FD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47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D043-9BA2-4717-B9F5-5EA32A2D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B26950-0B92-4B96-B498-C065316BA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7B6E3-AFDD-4443-9638-B81C3AC0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41C2-9787-4680-8D1B-A6A0FAF1DD4D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A9DAB-D297-4AA8-8496-75898409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277BF-F13D-4303-8065-5CC7A454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E7D8-F0B0-4236-8766-AB363E7FD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9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B77577-C0EA-463B-A05D-26CBB9AC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7E2D15-BCE0-4F58-87FF-28C7F7FDF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6BEBA-29B8-4ABD-89F9-151126A0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41C2-9787-4680-8D1B-A6A0FAF1DD4D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6FB42-621E-4986-8A30-037BF8B2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92D94-B3A6-4E40-A58A-ED150EB0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E7D8-F0B0-4236-8766-AB363E7FD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59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D924A-2028-4F15-9B4A-99CFAC6E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894BA-20FF-4D5E-AE67-19D9F66E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23464-027B-42E5-BA89-8306CAEF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41C2-9787-4680-8D1B-A6A0FAF1DD4D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F56B5-B5A3-4089-A74F-D05F90A2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EF6ED-A8CC-449F-9B72-75C6A234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E7D8-F0B0-4236-8766-AB363E7FD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4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C5809-0A3A-45EA-87D2-EB2C4164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4520B-E234-44F5-B946-D44AF62F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F0D64-5F29-469A-9760-8C794CF0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41C2-9787-4680-8D1B-A6A0FAF1DD4D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DD991-28EE-427C-9440-EFA71665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0A713-2FBC-4B43-B3BE-54D0181F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E7D8-F0B0-4236-8766-AB363E7FD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6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BF097-8688-4553-9920-97718C19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17B4C-7BFA-497C-8D06-C48F53EBF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B541EC-FFF5-4A77-9165-474F28CF7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B67C3-13F8-4F22-9474-1E2FC6AE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41C2-9787-4680-8D1B-A6A0FAF1DD4D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6EB4AB-B9E3-4681-8639-FAC4E9E0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16DC5-B8EC-49FB-B4C9-326B835B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E7D8-F0B0-4236-8766-AB363E7FD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2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BFD05-6E63-437A-A7D4-7A2BFCE8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36E3B-D8F9-4EBC-9702-E2281887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D6CAEF-B61A-4C28-9895-75B81F3A5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BA179B-23C2-494B-97F0-3EF286F0F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28BAE3-5829-4B0B-B752-207E09F80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175B75-A6E7-4A03-A04C-E60A2FF6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41C2-9787-4680-8D1B-A6A0FAF1DD4D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FC79DF-C807-47DA-9723-58611D6B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AC4CBA-F3B1-4CB1-B025-D9D2EE77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E7D8-F0B0-4236-8766-AB363E7FD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2EBDB-1958-4E2F-8014-F15F0E87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1BF4E9-00A2-4B0B-B53C-2C7CF691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41C2-9787-4680-8D1B-A6A0FAF1DD4D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5F2EF1-BA29-418B-9D04-C1AB49F6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B605C-FC9D-4286-9D75-621A7A8C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E7D8-F0B0-4236-8766-AB363E7FD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5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458DE8-7F48-4957-A22E-310D3E8B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41C2-9787-4680-8D1B-A6A0FAF1DD4D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8DE5D6-C1E9-44E2-B9F9-EEA8F127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42C831-69A9-442A-AF42-BCE023F6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E7D8-F0B0-4236-8766-AB363E7FD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1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2A4E6-0C54-414E-8D0A-4E65076AD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B8425-9ECA-452E-B2AA-CCB76C77A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027EB0-B467-4D5A-B194-5599148DA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A7CFC-557B-4EC0-845D-D327D36A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41C2-9787-4680-8D1B-A6A0FAF1DD4D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4DF972-486B-4A82-B5C9-12CF59B7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0FB9E-7583-4E3F-9A9B-6ED12362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E7D8-F0B0-4236-8766-AB363E7FD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0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D72A2-959A-4675-ADD5-72899D7F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44CC04-E627-46CD-AC87-AE44B4121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68789F-4215-4F26-8366-621251AC4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902685-0E7F-4C2C-A848-8472D73A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41C2-9787-4680-8D1B-A6A0FAF1DD4D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2AFF10-46CC-45D1-9123-F1AEC6D7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9B70F6-74E2-4AC9-8C49-C43B8030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E7D8-F0B0-4236-8766-AB363E7FD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4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9C06E8-63B8-4AA2-B0EC-EF03EC3F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E6195-68F6-4FE4-B48E-CEECFA32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97F2E-96DB-4109-BD35-EB0C3883B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C2-9787-4680-8D1B-A6A0FAF1DD4D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DCAF4-E876-4324-AF36-D7C91C2B0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7DE10-55FA-4E95-BC53-04B029457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2E7D8-F0B0-4236-8766-AB363E7FD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03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naver.com/ghj0494" TargetMode="External"/><Relationship Id="rId3" Type="http://schemas.openxmlformats.org/officeDocument/2006/relationships/hyperlink" Target="https://www.youtube.com/watch?v=e6I4vlGNMEw" TargetMode="External"/><Relationship Id="rId7" Type="http://schemas.openxmlformats.org/officeDocument/2006/relationships/hyperlink" Target="https://www.youtube.com/watch?v=e1a4Iu5NFKo" TargetMode="External"/><Relationship Id="rId2" Type="http://schemas.openxmlformats.org/officeDocument/2006/relationships/hyperlink" Target="https://www.youtube.com/watch?v=8nlVA-V6cV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DG62Y8GKMgU" TargetMode="External"/><Relationship Id="rId5" Type="http://schemas.openxmlformats.org/officeDocument/2006/relationships/hyperlink" Target="https://www.youtube.com/watch?v=-N7QzpCul2U" TargetMode="External"/><Relationship Id="rId4" Type="http://schemas.openxmlformats.org/officeDocument/2006/relationships/hyperlink" Target="https://www.youtube.com/watch?v=iGxKsJpus0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50D500-E1AD-4C0D-81C4-015985E7FDFF}"/>
              </a:ext>
            </a:extLst>
          </p:cNvPr>
          <p:cNvSpPr txBox="1"/>
          <p:nvPr/>
        </p:nvSpPr>
        <p:spPr>
          <a:xfrm>
            <a:off x="1047750" y="666750"/>
            <a:ext cx="101060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to 50 </a:t>
            </a:r>
            <a:r>
              <a:rPr lang="ko-KR" altLang="en-US" dirty="0"/>
              <a:t>게임 영상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https://www.youtube.com/watch?v=8nlVA-V6cVA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스네이크</a:t>
            </a:r>
            <a:r>
              <a:rPr lang="ko-KR" altLang="en-US" dirty="0"/>
              <a:t> 게임 영상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https://www.youtube.com/watch?v=e6I4vlGNMEw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식권자판기 영상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https://www.youtube.com/watch?v=iGxKsJpus0Q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MyArrayList</a:t>
            </a:r>
            <a:r>
              <a:rPr lang="en-US" altLang="ko-KR" dirty="0"/>
              <a:t> </a:t>
            </a:r>
            <a:r>
              <a:rPr lang="ko-KR" altLang="en-US" dirty="0"/>
              <a:t>영상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https://www.youtube.com/watch?v=-N7QzpCul2U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랭킹 영상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https://www.youtube.com/watch?v=DG62Y8GKMgU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RPG </a:t>
            </a:r>
            <a:r>
              <a:rPr lang="ko-KR" altLang="en-US" dirty="0"/>
              <a:t>영상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https://www.youtube.com/watch?v=e1a4Iu5NFKo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개인 블로그 링크</a:t>
            </a:r>
            <a:endParaRPr lang="en-US" altLang="ko-KR" dirty="0"/>
          </a:p>
          <a:p>
            <a:r>
              <a:rPr lang="en-US" altLang="ko-KR">
                <a:hlinkClick r:id="rId8"/>
              </a:rPr>
              <a:t>https://blog.naver.com/ghj0494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02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3F4764D9AFA5449AB5E988F3B6622C7" ma:contentTypeVersion="2" ma:contentTypeDescription="새 문서를 만듭니다." ma:contentTypeScope="" ma:versionID="9d3510c170c089345e2d15c76cb823b7">
  <xsd:schema xmlns:xsd="http://www.w3.org/2001/XMLSchema" xmlns:xs="http://www.w3.org/2001/XMLSchema" xmlns:p="http://schemas.microsoft.com/office/2006/metadata/properties" xmlns:ns3="21b73f3b-4a67-47b4-9781-3f6a9fe00883" targetNamespace="http://schemas.microsoft.com/office/2006/metadata/properties" ma:root="true" ma:fieldsID="bfbb7b6dbcbf3bbb18e4e53c306770a2" ns3:_="">
    <xsd:import namespace="21b73f3b-4a67-47b4-9781-3f6a9fe008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b73f3b-4a67-47b4-9781-3f6a9fe008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64DDDF-5F8D-4CD1-8EC7-BC7DA0B7BE1B}">
  <ds:schemaRefs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21b73f3b-4a67-47b4-9781-3f6a9fe00883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4A27C4B-828B-45E2-BE9E-F791B997D1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A8200D-7E66-4394-B7E8-DC702F005E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b73f3b-4a67-47b4-9781-3f6a9fe008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106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이형근</dc:creator>
  <cp:lastModifiedBy>이형근</cp:lastModifiedBy>
  <cp:revision>7</cp:revision>
  <dcterms:created xsi:type="dcterms:W3CDTF">2021-01-10T08:41:41Z</dcterms:created>
  <dcterms:modified xsi:type="dcterms:W3CDTF">2021-01-10T08:51:27Z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0x01010073F4764D9AFA5449AB5E988F3B6622C7</vt:lpwstr>
  </property>
</Properties>
</file>