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2015/5/28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敏捷实践总结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京东拍拍无线</a:t>
            </a:r>
            <a:endParaRPr lang="en-US" altLang="zh-CN" dirty="0" smtClean="0"/>
          </a:p>
          <a:p>
            <a:r>
              <a:rPr lang="zh-CN" altLang="en-US" dirty="0"/>
              <a:t>郭红俊</a:t>
            </a:r>
          </a:p>
        </p:txBody>
      </p:sp>
    </p:spTree>
    <p:extLst>
      <p:ext uri="{BB962C8B-B14F-4D97-AF65-F5344CB8AC3E}">
        <p14:creationId xmlns:p14="http://schemas.microsoft.com/office/powerpoint/2010/main" val="69209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20140715-   </a:t>
            </a:r>
            <a:r>
              <a:rPr lang="zh-CN" altLang="en-US" dirty="0" smtClean="0"/>
              <a:t>京东拍拍无线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14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邮件日报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2591092" cy="275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55149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44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5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</TotalTime>
  <Words>17</Words>
  <Application>Microsoft Office PowerPoint</Application>
  <PresentationFormat>全屏显示(4:3)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沉稳</vt:lpstr>
      <vt:lpstr>敏捷实践总结</vt:lpstr>
      <vt:lpstr>自我介绍</vt:lpstr>
      <vt:lpstr>邮件日报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敏捷实践总结</dc:title>
  <dc:creator>郭红俊</dc:creator>
  <cp:lastModifiedBy>郭红俊</cp:lastModifiedBy>
  <cp:revision>9</cp:revision>
  <dcterms:created xsi:type="dcterms:W3CDTF">2015-05-28T02:21:36Z</dcterms:created>
  <dcterms:modified xsi:type="dcterms:W3CDTF">2015-05-28T03:19:29Z</dcterms:modified>
</cp:coreProperties>
</file>