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60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64590-7CFF-460F-AB48-ADC488BFE77F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428E4-E38D-47EB-A2C2-70D53FB14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3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disk.weibo.com/s/C2Z_px1axvcIj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l.cn/157487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.com/question/2058447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多维度介绍；</a:t>
            </a:r>
            <a:endParaRPr lang="en-US" altLang="zh-CN" dirty="0" smtClean="0"/>
          </a:p>
          <a:p>
            <a:r>
              <a:rPr lang="zh-CN" altLang="en-US" dirty="0" smtClean="0"/>
              <a:t>技术人找工作看什么？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428E4-E38D-47EB-A2C2-70D53FB144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9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http://vdisk.weibo.com/s/C2Z_px1axvcIj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http://www.wl.cn/157487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0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交感神经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左边有病通过右边来治，右边有病通过左边来治。</a:t>
            </a:r>
            <a:endParaRPr lang="en-US" altLang="zh-CN" dirty="0" smtClean="0"/>
          </a:p>
          <a:p>
            <a:r>
              <a:rPr lang="zh-CN" altLang="en-US" dirty="0" smtClean="0"/>
              <a:t>腰椎间盘突出事迹就是纤维环压迫神经，压迫左边，右边就不能动，压缩右边，左边就不能动。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通过交感神经使骨节来开，骨膜增强。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我为什么学习太极；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的两个收获；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/>
              <a:t>健身祛病小功法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2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E546BB8-A3B0-424C-9CB3-E4CD481F90E4}" type="datetimeFigureOut">
              <a:rPr lang="zh-CN" altLang="en-US" smtClean="0"/>
              <a:t>2013/11/30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78D6240-9E62-4E38-B144-A425972638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ghj1976" TargetMode="External"/><Relationship Id="rId2" Type="http://schemas.openxmlformats.org/officeDocument/2006/relationships/hyperlink" Target="http://bbs.csdn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ibo.com/ghj1976" TargetMode="External"/><Relationship Id="rId5" Type="http://schemas.openxmlformats.org/officeDocument/2006/relationships/hyperlink" Target="http://cnblogs.com/ghj1976" TargetMode="External"/><Relationship Id="rId4" Type="http://schemas.openxmlformats.org/officeDocument/2006/relationships/hyperlink" Target="http://blog.joycode.com/ghj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disk.weibo.com/s/C2Z_px1axvcIj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我是谁？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搜狐畅游网站方向架构师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员工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发散：技术人找工作靠什么？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是谁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混论坛</a:t>
            </a:r>
            <a:endParaRPr lang="en-US" altLang="zh-CN" dirty="0" smtClean="0"/>
          </a:p>
          <a:p>
            <a:pPr lvl="1"/>
            <a:r>
              <a:rPr lang="zh-CN" altLang="en-US" smtClean="0"/>
              <a:t>大富翁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http://bbs.csdn.net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博客</a:t>
            </a:r>
            <a:r>
              <a:rPr lang="en-US" altLang="zh-CN" dirty="0" smtClean="0"/>
              <a:t>\RSS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blog.csdn.net/ghj1976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http://blog.joycode.com/ghj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cnblogs.com/ghj1976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 Reader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博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http://weibo.com/ghj1976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我是如何学习的？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我的太极路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/>
              </a:rPr>
              <a:t> </a:t>
            </a:r>
            <a:r>
              <a:rPr lang="zh-CN" altLang="en-US" b="1" dirty="0" smtClean="0">
                <a:effectLst/>
              </a:rPr>
              <a:t>王培生健身祛病小功法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分</a:t>
            </a:r>
            <a:r>
              <a:rPr lang="en-US" altLang="zh-CN" sz="2000" dirty="0"/>
              <a:t>4</a:t>
            </a:r>
            <a:r>
              <a:rPr lang="zh-CN" altLang="en-US" sz="2000" dirty="0"/>
              <a:t>章介绍了</a:t>
            </a:r>
            <a:r>
              <a:rPr lang="en-US" altLang="zh-CN" sz="2000" dirty="0"/>
              <a:t>78</a:t>
            </a:r>
            <a:r>
              <a:rPr lang="zh-CN" altLang="en-US" sz="2000" dirty="0"/>
              <a:t>个健身祛病的小功法。介绍了自我检查身体法</a:t>
            </a:r>
            <a:r>
              <a:rPr lang="en-US" altLang="zh-CN" sz="2000" dirty="0"/>
              <a:t>,</a:t>
            </a:r>
            <a:r>
              <a:rPr lang="zh-CN" altLang="en-US" sz="2000" dirty="0"/>
              <a:t>强身醒脑消除疲劳法</a:t>
            </a:r>
            <a:r>
              <a:rPr lang="en-US" altLang="zh-CN" sz="2000" dirty="0"/>
              <a:t>,</a:t>
            </a:r>
            <a:r>
              <a:rPr lang="zh-CN" altLang="en-US" sz="2000" dirty="0"/>
              <a:t>增强体质法</a:t>
            </a:r>
            <a:r>
              <a:rPr lang="en-US" altLang="zh-CN" sz="2000" dirty="0"/>
              <a:t>,</a:t>
            </a:r>
            <a:r>
              <a:rPr lang="zh-CN" altLang="en-US" sz="2000" dirty="0"/>
              <a:t>强心、固肾、舒肝、理肺、健脾养胃等以及健美养生等方面的功</a:t>
            </a:r>
            <a:r>
              <a:rPr lang="zh-CN" altLang="en-US" sz="2000" dirty="0" smtClean="0"/>
              <a:t>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>
                <a:hlinkClick r:id="rId3"/>
              </a:rPr>
              <a:t>http://vdisk.weibo.com/s/C2Z_px1axvcIj</a:t>
            </a:r>
            <a:r>
              <a:rPr lang="en-US" altLang="zh-CN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>
                <a:hlinkClick r:id="rId3"/>
              </a:rPr>
              <a:t>http://vdisk.weibo.com/s/C2Z_px1axvcIj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AutoShape 9" descr="data:image/jpeg;base64,/9j/4AAQSkZJRgABAQAAAQABAAD/2wCEAAkGBhQSERUUExQWFBUWFxgYFxcYFxgXGBocGBQVFRYYGBcYHCYeGBojGRQUHy8gIycpLCwsFR4xNTAqNSYrLCkBCQoKDgwOGg8PGikcHB4pKSksKSkpLCkpKSkpKSkpKSkpKSkpKSk1KSkpLCkpLikpKSwsLykpKSkpKSopLCkpKf/AABEIAPAAwAMBIgACEQEDEQH/xAAcAAABBQEBAQAAAAAAAAAAAAAEAgMFBggBAAf/xABIEAABAwIDAgYPBwIFBAMAAAABAAIRAyEEEjFBUQUHImFxgQYTFDI1c5GhsbKzwdHh8BUlQlJTcpKCkyMkYqLCM2Oj8TRDlP/EABoBAAMBAQEBAAAAAAAAAAAAAAECAwQABQb/xAAnEQACAgMAAwABAwUBAAAAAAAAAQIRAyExBBJBUSJhcUKRoeHwE//aAAwDAQACEQMRAD8A+4FZj4zWfeuL8aPZsWnCsxcZx+9cZ4wezYihJ8Jnsa7AcNXwjK1R787psCABcgDREni/w42vP9Q+CK7Cx/lKQOhB6O+N1Yq72uIa0GBuHKceYbBzlD6OkqKtS4u8O7QVDH+v3wvN7AMG4fjH9dvQrLUbUcIylrB+ETs3nf5kilQJIblO4WTC0iDw/Fbg31A0mpds9/t2jRSLeJbA/wDe/ufJTtDBdrOYmMm2YFt5KluDsf22SLs0BOpO/oSyOooNTiiwQMf4v9z5IN3FdgwT/wBWNnL8uxfScSRqgDTk6fW1cjLNyT0UuhxVYExmNWT/ANz5JdfijwgNu2x4z5K6U8EIOwHydK7hsLskkBOkN76KWOKLBxfts7u2fJMnipwen+L/AD+SvdRx1i92x16oCoYPOFeEUyGScktMqVXirwbf1f7nySG8WGCI/wDt/n8lc3v0BTbSJ9yZwiSWWbfSpU+KvBn9WP3/ACT1HiowRMHt39z5K20jAPPZP4Zmp5/qFLIkuFsc5PpWxxM4CL9u/ufJeZxM4GCYrf3PkroxyKqCBsWNtmyOyhUuJzAEXFYHxnyXsVxOYFtJ7gKuYNcQe2GJDSRaL6K8NxATOIr/AOFUBsMj/VK5NjtHxbiQbHDFLxVb1FpdZq4k/DFLxVb1FpWVU5HFl/jQP3ti/GD2TFqArLnGj4WxnjR7OmihZF87A6LG4Gi6p+KQ0ET+J1/rcrhwZhmU80kC4IMTImT8FS+xaqauEoONgGZQBsAJBPTZTeLxRc1oc0tY2wDZl/M5x8sCUGP8Da/COeuRS7xoIhojM5xE6DZdcx/DTaRDZzPu4DQNgQGkjZPlugcHRqVHFoik3Qx6C7W+4JnFcDuZXpwBGUgG5EwfmlldGjBCMn+oZ4QxxqgZ6rSLyQNBe8SNYtqbpXAnDJpDKKkS+8iXFo2DnK6eDHNDyYlw3f6QLR0aFDYHCOcxhBA2ixuLRttrt3qabs9H1xrG1Vlw7vaQCXWLeU2NrjJc6LREJODx97u21HRzSQxunWm+DsM6ZMckEATzkjYLAFLp8H1jUc5xbdpa2HEECSJNtYjzqp4Ndsfo0oa0a6TeI2lP1Hhg2dJULjsU5tXJOgHenfvKbqvdsE7vmq0LH+B+vjLkt2aTtQdWvmdsFt886Lq8HuLcwiRJcL6JqjwYXw6I3TN59yrCiOVNoXUu2RcgfUJFBwiYCew+EOZwsCOfeLQjKeALSLdMO5tyacq4Sx42+gTaRcZRtCmQLRCbxBh4be4kX3ap2mSDBvafmoz2rKRik6C6RRVKjJuPremqEQYui6TwRZZWjalSBn8H8/mQ2IwoFGpeeQ/1SpHF1IbYT51H4n/pPn8jrf0lFIDe6PivEoPvil4ut6i0ms28Snhel4qt6i0kqs6PDxWXONHwtjPGj2TFqMrN3ZjweK3DmKae9FTM7oFOnbrJC5HSLxxd8G5cBRLwJIJE7BnJ2qX4VpaVL8kRHMTMhR+ExwOFpURzl5/05jA6/dzqbwDw9uQ8q23Ug7D6OtAf4B4iiXUIpyC6JjWJIcZ6EvF4jJkZIlsTOokQPNKDYyo3khzmwSIt9XCCrU2iQ19VxJl2UEyYjvjYIS4XwpOW1aQrB45xa+q51nOMNJEASGgASiG03OqsOYBjJ5OknQc0R6VFlr7NId2oatmTAO4fFG8HYulmJa17yRDWnNl89ukpFdmvIorG2/8ABOYWnlbWqTc8ho00GQf7iUVgsE+hSIac79BLrDQbdlutAUab8oBqRHKI5NoOab85lN08VWh2aqRpFm6OEgm26VX6eRFatCGYTPLi6XTyj0TMcwhK4LfmuerzfDzplzXMGUPygidW3n43XqNKByXgFouZAgc82hMnQ9DdB1WkXPe/KHP5TTfUwANgtsCl8QM1RhBimwExz6AQOZQNTCuqEOLs2uXMYAhuYnyLhNQw3thIIMQQZA1vGiKYkoWS3CHCIFJ72AybA85OWeq6MqEkUWSQSQXQbwwXk85hQNRj2gB55DS2BAA32FphSJY6cwqEvHJBjSbkbgi37Mn6+qH8S/NiTuYzzm580eREYbhAGSNmqhHYgjMJJcScxPNY6dafw2BMTBgCZi3kGqWbrQccb2T2HxDZJbBnZKNZXGm9QFIPblMNyuMSAJ15tqlmSNfKosux3FSIiI3FDYv/AKNT9jvVKdMn4rmMB7U8C/Jd6CgCvp8O4kSftil4qr7NaVWdOJ1scMU/F1vUWi1QEeHSs19m/CPaOGsY6Jl4H/jpn3LShWXeNHwti/Gj2bEUCReOwyoatBhs7MSSTt5R2dSunasslnJcLQdI2gqk8Xjh3FTmxh8dbnK4cH1MzYOo864p8EOY+o8ZsjY3TJnS86KK4YxhblMOicpBbY7i1StdpbJH15FW+G8xq0pcZJOmg72IC6VpaNPh+sstS4F4jGFjHOAMltw5si++9in+CMQDlOR0kXIaA0W6VD43Fgt7V2wuee/cSQ0X0j3I3AuaXCiXPbI5JDnAOi9rDn8iFuy88EFi5vv3hYH1yQcoPKECALXEkk7LaIXHVYJtUBIAMAHRuUQTv3otz8gnWNdp5+tQndrqjySIFo6ydn1tVEjyYptNr4PvxJcLtcCLDLl0GmaRrziE4MS8NIGd2YtM25IBk7E/hqAaL395S8rSZaSOYrnEf3Qw6rl0zu74yCM16ZZHTohsTULi0Fps0gl4DiZdO6DZSDqBBmdehKfUcBJbP1vKm0EiMa+Q7kzJEWaIiATzkgEI2nTc/M5sZc2l80GC607SBfYvOdzEfXnSqeGBIIkHmKNHAjMK4SS0guc4wd5NlLU+HAwMbk5jfy3QFXG1Gd8cwJ2jnRDHUq3+h278JSy6NFInaFNrgY0JzDm6E+A1ovA5zZQuBbVpODSC5h0IvCmXUsw5VxbYCpsIoVmkWBPQLeUpnEvcWOEAAg7bi25MYpjgIpi/OLR1IJjnkmHwfxNcPRGxA74fK+J7wzT8XW9RaLWdeJ5v3xT8XW9RaKCsTjw8sv8AGh4VxnjR7Ni1Asv8aHhbF+NHs2IoE+F27A6QOBo2/NcfucrZ9p02gNGy3Xzqp9gLj3BTjbmA6c5VldwdtsYiUa2P/SPitIPOonF8KU5ZlDnEkjQAgjUGdNVKtIgA7OoKs4miS4vhpyy90DkSYEAbTYSknJx4bvDwwyN+7oKxNOoCDTpxe4OW/WDIUgzHaE0pIIuSy06wZ19KiDhXVWNIa2ILiQ1rB0A7Umk3NVpthkESeQ0HoOo60Vks0S8WKj3av/ulgr1CegX3dKBw7s02iD1p/O4GJXKGKa8OLdhj5rZLSR87j37aDaIzBvT5gLpL8fyiGtEdGu7p3pJkUp3289/QhKdOTz6DyKDNEUG92j8pHQY82ieEu71500Juo51BwuCT59qVSqxMi3Ns6kjKDtRrm98LdC8QN3k6dVxuMiwcR5YSu2OMk8qVworUfmHnQlXAXltxu+aeIHR1x1T8U4xp32SsZDOE4SfStcj8puPKnsRwm+obEtG4fFONou3T0XXjVve0cxCQewKrUcw2Jnf6AjcPjBVtUHKix3/NIfUadXT1Id+Gbq10HrQoLej55xNH74p+LreotGrN/Ewfvin4ut6i0gqEVw6Vl7jP8LYzxg9mxagKy/xn+FsZ40eyYjEE+Fw7AsRGApjUS+f5FWxmLiIvOipXYU4jA0txL/WOqtdCs224W+KdAldJIcxFQm2gSsjQBmAg6A6X6Uw94z6oXETWqAultJl7yM0f8UrejVjj7PbpINPCGasKQY0ANkXIAtOkQn+4mslwy5tpFz5edQbagOKIsZbG/Yuuq1Kbm5czmOIBEE5Zta2kShF/f3NWfD8i6bjf8/klmHXp8ibwNVr5LWwB0DYPdCSHzY28yVh6rHAmnA3gbZuFpm7qjx8S9VK/9EhiqUUo5/cg6bgSnHYgZXSe+g9BC9QZa1ypUVQnFYvIJjQgRvlwb70+6H22+dRXDJP+EPzVaY/jmf8A8VIvoE7hCALoTWwgm0hDVmObqLb59yJFdzTGq9Ve14ymx+tF1He1DdN7XDWbbfPdE0sXl0J6LFR1QZTEW2FOMII1lIyqpokTiwdt/Il91me+PlkKNBmN4m3SnKdQbigBoMr4toEuE9DQmoa++UeYFNuezYDf62JgUnEggQLbUDj53xL+GKfi63qLSKzhxNtjhpn7K3qLR6LFXDxWXuNDwti/Gj2bFqErL3Gh4WxnjB7Ommj0E+Fo7ChOApzsL/XKmqY15lDdg/8A8Kn0u9YqxUKdyNwlMMnoRSYRJO1IfwpTES4idhab83P81IUGySXCQBooLGYjtrqWRrnZDe0bR8EsnRq8XEsj/Vz8jtbG02DttOmeU6DNjoTt2WUq57RGYgE6DfHSoTEYHtrwxrQDMvIcXBo2yTaU/i8IzuikGttcnXZKSMqNmTBCcVt3Tb/hcJKpUtpI501R5OkQie02T9HBtNitCPDb+ANR0o6jVgWXn8GCUw/DkWXPZy0C452bEYcE3Hbam67WBun9ZUgXnf1/FQnaHux4M8mnQN9kveIHTAUzSYQTN9xQSOkx3tYPP1pgUA0yne1wbeRMcKPLKbnNEkA5Rz7POjwTbdCsRcGASY0F55hz/FB0e68jiKDGbml0uOkSRoneBsSaVMNqvYax5TrxEnvRzDRGjhl+xmYDUtmPQsM8ys9CGGVaKniOyao12Ws3tThJg6HcGmLqTwPCgrC3fAaEg+SNUTwiaWIaRUYOj601Xz/D1u5MWWgzF2ydm6Nq6GRSOyQlBbPo+DrQYcPcpKnUBiNJ96DwtRtRgMWcAR1oqgzKOsK6M0naPmPE8fvpn7K/qlaMWc+J/wANM/ZX9VaMXBjw8Vl7jP8AC2M8aPZ01qErL/GgPvXGeNHs2Jo9Bk4WnsJtgaZ28r1irHhZvGp8yg+wVv8AkqPXH8nSrS2oBulOd7UjrWw2NNvWhKlVhfDuTaReAd9xptRFVpI19Ec0KPwTDme0WghxzCYgxGuhmepJN1Rq8eKab/AU7HU6TIa0ODrQCNoBJO/RewmGpB5ykZjNpvGpjmQXCcvqBrcjoucjSAOmSlU6ziTlcwHQ8kzHuSRls2zxVjTTdtb3/ayVziLRqn2ARM3Ud22GgEX2EJVPFFuum1aUzxZIKqVOtLLxEG43wmMs3BlNmpv0CLJJuxrgqgH1axFgHWdv1Bnoy+dSY5/Konscr/4DXkQXy6J1BJcD0HMFIduki3y+SRWVkKe0oLHsLgGg3749AMn0KQLo2yoTHvPbZ0aW674JlTzT9YD+PjWTKRNIPNQlw1MNi5NrkzpfcicZwl2otAnMSB1neNydwmNptLjeSLGJt+VonXalOuQYBleNPTs+hhG00ce/NDrA7YXzTh/Ek4txOoMeZfSqlHLJ82wKA7HuwucUK2IcC0EuDBck6tzHSLJ/FnFSdmbzYSeNepduDqBp4em0/hY0HpDR70Y0yOn4i6YLogXiIT1OoeS0mRIEda9Q8ZLR8y4n/DTP2V/VWjFnLie8NM/ZX9VaNXMaPDxWXuNA/e2L8aPZsWoSsvcaHhbGeMHs2Joi5OFv7DHRgKPQ71ipgVX6gEjbZQ3Yc3/IUTP5vXcpqliYmHGNkKlMnaYZQrAtB2lM4XDgVHf65BvsiEx26C2NOfXyIl1SLpvRNWBZpQlS4+iaPAjA03cd/KI6DA1XcLwQyRMh9wIPJd086ewuMB6efd8UdWpix/8AXN1qKikan5OSW23sjO1ObNiQPNbavOeI6dilaGJJtrsO09Y96VVog6tVLMrkQoflhwFto3hOY+q3tL3ZoBaRO6RlB6iQn62CyjML7xzcyj6jQQWv7x7gAJ/EDmaP9qN6BGmwmkGhrWiwaAAIFgIC6126SmqgJvHW0ozDYZ7okRbvu93ahKpUM426G3ucAfQojh1xOUjcYGwlWUcGDfpt+O9BcLYAZBAnLeNpHxWXPL2ia/GXpMr2FouMGA62+EfSfcWjYQfcmqFBpuPLoiWPE3Xj5J2e+mM1Gmd6KwODLRLjf68iIoN277J/JK3eN46VTkeV5XluV448PZDEG/N/7Ss3KHSPd8FwAgpylSuOnXrW48+7PmfE94aZ+yv6pWjVnLid8NM/ZX9UrRqZhjw8Vl3jQ8LYzxo9mxaiKy9xoeFsX40eyYmj0XJwtnYcD3BR3EO9cqebgi9trwPoKvdh9AuwNGNIdqbd+5WChii2Ijq+tVa9Gf1VsDq4JwkwT1JFOq5uvnBUvVxhcJmANRoerei+5ARIBcCJg3PV8ELOeiKwteb2ndvUvQqzAdABmD6EBieDwDmZtvl18m9Jp1A4c48yXpWI9WY4OtYix8uiX9q1ALgHqTJxovHKckisYOklcl+TmkSWHxAfzH8u0HeN6h+E6IGKwoFpfUcdxyUXRbpIRmFwWcg3AB13xsCFx5zcJUG7KdCq8/1HIPQpSdaR0IfSdwmDawSBcwSn8102xxXWhQZp4KLkJiHXRL01kukY8dbIXGUsnLHenXmPzQWDourPho5M8p34RzToT0KwYmkCQ0gEHvgdtt3kTuHaALAADSBCy/8AhFys2rypRhSA6mDLLDQdK8w9B5ipQOmd2ij8RhSJIEhboTvR5c4u7POdHN1rwqXEHaPShDV+vklUa4JFiL8ypQqKBxP+G2/tr+qVo1Zx4nT99M/ZX9VaORY0eHisvcaHhbGeMHs2LUJWXeNLwrjPGD2bE0RcnC49hDz3BS/qj+blOBgAExJ+tihOwukTgKEbneu5S7cKWm52ha0v0nn3c6HxTBFpEb/ijuD8YScjtdh9x39KAfXAKZdVJMixCSSKRfsStR8Fw/1Ej4oWvRg5m222+G5D08RnfE5ib62T72kcyT9kaFpbEdrc9skiNsfNPYPDB5gWAOsAndtTOHwzi7edgi1+dTWGwuRsDr6Uk3Q0U5O/gtrA0QNAq9hBn4QxLvyU6VMdeZ59ysj22Vc7GBmq4x+/EuHUxjWj3rO/yaET7bLgdafImcW48lo/EY6gJPo86dA8yn9HrVnXrgXDsXnoHIQ8beZeFgkimF17ohJYWh2mdR0JXdAkjybZ+SEwtcFxHv8ArYjKo2BL3hzVEdi6Lc1rejqKH7XBGuouL7d6ki+DG5NOoBx55HpWtaRjcqbR8x4m/DTP2V/VWj1nHic8NM/ZX9VaOVGUhw8Vl3jR8LYzxo9kxaiKy7xoeFsZ40ezpoxFycLv2BH/ACNEbw713K0swRyzsVZ7A6f+RoHmd67lcBX7Ww/mOg+S0uVKjDCHtJsiq+BM6W3e8IWphb6dWxSr8YBdxj63Jl2N3C3nS96aFa4RYoQZEtI2o3C4ku5Lu+8xvsRIubgL3cILmkWIIkHpXPQHvTCmUiBYdJ0S6dQg30OnwKIIXH0pCwNt7Ny0qPE2uqjxe4oPpViNteq4/wBRBHmVj4Wr9roVX/lpvPkbZVXixpxgpP4qjvQB7inV0zi2lsmd0ge8rspYYkkKYxwm6beV6TquOKVnI614Q2LrZQT5Ofd507VeABNlEMmrVJM5WkQN5GgUZP4WjG9khwbTgSdTr6VJtO5BGYuLcycY6wv5U9UiLe9jGJJDt+1LY0l09CfbRtJXict/rVaqpUebKds+XcUTY4cA3DEegrRhWdOKR336OjE+grRZTs1Q4eWXONLwtjPGD2bFqNZc40fC2M8aPZMRiCfC99hVfLgKAbrlMn+t2imn4qOc71BdhjQMFQO9k/7nKT7nJ+tipL4Txptscr1RGlzF01TcCblJfh1xjSELL0SWHhkwDKlqZYWyLxe+sqv06rjz9Uoqh3zbRfZN0G9E5Qtk0DN10cy7SMhKq1A0STA51kNR8o7KOzGth69bCPAq0S78U5yx8OyzzSYKsPFvwlTfhCxoI7U507ocSRfQmLQm+y/sWpYmu2tdxyhrmg5c0TFxt+CnOx7BU2U8tOnka2LXzTtLjt2X5k6nFqgvFNb+EoCkVSl5whqtXzKTZ1HX1MoQWNx8Cwvp5UpzsxtediIo8FDV9yNBsHTvUZSbdIqlFbZBmu6o4CCTrrbyqawOC7WBOu3rRYpgbAOgALjiujD1dvYMmT2VJUhJKZzQNCb2G9O5ky/EQeSJO738ytD9TozzuKHqbHGS89Q0CZq1Zj8uwb+c7gudsJIzGTuFh5F0HfpPUtDdmSMKPmvFJ4e6sT/yWjVnLijH39/+n/ktGJpdLx4ccsu8aPhbGeNHs6a1GVlzjR8LYzxo9nTRj0E+F57DcE5+Cw+wZL8/KcrQ3Ciw0A27SVHdgNMu4Pw8fpiea5ViNDIMzuoe88yEm7GiD08EzcE7kpt1gDyIHE8K7GRO/wCAUeahOskrqHosNLF0dhCHxWKpktDRJnVRGUp3D1Lt6fii1oFB2LxZYwuGoFhvOxQ2G4Qc5uWrfMST0mFI4nMdnJmedAvw0kEbOZYpyZ6OBRS30ey3EOjpj3pdPOHSCDETAhC1Ku8C3lUhgmENuIJ2KUbstklFKx6hjw4kFpbAmToYXH46GZiQJNh6JQuKwZsQSDcbYPNzIQUnuAa9pgHb9edPKTIRhCW7JejiWxOk7QmKmPyv76W8+o6Cg6WEIMAkAbNq7iODg4WJneVNub4jqxRfSYLpukEqOwOLc2GOGlp9CkKj4VNyqjLNerdjNck8luu07kim0NFusrzQSZ2dG1dyzst0LVCPqjLKVs59ae9PECF3DYbNtR9HBtttTWJR8g4oz9/dWJ960as58Uvh/qxP/JaNTMquHCstcabvvbGeMHs6a1KVlnjTH3tjPGj2VNdEWZWaXCVRohtR7Rua5wHkBSjwzW/VqR+93xQhSUwOhR4UqnWpU/m74rv2pV/Vqfzd8UIvLg0GfatX9Wp/N3xXftat+rU/m74oJdC4FBn2xW/Vqfzd8V77Wrfq1P5u+KDXUAhI4RqTPbH9OY/FL+1636tT+bvig15dRwX9rVv1an83fFe+1Kv6j/5u+KDXQV1I4J+0an6j/wCR+K73fU/O7+R+KFSpRSFH+76n53fyPxXjj6n53fyPxQ64u0HoR3c/87v5H4r3dr/zO8p+KHXUQND/AHW/8x8vzXu63fmPlTK8uoBfOJA/fFLxdb1FpdZo4j/DFLxVb1FpdJLpSP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1" descr="data:image/jpeg;base64,/9j/4AAQSkZJRgABAQAAAQABAAD/2wCEAAkGBhQSERUUExQWFBUWFxgYFxcYFxgXGBocGBQVFRYYGBcYHCYeGBojGRQUHy8gIycpLCwsFR4xNTAqNSYrLCkBCQoKDgwOGg8PGikcHB4pKSksKSkpLCkpKSkpKSkpKSkpKSkpKSk1KSkpLCkpLikpKSwsLykpKSkpKSopLCkpKf/AABEIAPAAwAMBIgACEQEDEQH/xAAcAAABBQEBAQAAAAAAAAAAAAAEAgMFBggBAAf/xABIEAABAwIDAgYPBwIFBAMAAAABAAIRAyEEEjFBUQUHImFxgQYTFDI1c5GhsbKzwdHh8BUlQlJTcpKCkyMkYqLCM2Oj8TRDlP/EABoBAAMBAQEBAAAAAAAAAAAAAAECAwQABQb/xAAnEQACAgMAAwABAwUBAAAAAAAAAQIRAyExBBJBUSJhcUKRoeHwE//aAAwDAQACEQMRAD8A+4FZj4zWfeuL8aPZsWnCsxcZx+9cZ4wezYihJ8Jnsa7AcNXwjK1R787psCABcgDREni/w42vP9Q+CK7Cx/lKQOhB6O+N1Yq72uIa0GBuHKceYbBzlD6OkqKtS4u8O7QVDH+v3wvN7AMG4fjH9dvQrLUbUcIylrB+ETs3nf5kilQJIblO4WTC0iDw/Fbg31A0mpds9/t2jRSLeJbA/wDe/ufJTtDBdrOYmMm2YFt5KluDsf22SLs0BOpO/oSyOooNTiiwQMf4v9z5IN3FdgwT/wBWNnL8uxfScSRqgDTk6fW1cjLNyT0UuhxVYExmNWT/ANz5JdfijwgNu2x4z5K6U8EIOwHydK7hsLskkBOkN76KWOKLBxfts7u2fJMnipwen+L/AD+SvdRx1i92x16oCoYPOFeEUyGScktMqVXirwbf1f7nySG8WGCI/wDt/n8lc3v0BTbSJ9yZwiSWWbfSpU+KvBn9WP3/ACT1HiowRMHt39z5K20jAPPZP4Zmp5/qFLIkuFsc5PpWxxM4CL9u/ufJeZxM4GCYrf3PkroxyKqCBsWNtmyOyhUuJzAEXFYHxnyXsVxOYFtJ7gKuYNcQe2GJDSRaL6K8NxATOIr/AOFUBsMj/VK5NjtHxbiQbHDFLxVb1FpdZq4k/DFLxVb1FpWVU5HFl/jQP3ti/GD2TFqArLnGj4WxnjR7OmihZF87A6LG4Gi6p+KQ0ET+J1/rcrhwZhmU80kC4IMTImT8FS+xaqauEoONgGZQBsAJBPTZTeLxRc1oc0tY2wDZl/M5x8sCUGP8Da/COeuRS7xoIhojM5xE6DZdcx/DTaRDZzPu4DQNgQGkjZPlugcHRqVHFoik3Qx6C7W+4JnFcDuZXpwBGUgG5EwfmlldGjBCMn+oZ4QxxqgZ6rSLyQNBe8SNYtqbpXAnDJpDKKkS+8iXFo2DnK6eDHNDyYlw3f6QLR0aFDYHCOcxhBA2ixuLRttrt3qabs9H1xrG1Vlw7vaQCXWLeU2NrjJc6LREJODx97u21HRzSQxunWm+DsM6ZMckEATzkjYLAFLp8H1jUc5xbdpa2HEECSJNtYjzqp4Ndsfo0oa0a6TeI2lP1Hhg2dJULjsU5tXJOgHenfvKbqvdsE7vmq0LH+B+vjLkt2aTtQdWvmdsFt886Lq8HuLcwiRJcL6JqjwYXw6I3TN59yrCiOVNoXUu2RcgfUJFBwiYCew+EOZwsCOfeLQjKeALSLdMO5tyacq4Sx42+gTaRcZRtCmQLRCbxBh4be4kX3ap2mSDBvafmoz2rKRik6C6RRVKjJuPremqEQYui6TwRZZWjalSBn8H8/mQ2IwoFGpeeQ/1SpHF1IbYT51H4n/pPn8jrf0lFIDe6PivEoPvil4ut6i0ms28Snhel4qt6i0kqs6PDxWXONHwtjPGj2TFqMrN3ZjweK3DmKae9FTM7oFOnbrJC5HSLxxd8G5cBRLwJIJE7BnJ2qX4VpaVL8kRHMTMhR+ExwOFpURzl5/05jA6/dzqbwDw9uQ8q23Ug7D6OtAf4B4iiXUIpyC6JjWJIcZ6EvF4jJkZIlsTOokQPNKDYyo3khzmwSIt9XCCrU2iQ19VxJl2UEyYjvjYIS4XwpOW1aQrB45xa+q51nOMNJEASGgASiG03OqsOYBjJ5OknQc0R6VFlr7NId2oatmTAO4fFG8HYulmJa17yRDWnNl89ukpFdmvIorG2/8ABOYWnlbWqTc8ho00GQf7iUVgsE+hSIac79BLrDQbdlutAUab8oBqRHKI5NoOab85lN08VWh2aqRpFm6OEgm26VX6eRFatCGYTPLi6XTyj0TMcwhK4LfmuerzfDzplzXMGUPygidW3n43XqNKByXgFouZAgc82hMnQ9DdB1WkXPe/KHP5TTfUwANgtsCl8QM1RhBimwExz6AQOZQNTCuqEOLs2uXMYAhuYnyLhNQw3thIIMQQZA1vGiKYkoWS3CHCIFJ72AybA85OWeq6MqEkUWSQSQXQbwwXk85hQNRj2gB55DS2BAA32FphSJY6cwqEvHJBjSbkbgi37Mn6+qH8S/NiTuYzzm580eREYbhAGSNmqhHYgjMJJcScxPNY6dafw2BMTBgCZi3kGqWbrQccb2T2HxDZJbBnZKNZXGm9QFIPblMNyuMSAJ15tqlmSNfKosux3FSIiI3FDYv/AKNT9jvVKdMn4rmMB7U8C/Jd6CgCvp8O4kSftil4qr7NaVWdOJ1scMU/F1vUWi1QEeHSs19m/CPaOGsY6Jl4H/jpn3LShWXeNHwti/Gj2bEUCReOwyoatBhs7MSSTt5R2dSunasslnJcLQdI2gqk8Xjh3FTmxh8dbnK4cH1MzYOo864p8EOY+o8ZsjY3TJnS86KK4YxhblMOicpBbY7i1StdpbJH15FW+G8xq0pcZJOmg72IC6VpaNPh+sstS4F4jGFjHOAMltw5si++9in+CMQDlOR0kXIaA0W6VD43Fgt7V2wuee/cSQ0X0j3I3AuaXCiXPbI5JDnAOi9rDn8iFuy88EFi5vv3hYH1yQcoPKECALXEkk7LaIXHVYJtUBIAMAHRuUQTv3otz8gnWNdp5+tQndrqjySIFo6ydn1tVEjyYptNr4PvxJcLtcCLDLl0GmaRrziE4MS8NIGd2YtM25IBk7E/hqAaL395S8rSZaSOYrnEf3Qw6rl0zu74yCM16ZZHTohsTULi0Fps0gl4DiZdO6DZSDqBBmdehKfUcBJbP1vKm0EiMa+Q7kzJEWaIiATzkgEI2nTc/M5sZc2l80GC607SBfYvOdzEfXnSqeGBIIkHmKNHAjMK4SS0guc4wd5NlLU+HAwMbk5jfy3QFXG1Gd8cwJ2jnRDHUq3+h278JSy6NFInaFNrgY0JzDm6E+A1ovA5zZQuBbVpODSC5h0IvCmXUsw5VxbYCpsIoVmkWBPQLeUpnEvcWOEAAg7bi25MYpjgIpi/OLR1IJjnkmHwfxNcPRGxA74fK+J7wzT8XW9RaLWdeJ5v3xT8XW9RaKCsTjw8sv8AGh4VxnjR7Ni1Asv8aHhbF+NHs2IoE+F27A6QOBo2/NcfucrZ9p02gNGy3Xzqp9gLj3BTjbmA6c5VldwdtsYiUa2P/SPitIPOonF8KU5ZlDnEkjQAgjUGdNVKtIgA7OoKs4miS4vhpyy90DkSYEAbTYSknJx4bvDwwyN+7oKxNOoCDTpxe4OW/WDIUgzHaE0pIIuSy06wZ19KiDhXVWNIa2ILiQ1rB0A7Umk3NVpthkESeQ0HoOo60Vks0S8WKj3av/ulgr1CegX3dKBw7s02iD1p/O4GJXKGKa8OLdhj5rZLSR87j37aDaIzBvT5gLpL8fyiGtEdGu7p3pJkUp3289/QhKdOTz6DyKDNEUG92j8pHQY82ieEu71500Juo51BwuCT59qVSqxMi3Ns6kjKDtRrm98LdC8QN3k6dVxuMiwcR5YSu2OMk8qVworUfmHnQlXAXltxu+aeIHR1x1T8U4xp32SsZDOE4SfStcj8puPKnsRwm+obEtG4fFONou3T0XXjVve0cxCQewKrUcw2Jnf6AjcPjBVtUHKix3/NIfUadXT1Id+Gbq10HrQoLej55xNH74p+LreotGrN/Ewfvin4ut6i0gqEVw6Vl7jP8LYzxg9mxagKy/xn+FsZ40eyYjEE+Fw7AsRGApjUS+f5FWxmLiIvOipXYU4jA0txL/WOqtdCs224W+KdAldJIcxFQm2gSsjQBmAg6A6X6Uw94z6oXETWqAultJl7yM0f8UrejVjj7PbpINPCGasKQY0ANkXIAtOkQn+4mslwy5tpFz5edQbagOKIsZbG/Yuuq1Kbm5czmOIBEE5Zta2kShF/f3NWfD8i6bjf8/klmHXp8ibwNVr5LWwB0DYPdCSHzY28yVh6rHAmnA3gbZuFpm7qjx8S9VK/9EhiqUUo5/cg6bgSnHYgZXSe+g9BC9QZa1ypUVQnFYvIJjQgRvlwb70+6H22+dRXDJP+EPzVaY/jmf8A8VIvoE7hCALoTWwgm0hDVmObqLb59yJFdzTGq9Ve14ymx+tF1He1DdN7XDWbbfPdE0sXl0J6LFR1QZTEW2FOMII1lIyqpokTiwdt/Il91me+PlkKNBmN4m3SnKdQbigBoMr4toEuE9DQmoa++UeYFNuezYDf62JgUnEggQLbUDj53xL+GKfi63qLSKzhxNtjhpn7K3qLR6LFXDxWXuNDwti/Gj2bFqErL3Gh4WxnjB7Ommj0E+Fo7ChOApzsL/XKmqY15lDdg/8A8Kn0u9YqxUKdyNwlMMnoRSYRJO1IfwpTES4idhab83P81IUGySXCQBooLGYjtrqWRrnZDe0bR8EsnRq8XEsj/Vz8jtbG02DttOmeU6DNjoTt2WUq57RGYgE6DfHSoTEYHtrwxrQDMvIcXBo2yTaU/i8IzuikGttcnXZKSMqNmTBCcVt3Tb/hcJKpUtpI501R5OkQie02T9HBtNitCPDb+ANR0o6jVgWXn8GCUw/DkWXPZy0C452bEYcE3Hbam67WBun9ZUgXnf1/FQnaHux4M8mnQN9kveIHTAUzSYQTN9xQSOkx3tYPP1pgUA0yne1wbeRMcKPLKbnNEkA5Rz7POjwTbdCsRcGASY0F55hz/FB0e68jiKDGbml0uOkSRoneBsSaVMNqvYax5TrxEnvRzDRGjhl+xmYDUtmPQsM8ys9CGGVaKniOyao12Ws3tThJg6HcGmLqTwPCgrC3fAaEg+SNUTwiaWIaRUYOj601Xz/D1u5MWWgzF2ydm6Nq6GRSOyQlBbPo+DrQYcPcpKnUBiNJ96DwtRtRgMWcAR1oqgzKOsK6M0naPmPE8fvpn7K/qlaMWc+J/wANM/ZX9VaMXBjw8Vl7jP8AC2M8aPZ01qErL/GgPvXGeNHs2Jo9Bk4WnsJtgaZ28r1irHhZvGp8yg+wVv8AkqPXH8nSrS2oBulOd7UjrWw2NNvWhKlVhfDuTaReAd9xptRFVpI19Ec0KPwTDme0WghxzCYgxGuhmepJN1Rq8eKab/AU7HU6TIa0ODrQCNoBJO/RewmGpB5ykZjNpvGpjmQXCcvqBrcjoucjSAOmSlU6ziTlcwHQ8kzHuSRls2zxVjTTdtb3/ayVziLRqn2ARM3Ud22GgEX2EJVPFFuum1aUzxZIKqVOtLLxEG43wmMs3BlNmpv0CLJJuxrgqgH1axFgHWdv1Bnoy+dSY5/Konscr/4DXkQXy6J1BJcD0HMFIduki3y+SRWVkKe0oLHsLgGg3749AMn0KQLo2yoTHvPbZ0aW674JlTzT9YD+PjWTKRNIPNQlw1MNi5NrkzpfcicZwl2otAnMSB1neNydwmNptLjeSLGJt+VonXalOuQYBleNPTs+hhG00ce/NDrA7YXzTh/Ek4txOoMeZfSqlHLJ82wKA7HuwucUK2IcC0EuDBck6tzHSLJ/FnFSdmbzYSeNepduDqBp4em0/hY0HpDR70Y0yOn4i6YLogXiIT1OoeS0mRIEda9Q8ZLR8y4n/DTP2V/VWjFnLie8NM/ZX9VaNXMaPDxWXuNA/e2L8aPZsWoSsvcaHhbGeMHs2Joi5OFv7DHRgKPQ71ipgVX6gEjbZQ3Yc3/IUTP5vXcpqliYmHGNkKlMnaYZQrAtB2lM4XDgVHf65BvsiEx26C2NOfXyIl1SLpvRNWBZpQlS4+iaPAjA03cd/KI6DA1XcLwQyRMh9wIPJd086ewuMB6efd8UdWpix/8AXN1qKikan5OSW23sjO1ObNiQPNbavOeI6dilaGJJtrsO09Y96VVog6tVLMrkQoflhwFto3hOY+q3tL3ZoBaRO6RlB6iQn62CyjML7xzcyj6jQQWv7x7gAJ/EDmaP9qN6BGmwmkGhrWiwaAAIFgIC6126SmqgJvHW0ozDYZ7okRbvu93ahKpUM426G3ucAfQojh1xOUjcYGwlWUcGDfpt+O9BcLYAZBAnLeNpHxWXPL2ia/GXpMr2FouMGA62+EfSfcWjYQfcmqFBpuPLoiWPE3Xj5J2e+mM1Gmd6KwODLRLjf68iIoN277J/JK3eN46VTkeV5XluV448PZDEG/N/7Ss3KHSPd8FwAgpylSuOnXrW48+7PmfE94aZ+yv6pWjVnLid8NM/ZX9UrRqZhjw8Vl3jQ8LYzxo9mxaiKy9xoeFsX40eyYmj0XJwtnYcD3BR3EO9cqebgi9trwPoKvdh9AuwNGNIdqbd+5WChii2Ijq+tVa9Gf1VsDq4JwkwT1JFOq5uvnBUvVxhcJmANRoerei+5ARIBcCJg3PV8ELOeiKwteb2ndvUvQqzAdABmD6EBieDwDmZtvl18m9Jp1A4c48yXpWI9WY4OtYix8uiX9q1ALgHqTJxovHKckisYOklcl+TmkSWHxAfzH8u0HeN6h+E6IGKwoFpfUcdxyUXRbpIRmFwWcg3AB13xsCFx5zcJUG7KdCq8/1HIPQpSdaR0IfSdwmDawSBcwSn8102xxXWhQZp4KLkJiHXRL01kukY8dbIXGUsnLHenXmPzQWDourPho5M8p34RzToT0KwYmkCQ0gEHvgdtt3kTuHaALAADSBCy/8AhFys2rypRhSA6mDLLDQdK8w9B5ipQOmd2ij8RhSJIEhboTvR5c4u7POdHN1rwqXEHaPShDV+vklUa4JFiL8ypQqKBxP+G2/tr+qVo1Zx4nT99M/ZX9VaORY0eHisvcaHhbGeMHs2LUJWXeNLwrjPGD2bE0RcnC49hDz3BS/qj+blOBgAExJ+tihOwukTgKEbneu5S7cKWm52ha0v0nn3c6HxTBFpEb/ijuD8YScjtdh9x39KAfXAKZdVJMixCSSKRfsStR8Fw/1Ej4oWvRg5m222+G5D08RnfE5ib62T72kcyT9kaFpbEdrc9skiNsfNPYPDB5gWAOsAndtTOHwzi7edgi1+dTWGwuRsDr6Uk3Q0U5O/gtrA0QNAq9hBn4QxLvyU6VMdeZ59ysj22Vc7GBmq4x+/EuHUxjWj3rO/yaET7bLgdafImcW48lo/EY6gJPo86dA8yn9HrVnXrgXDsXnoHIQ8beZeFgkimF17ohJYWh2mdR0JXdAkjybZ+SEwtcFxHv8ArYjKo2BL3hzVEdi6Lc1rejqKH7XBGuouL7d6ki+DG5NOoBx55HpWtaRjcqbR8x4m/DTP2V/VWj1nHic8NM/ZX9VaOVGUhw8Vl3jR8LYzxo9kxaiKy7xoeFsZ40ezpoxFycLv2BH/ACNEbw713K0swRyzsVZ7A6f+RoHmd67lcBX7Ww/mOg+S0uVKjDCHtJsiq+BM6W3e8IWphb6dWxSr8YBdxj63Jl2N3C3nS96aFa4RYoQZEtI2o3C4ku5Lu+8xvsRIubgL3cILmkWIIkHpXPQHvTCmUiBYdJ0S6dQg30OnwKIIXH0pCwNt7Ny0qPE2uqjxe4oPpViNteq4/wBRBHmVj4Wr9roVX/lpvPkbZVXixpxgpP4qjvQB7inV0zi2lsmd0ge8rspYYkkKYxwm6beV6TquOKVnI614Q2LrZQT5Ofd507VeABNlEMmrVJM5WkQN5GgUZP4WjG9khwbTgSdTr6VJtO5BGYuLcycY6wv5U9UiLe9jGJJDt+1LY0l09CfbRtJXict/rVaqpUebKds+XcUTY4cA3DEegrRhWdOKR336OjE+grRZTs1Q4eWXONLwtjPGD2bFqNZc40fC2M8aPZMRiCfC99hVfLgKAbrlMn+t2imn4qOc71BdhjQMFQO9k/7nKT7nJ+tipL4Txptscr1RGlzF01TcCblJfh1xjSELL0SWHhkwDKlqZYWyLxe+sqv06rjz9Uoqh3zbRfZN0G9E5Qtk0DN10cy7SMhKq1A0STA51kNR8o7KOzGth69bCPAq0S78U5yx8OyzzSYKsPFvwlTfhCxoI7U507ocSRfQmLQm+y/sWpYmu2tdxyhrmg5c0TFxt+CnOx7BU2U8tOnka2LXzTtLjt2X5k6nFqgvFNb+EoCkVSl5whqtXzKTZ1HX1MoQWNx8Cwvp5UpzsxtediIo8FDV9yNBsHTvUZSbdIqlFbZBmu6o4CCTrrbyqawOC7WBOu3rRYpgbAOgALjiujD1dvYMmT2VJUhJKZzQNCb2G9O5ky/EQeSJO738ytD9TozzuKHqbHGS89Q0CZq1Zj8uwb+c7gudsJIzGTuFh5F0HfpPUtDdmSMKPmvFJ4e6sT/yWjVnLijH39/+n/ktGJpdLx4ccsu8aPhbGeNHs6a1GVlzjR8LYzxo9nTRj0E+F57DcE5+Cw+wZL8/KcrQ3Ciw0A27SVHdgNMu4Pw8fpiea5ViNDIMzuoe88yEm7GiD08EzcE7kpt1gDyIHE8K7GRO/wCAUeahOskrqHosNLF0dhCHxWKpktDRJnVRGUp3D1Lt6fii1oFB2LxZYwuGoFhvOxQ2G4Qc5uWrfMST0mFI4nMdnJmedAvw0kEbOZYpyZ6OBRS30ey3EOjpj3pdPOHSCDETAhC1Ku8C3lUhgmENuIJ2KUbstklFKx6hjw4kFpbAmToYXH46GZiQJNh6JQuKwZsQSDcbYPNzIQUnuAa9pgHb9edPKTIRhCW7JejiWxOk7QmKmPyv76W8+o6Cg6WEIMAkAbNq7iODg4WJneVNub4jqxRfSYLpukEqOwOLc2GOGlp9CkKj4VNyqjLNerdjNck8luu07kim0NFusrzQSZ2dG1dyzst0LVCPqjLKVs59ae9PECF3DYbNtR9HBtttTWJR8g4oz9/dWJ960as58Uvh/qxP/JaNTMquHCstcabvvbGeMHs6a1KVlnjTH3tjPGj2VNdEWZWaXCVRohtR7Rua5wHkBSjwzW/VqR+93xQhSUwOhR4UqnWpU/m74rv2pV/Vqfzd8UIvLg0GfatX9Wp/N3xXftat+rU/m74oJdC4FBn2xW/Vqfzd8V77Wrfq1P5u+KDXUAhI4RqTPbH9OY/FL+1636tT+bvig15dRwX9rVv1an83fFe+1Kv6j/5u+KDXQV1I4J+0an6j/wCR+K73fU/O7+R+KFSpRSFH+76n53fyPxXjj6n53fyPxQ64u0HoR3c/87v5H4r3dr/zO8p+KHXUQND/AHW/8x8vzXu63fmPlTK8uoBfOJA/fFLxdb1FpdZo4j/DFLxVb1FpdJLpSPD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64" name="Picture 16" descr="http://img4.paipaiimg.com/00000000/item-00A3220D-0C9BC22400000000040100001AA60567.0.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459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shopimg.kongfz.com.cn/20111230/184041/875097esv0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445992"/>
            <a:ext cx="2276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guohongjun\Desktop\下载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7" y="3372222"/>
            <a:ext cx="2520280" cy="31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www.gshg2008.com/pics/2009-4-2367852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265016"/>
            <a:ext cx="218122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4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情况下，腰疼是由于姿势不当引起的。姿势不当加重了颈根部及肩部的负担，更会加重腰部的负担。因为腰部要支撑整个上半身，姿势不当甚至会导致脊椎变形，椎间狭窄而压迫神经，出现疼痛、麻木、肌无力等症状。</a:t>
            </a:r>
            <a:endParaRPr lang="en-US" altLang="zh-CN" dirty="0" smtClean="0"/>
          </a:p>
          <a:p>
            <a:r>
              <a:rPr lang="zh-CN" altLang="en-US" dirty="0" smtClean="0"/>
              <a:t>腰椎间盘突出实际就是纤维环压缩神经，压迫左边，右边就不动，压迫右边，左边不能动。需要左边有病通过右边来治，右边有病左边来治。</a:t>
            </a:r>
            <a:endParaRPr lang="en-US" altLang="zh-CN" dirty="0" smtClean="0"/>
          </a:p>
          <a:p>
            <a:r>
              <a:rPr lang="zh-CN" altLang="en-US" smtClean="0"/>
              <a:t>通过交感神经使骨节拉开，骨膜增强，对治这一类病是有效的。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腰疼、脖子疼的原因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2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上步功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200" dirty="0" smtClean="0"/>
              <a:t>主治：腰伤、腰痛、腰椎间盘突出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6203032" cy="45262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取站立式。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一开始迈左步，伸右手。手伸出去要往上够东西，</a:t>
            </a:r>
            <a:r>
              <a:rPr lang="zh-CN" altLang="en-US" dirty="0" smtClean="0">
                <a:solidFill>
                  <a:srgbClr val="92D050"/>
                </a:solidFill>
              </a:rPr>
              <a:t>尽量伸，但不要使劲。</a:t>
            </a:r>
            <a:r>
              <a:rPr lang="zh-CN" altLang="en-US" dirty="0" smtClean="0"/>
              <a:t>迈左步时</a:t>
            </a:r>
            <a:r>
              <a:rPr lang="zh-CN" altLang="en-US" dirty="0" smtClean="0">
                <a:solidFill>
                  <a:srgbClr val="92D050"/>
                </a:solidFill>
              </a:rPr>
              <a:t>左腿要使点劲往下踩</a:t>
            </a:r>
            <a:r>
              <a:rPr lang="zh-CN" altLang="en-US" dirty="0" smtClean="0"/>
              <a:t>，目的是要把脊椎拉开，底下拉，上面也拉，这样，腰就松了。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左右循环地来回练，</a:t>
            </a:r>
            <a:r>
              <a:rPr lang="zh-CN" altLang="en-US" dirty="0" smtClean="0">
                <a:solidFill>
                  <a:srgbClr val="92D050"/>
                </a:solidFill>
              </a:rPr>
              <a:t>眼神看到哪，手脚就要到哪</a:t>
            </a:r>
            <a:r>
              <a:rPr lang="zh-CN" altLang="en-US" dirty="0" smtClean="0"/>
              <a:t>。记住哪儿使劲哪儿不使劲，这是功法的关键。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04248" y="2636912"/>
            <a:ext cx="1719263" cy="33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6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自定义 2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FADAB5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602</TotalTime>
  <Words>425</Words>
  <Application>Microsoft Office PowerPoint</Application>
  <PresentationFormat>全屏显示(4:3)</PresentationFormat>
  <Paragraphs>53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纸张</vt:lpstr>
      <vt:lpstr>我是谁</vt:lpstr>
      <vt:lpstr>我是如何学习的？</vt:lpstr>
      <vt:lpstr>我的太极路</vt:lpstr>
      <vt:lpstr> 王培生健身祛病小功法</vt:lpstr>
      <vt:lpstr>腰疼、脖子疼的原因</vt:lpstr>
      <vt:lpstr>上步功 主治：腰伤、腰痛、腰椎间盘突出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我是谁</dc:title>
  <dc:creator>郭红俊</dc:creator>
  <cp:lastModifiedBy>郭红俊</cp:lastModifiedBy>
  <cp:revision>43</cp:revision>
  <dcterms:created xsi:type="dcterms:W3CDTF">2013-11-19T01:24:05Z</dcterms:created>
  <dcterms:modified xsi:type="dcterms:W3CDTF">2013-11-30T00:02:05Z</dcterms:modified>
</cp:coreProperties>
</file>