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57" r:id="rId4"/>
    <p:sldId id="262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95" autoAdjust="0"/>
  </p:normalViewPr>
  <p:slideViewPr>
    <p:cSldViewPr>
      <p:cViewPr varScale="1">
        <p:scale>
          <a:sx n="51" d="100"/>
          <a:sy n="51" d="100"/>
        </p:scale>
        <p:origin x="-235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07C3A-DBA8-485C-B7BA-0C6845F7E3C2}" type="datetimeFigureOut">
              <a:rPr lang="zh-CN" altLang="en-US" smtClean="0"/>
              <a:t>13-12-8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43724-9903-4489-8AC1-7CB35526E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07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www.csdn.net/article/2013-10-14/2817175-api-first-architecture-fat-vs-thin-server-debate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johnstrive/article/details/16329035" TargetMode="External"/><Relationship Id="rId4" Type="http://schemas.openxmlformats.org/officeDocument/2006/relationships/hyperlink" Target="http://www.enet.com.cn/article/2008/0321/A20080321193070.shtml" TargetMode="External"/><Relationship Id="rId5" Type="http://schemas.openxmlformats.org/officeDocument/2006/relationships/hyperlink" Target="http://www.oschina.net/translate/refactoring-your-architecture-go-for-soa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C/S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B/S</a:t>
            </a:r>
            <a:r>
              <a:rPr lang="zh-CN" altLang="en-US" dirty="0" smtClean="0"/>
              <a:t>之争，后者占了上风。 但是，</a:t>
            </a:r>
            <a:r>
              <a:rPr lang="en-US" altLang="zh-CN" dirty="0" smtClean="0"/>
              <a:t>B/S</a:t>
            </a:r>
            <a:r>
              <a:rPr lang="zh-CN" altLang="en-US" dirty="0" smtClean="0"/>
              <a:t>要求后台的事情更多：不但得到数据，更加要生成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内容！ 效率比只返回数据，由前台生成展现内容的</a:t>
            </a:r>
            <a:r>
              <a:rPr lang="en-US" altLang="zh-CN" dirty="0" smtClean="0"/>
              <a:t>C/S</a:t>
            </a:r>
            <a:r>
              <a:rPr lang="zh-CN" altLang="en-US" dirty="0" smtClean="0"/>
              <a:t>低了很多。。。。 </a:t>
            </a:r>
            <a:r>
              <a:rPr lang="en-US" altLang="zh-CN" dirty="0" smtClean="0"/>
              <a:t>B/S</a:t>
            </a:r>
            <a:r>
              <a:rPr lang="zh-CN" altLang="en-US" dirty="0" smtClean="0"/>
              <a:t>的改进做法是学习</a:t>
            </a:r>
            <a:r>
              <a:rPr lang="en-US" altLang="zh-CN" dirty="0" smtClean="0"/>
              <a:t>C/S</a:t>
            </a:r>
            <a:r>
              <a:rPr lang="zh-CN" altLang="en-US" dirty="0" smtClean="0"/>
              <a:t>只返回数据（相当于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3"/>
              </a:rPr>
              <a:t>http://www.csdn.net/article/2013-10-14/2817175-api-first-architecture-fat-vs-thin-server-debate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3724-9903-4489-8AC1-7CB35526EC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86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SOA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Service Oriented Architecture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）面向服务架构体系</a:t>
            </a:r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http://blog.csdn.net/johnstrive/article/details/16329035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一种错误采用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的方式</a:t>
            </a:r>
          </a:p>
          <a:p>
            <a:r>
              <a:rPr lang="en-US" altLang="zh-CN" dirty="0" smtClean="0">
                <a:hlinkClick r:id="rId4"/>
              </a:rPr>
              <a:t>http://www.enet.com.cn/article/2008/0321/A20080321193070.shtml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思路重构你的架构</a:t>
            </a:r>
          </a:p>
          <a:p>
            <a:r>
              <a:rPr lang="en-US" altLang="zh-CN" dirty="0" smtClean="0">
                <a:hlinkClick r:id="rId5"/>
              </a:rPr>
              <a:t>http://www.oschina.net/translate/refactoring-your-architecture-go-for-soa</a:t>
            </a:r>
            <a:endParaRPr lang="en-US" altLang="zh-CN" dirty="0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43724-9903-4489-8AC1-7CB35526EC4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96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B6F68A9-DDCE-4A59-8B4E-7F8118159539}" type="datetimeFigureOut">
              <a:rPr lang="zh-CN" altLang="en-US" smtClean="0"/>
              <a:t>13-12-8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3D9E72D-1FD8-41F8-8648-AA0F929DF7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6F68A9-DDCE-4A59-8B4E-7F8118159539}" type="datetimeFigureOut">
              <a:rPr lang="zh-CN" altLang="en-US" smtClean="0"/>
              <a:t>13-12-8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D9E72D-1FD8-41F8-8648-AA0F929DF7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6F68A9-DDCE-4A59-8B4E-7F8118159539}" type="datetimeFigureOut">
              <a:rPr lang="zh-CN" altLang="en-US" smtClean="0"/>
              <a:t>13-12-8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D9E72D-1FD8-41F8-8648-AA0F929DF7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6F68A9-DDCE-4A59-8B4E-7F8118159539}" type="datetimeFigureOut">
              <a:rPr lang="zh-CN" altLang="en-US" smtClean="0"/>
              <a:t>13-12-8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D9E72D-1FD8-41F8-8648-AA0F929DF7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B6F68A9-DDCE-4A59-8B4E-7F8118159539}" type="datetimeFigureOut">
              <a:rPr lang="zh-CN" altLang="en-US" smtClean="0"/>
              <a:t>13-12-8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3D9E72D-1FD8-41F8-8648-AA0F929DF7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6F68A9-DDCE-4A59-8B4E-7F8118159539}" type="datetimeFigureOut">
              <a:rPr lang="zh-CN" altLang="en-US" smtClean="0"/>
              <a:t>13-12-8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3D9E72D-1FD8-41F8-8648-AA0F929DF7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6F68A9-DDCE-4A59-8B4E-7F8118159539}" type="datetimeFigureOut">
              <a:rPr lang="zh-CN" altLang="en-US" smtClean="0"/>
              <a:t>13-12-8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3D9E72D-1FD8-41F8-8648-AA0F929DF7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6F68A9-DDCE-4A59-8B4E-7F8118159539}" type="datetimeFigureOut">
              <a:rPr lang="zh-CN" altLang="en-US" smtClean="0"/>
              <a:t>13-12-8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D9E72D-1FD8-41F8-8648-AA0F929DF7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6F68A9-DDCE-4A59-8B4E-7F8118159539}" type="datetimeFigureOut">
              <a:rPr lang="zh-CN" altLang="en-US" smtClean="0"/>
              <a:t>13-12-8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D9E72D-1FD8-41F8-8648-AA0F929DF7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B6F68A9-DDCE-4A59-8B4E-7F8118159539}" type="datetimeFigureOut">
              <a:rPr lang="zh-CN" altLang="en-US" smtClean="0"/>
              <a:t>13-12-8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3D9E72D-1FD8-41F8-8648-AA0F929DF7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B6F68A9-DDCE-4A59-8B4E-7F8118159539}" type="datetimeFigureOut">
              <a:rPr lang="zh-CN" altLang="en-US" smtClean="0"/>
              <a:t>13-12-8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3D9E72D-1FD8-41F8-8648-AA0F929DF7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B6F68A9-DDCE-4A59-8B4E-7F8118159539}" type="datetimeFigureOut">
              <a:rPr lang="zh-CN" altLang="en-US" smtClean="0"/>
              <a:t>13-12-8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3D9E72D-1FD8-41F8-8648-AA0F929DF7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smtClean="0"/>
              <a:t>优先架构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74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优先架构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API</a:t>
            </a:r>
            <a:r>
              <a:rPr lang="zh-TW" altLang="en-US" dirty="0"/>
              <a:t>优先架构中，</a:t>
            </a:r>
            <a:r>
              <a:rPr lang="en-US" altLang="zh-TW" dirty="0"/>
              <a:t>API</a:t>
            </a:r>
            <a:r>
              <a:rPr lang="zh-TW" altLang="en-US" dirty="0"/>
              <a:t>用户会被视为应用程序的主要用户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这</a:t>
            </a:r>
            <a:r>
              <a:rPr lang="zh-TW" altLang="en-US" dirty="0"/>
              <a:t>意味着</a:t>
            </a:r>
            <a:r>
              <a:rPr lang="en-US" altLang="zh-TW" dirty="0"/>
              <a:t>API</a:t>
            </a:r>
            <a:r>
              <a:rPr lang="zh-TW" altLang="en-US" dirty="0"/>
              <a:t>不会再作为</a:t>
            </a:r>
            <a:r>
              <a:rPr lang="en-US" altLang="zh-TW" dirty="0"/>
              <a:t>MVC</a:t>
            </a:r>
            <a:r>
              <a:rPr lang="zh-TW" altLang="en-US" dirty="0"/>
              <a:t>中</a:t>
            </a:r>
            <a:r>
              <a:rPr lang="en-US" altLang="zh-TW" dirty="0"/>
              <a:t>View</a:t>
            </a:r>
            <a:r>
              <a:rPr lang="zh-TW" altLang="en-US" dirty="0"/>
              <a:t>的替代，它将拥有最高的优先权。其中最主要的区别就是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zh-TW" altLang="en-US" dirty="0"/>
              <a:t>“</a:t>
            </a:r>
            <a:r>
              <a:rPr lang="en-US" altLang="zh-TW" dirty="0"/>
              <a:t>API</a:t>
            </a:r>
            <a:r>
              <a:rPr lang="zh-TW" altLang="en-US" dirty="0"/>
              <a:t>优先”中，架构会始终执行一个完整、响应式及文档化的</a:t>
            </a:r>
            <a:r>
              <a:rPr lang="en-US" altLang="zh-TW" dirty="0"/>
              <a:t>API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而</a:t>
            </a:r>
            <a:r>
              <a:rPr lang="zh-TW" altLang="en-US" dirty="0"/>
              <a:t>当目标指向移动（应用联连接到</a:t>
            </a:r>
            <a:r>
              <a:rPr lang="en-US" altLang="zh-TW" dirty="0"/>
              <a:t>API</a:t>
            </a:r>
            <a:r>
              <a:rPr lang="zh-TW" altLang="en-US" dirty="0"/>
              <a:t>）、代理商（表示层会使用</a:t>
            </a:r>
            <a:r>
              <a:rPr lang="en-US" altLang="zh-TW" dirty="0"/>
              <a:t>API</a:t>
            </a:r>
            <a:r>
              <a:rPr lang="zh-TW" altLang="en-US" dirty="0"/>
              <a:t>）及高整合、解耦的多产品环境中，这一点尤为重要。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8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MVC</a:t>
            </a:r>
            <a:r>
              <a:rPr lang="zh-CN" altLang="en-US" dirty="0" smtClean="0"/>
              <a:t>到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4365103"/>
            <a:ext cx="8147248" cy="1807413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1026" name="Picture 2" descr="http://cms.csdnimg.cn/article/201310/14/525bbef06692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799"/>
            <a:ext cx="6096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538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0408" b="104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4290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架构碰到的难题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杂乱的服务</a:t>
            </a:r>
            <a:endParaRPr lang="en-US" altLang="zh-CN" dirty="0" smtClean="0"/>
          </a:p>
          <a:p>
            <a:r>
              <a:rPr lang="zh-CN" altLang="en-US" dirty="0" smtClean="0"/>
              <a:t>性能问题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440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杂乱的服务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481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52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096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82</TotalTime>
  <Words>239</Words>
  <Application>Microsoft Macintosh PowerPoint</Application>
  <PresentationFormat>On-screen Show (4:3)</PresentationFormat>
  <Paragraphs>26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沉稳</vt:lpstr>
      <vt:lpstr>API优先架构</vt:lpstr>
      <vt:lpstr>什么是API优先架构</vt:lpstr>
      <vt:lpstr>从MVC到API</vt:lpstr>
      <vt:lpstr>PowerPoint Presentation</vt:lpstr>
      <vt:lpstr>API架构碰到的难题</vt:lpstr>
      <vt:lpstr>杂乱的服务</vt:lpstr>
      <vt:lpstr>PowerPoint Presentation</vt:lpstr>
      <vt:lpstr>PowerPoint Presentation</vt:lpstr>
    </vt:vector>
  </TitlesOfParts>
  <Company>ChangYou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API优先架构</dc:title>
  <dc:creator>郭红俊</dc:creator>
  <cp:lastModifiedBy>郭红俊</cp:lastModifiedBy>
  <cp:revision>23</cp:revision>
  <dcterms:created xsi:type="dcterms:W3CDTF">2013-12-03T06:56:08Z</dcterms:created>
  <dcterms:modified xsi:type="dcterms:W3CDTF">2013-12-08T09:49:36Z</dcterms:modified>
</cp:coreProperties>
</file>