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18" r:id="rId3"/>
    <p:sldId id="326" r:id="rId4"/>
    <p:sldId id="327" r:id="rId5"/>
    <p:sldId id="328" r:id="rId6"/>
    <p:sldId id="329" r:id="rId7"/>
    <p:sldId id="330" r:id="rId8"/>
    <p:sldId id="335" r:id="rId9"/>
    <p:sldId id="331" r:id="rId10"/>
    <p:sldId id="332" r:id="rId11"/>
    <p:sldId id="339" r:id="rId12"/>
    <p:sldId id="340" r:id="rId13"/>
    <p:sldId id="341" r:id="rId14"/>
    <p:sldId id="342" r:id="rId15"/>
    <p:sldId id="333" r:id="rId16"/>
    <p:sldId id="343" r:id="rId17"/>
    <p:sldId id="344" r:id="rId18"/>
    <p:sldId id="334" r:id="rId19"/>
    <p:sldId id="345" r:id="rId20"/>
    <p:sldId id="346" r:id="rId21"/>
    <p:sldId id="347" r:id="rId22"/>
    <p:sldId id="348" r:id="rId23"/>
    <p:sldId id="349" r:id="rId24"/>
    <p:sldId id="325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 autoAdjust="0"/>
    <p:restoredTop sz="81559" autoAdjust="0"/>
  </p:normalViewPr>
  <p:slideViewPr>
    <p:cSldViewPr>
      <p:cViewPr varScale="1">
        <p:scale>
          <a:sx n="90" d="100"/>
          <a:sy n="90" d="100"/>
        </p:scale>
        <p:origin x="17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6316B-B2B6-45B9-9520-72FBFFB20CBA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BE142-2C03-4C6B-9003-2CFDE146F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45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mbalib.com/wiki/%E5%85%AC%E5%8F%B8" TargetMode="External"/><Relationship Id="rId4" Type="http://schemas.openxmlformats.org/officeDocument/2006/relationships/hyperlink" Target="http://wiki.mbalib.com/wiki/%E8%BF%90%E8%90%A5" TargetMode="External"/><Relationship Id="rId5" Type="http://schemas.openxmlformats.org/officeDocument/2006/relationships/hyperlink" Target="http://wiki.mbalib.com/wiki/%E5%B7%A5%E4%BD%9C%E6%97%B6%E9%97%B4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Relationship Id="rId3" Type="http://schemas.openxmlformats.org/officeDocument/2006/relationships/hyperlink" Target="http://www.zhihu.com/question/20584476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01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98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工程师这么聪明的一群人，尚且需要学习正确的工作方式，才能有效产出，何况大多数人？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有一些人，十分有意愿学习，非常努力，智商情商也都正常，然而工作产出却非常低，甚至不如很多资质低于他们的人。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65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我跟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公司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运营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打过一个比方：假设你每项工作任务平均半小时可以做完，而任务之间的切换通常也要半小时，如果你经常一项不做完就切换到下一项，就算每个任务中途切换一次吧，那就意味着，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工作时间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，你至少有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小时都花在任务切换上了。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513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在饭后效率不高的时候集中回复微信消息和留言、在等人的时候构思下篇文章主题、在疲劳的时候刷一下公众号、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94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4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他的工作岗位要求他做的，就是完成任务，至于背后的出发点，不需要知道。而且，领导有可能就是考核努力、考核苦劳，而不是考核产出。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203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http://www.zhihu.com/question/20584476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566A-E84E-420E-B996-FBD9ED0A450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3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8EAE8B2-A1E4-4545-9667-1017E13BC612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8EAE8B2-A1E4-4545-9667-1017E13BC612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8EAE8B2-A1E4-4545-9667-1017E13BC612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8EAE8B2-A1E4-4545-9667-1017E13BC612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8EAE8B2-A1E4-4545-9667-1017E13BC612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news.mbalib.com/story/234696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7708166" cy="2209800"/>
          </a:xfrm>
        </p:spPr>
        <p:txBody>
          <a:bodyPr>
            <a:normAutofit/>
          </a:bodyPr>
          <a:lstStyle/>
          <a:p>
            <a:r>
              <a:rPr lang="zh-CN" altLang="en-US" sz="7200" dirty="0" smtClean="0">
                <a:effectLst/>
                <a:latin typeface="STKaiti" charset="-122"/>
                <a:ea typeface="STKaiti" charset="-122"/>
                <a:cs typeface="STKaiti" charset="-122"/>
              </a:rPr>
              <a:t>工作</a:t>
            </a:r>
            <a:r>
              <a:rPr lang="zh-CN" altLang="en-US" sz="7200" dirty="0">
                <a:effectLst/>
                <a:latin typeface="STKaiti" charset="-122"/>
                <a:ea typeface="STKaiti" charset="-122"/>
                <a:cs typeface="STKaiti" charset="-122"/>
              </a:rPr>
              <a:t>方式</a:t>
            </a:r>
            <a:endParaRPr lang="zh-CN" altLang="en-US" sz="72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4698" y="4005064"/>
            <a:ext cx="6560234" cy="1752600"/>
          </a:xfrm>
        </p:spPr>
        <p:txBody>
          <a:bodyPr/>
          <a:lstStyle/>
          <a:p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郭红俊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>2016-12-28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2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应激式工作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应激式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工作：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他们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每天起来的第一件事，不是规划当天的工作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，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而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是马上投入工作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，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以至于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到了下班之后，发现还有很多事情没做完，而没做完的，可能又是最重要的。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9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有计划地工作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周日晚上就会排好下周每天的工作，而每天早上会排好当天的工作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任务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清单在工作的时候一直开着、实时更新，完成一项删掉一项，临时增加一项就插入相应的时间段，当天完不成的、非紧急的任务，就改成第二天的日期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做计划的时候，你需要为高价值问题分配最多专门的时间。</a:t>
            </a:r>
          </a:p>
        </p:txBody>
      </p:sp>
    </p:spTree>
    <p:extLst>
      <p:ext uri="{BB962C8B-B14F-4D97-AF65-F5344CB8AC3E}">
        <p14:creationId xmlns:p14="http://schemas.microsoft.com/office/powerpoint/2010/main" val="110011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形成自己固定的时间习惯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把不同难度的工作跟自己的效率波峰波谷相匹配，达到效率最大化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；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定期让自己跳出来；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碎片时间可以做啥？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74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STKaiti" charset="-122"/>
                <a:ea typeface="STKaiti" charset="-122"/>
                <a:cs typeface="STKaiti" charset="-122"/>
              </a:rPr>
              <a:t>及时</a:t>
            </a:r>
            <a:r>
              <a:rPr lang="zh-CN" altLang="en-US" dirty="0" smtClean="0">
                <a:effectLst/>
                <a:latin typeface="STKaiti" charset="-122"/>
                <a:ea typeface="STKaiti" charset="-122"/>
                <a:cs typeface="STKaiti" charset="-122"/>
              </a:rPr>
              <a:t>记录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当你正在工作的时候，老板布置了一个任务、客户又来了一个问题，你会如何呢？</a:t>
            </a: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很多人就直接扑到临时任务上去了，但真正好的做法是，如果不是十万火急，你可以快速用关键词记在笔记本上，不需要任何思考，然后马上回到刚才的任务，做完再看笔记本。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4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STKaiti" charset="-122"/>
                <a:ea typeface="STKaiti" charset="-122"/>
                <a:cs typeface="STKaiti" charset="-122"/>
              </a:rPr>
              <a:t>每天总结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你在一天当中，学到了什么、犯了什么错误，当时也要记下来，因为过了那个时候，你很快就会忘，然后继续犯这个错误。</a:t>
            </a: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当然，这些记录，晚上都需要进行整理。成长最快的时间，都是在坚持写工作日记。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91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1562618"/>
          </a:xfrm>
        </p:spPr>
        <p:txBody>
          <a:bodyPr/>
          <a:lstStyle/>
          <a:p>
            <a:r>
              <a:rPr lang="zh-CN" altLang="en-US" dirty="0" smtClean="0">
                <a:effectLst/>
                <a:latin typeface="STKaiti" charset="-122"/>
                <a:ea typeface="STKaiti" charset="-122"/>
                <a:cs typeface="STKaiti" charset="-122"/>
              </a:rPr>
              <a:t>小结：统筹式工作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899592" y="2780928"/>
            <a:ext cx="7234063" cy="3528392"/>
          </a:xfrm>
        </p:spPr>
        <p:txBody>
          <a:bodyPr>
            <a:normAutofit fontScale="92500"/>
          </a:bodyPr>
          <a:lstStyle/>
          <a:p>
            <a:pPr marL="342900" indent="-342900" algn="l">
              <a:lnSpc>
                <a:spcPct val="160000"/>
              </a:lnSpc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有计划地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工作；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697230" lvl="1" indent="-285750">
              <a:lnSpc>
                <a:spcPct val="160000"/>
              </a:lnSpc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做计划的时候，你需要为高价值问题分配最多专门的时间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342900" indent="-342900" algn="l">
              <a:lnSpc>
                <a:spcPct val="160000"/>
              </a:lnSpc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形成自己固定的时间习惯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697230" lvl="1" indent="-285750">
              <a:lnSpc>
                <a:spcPct val="160000"/>
              </a:lnSpc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把不同难度的工作跟自己的效率波峰波谷相匹配，达到效率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最大化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697230" lvl="1" indent="-285750">
              <a:lnSpc>
                <a:spcPct val="160000"/>
              </a:lnSpc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碎片时间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342900" indent="-342900" algn="l">
              <a:lnSpc>
                <a:spcPct val="160000"/>
              </a:lnSpc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及时记录、每天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总结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697230" lvl="1" indent="-285750">
              <a:lnSpc>
                <a:spcPct val="160000"/>
              </a:lnSpc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记录还有一个好处，就是可以减轻大脑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负担。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342900" indent="-342900" algn="l">
              <a:lnSpc>
                <a:spcPct val="160000"/>
              </a:lnSpc>
              <a:buFont typeface="Arial" charset="0"/>
              <a:buChar char="•"/>
            </a:pP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34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“懒癌”是第一生产力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盘点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一下，我们哪样创新不是因为懒呢？不想走路，有了汽车；不想爬楼，有了电梯；不想打扫，有了扫地机器人</a:t>
            </a:r>
            <a:r>
              <a:rPr kumimoji="1" lang="en-US" altLang="zh-CN" dirty="0" smtClean="0">
                <a:latin typeface="STKaiti" charset="-122"/>
                <a:ea typeface="STKaiti" charset="-122"/>
                <a:cs typeface="STKaiti" charset="-122"/>
              </a:rPr>
              <a:t>……</a:t>
            </a:r>
          </a:p>
          <a:p>
            <a:pPr>
              <a:lnSpc>
                <a:spcPct val="17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工作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中的大部分事情，并不是一次性的，而是</a:t>
            </a:r>
            <a:r>
              <a:rPr kumimoji="1" lang="zh-CN" altLang="en-US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持续的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，那么就可以在第一次做的时候，搭好框架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7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比如，让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运营每周做一次数据分析，这个事情是</a:t>
            </a:r>
            <a:r>
              <a:rPr kumimoji="1" lang="zh-CN" altLang="en-US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重复性的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，所以高效的做法是：建一张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excel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表格，把固定需要分析的参数都做好公式，每周只需要把导出来的源数据贴进去，刷新之后参数就出来，然后只需要看参数来得出结论。</a:t>
            </a:r>
          </a:p>
        </p:txBody>
      </p:sp>
    </p:spTree>
    <p:extLst>
      <p:ext uri="{BB962C8B-B14F-4D97-AF65-F5344CB8AC3E}">
        <p14:creationId xmlns:p14="http://schemas.microsoft.com/office/powerpoint/2010/main" val="151086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535"/>
            <a:ext cx="8229600" cy="1159241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ffectLst/>
                <a:latin typeface="STKaiti" charset="-122"/>
                <a:ea typeface="STKaiti" charset="-122"/>
                <a:cs typeface="STKaiti" charset="-122"/>
              </a:rPr>
              <a:t>偷懒，不仅是善用工具</a:t>
            </a:r>
            <a:r>
              <a:rPr lang="zh-CN" altLang="en-US" dirty="0" smtClean="0">
                <a:effectLst/>
                <a:latin typeface="STKaiti" charset="-122"/>
                <a:ea typeface="STKaiti" charset="-122"/>
                <a:cs typeface="STKaiti" charset="-122"/>
              </a:rPr>
              <a:t>，</a:t>
            </a:r>
            <a:r>
              <a:rPr lang="en-US" altLang="zh-CN" dirty="0" smtClean="0">
                <a:effectLst/>
                <a:latin typeface="STKaiti" charset="-122"/>
                <a:ea typeface="STKaiti" charset="-122"/>
                <a:cs typeface="STKaiti" charset="-122"/>
              </a:rPr>
              <a:t/>
            </a:r>
            <a:br>
              <a:rPr lang="en-US" altLang="zh-CN" dirty="0" smtClean="0">
                <a:effectLst/>
                <a:latin typeface="STKaiti" charset="-122"/>
                <a:ea typeface="STKaiti" charset="-122"/>
                <a:cs typeface="STKaiti" charset="-122"/>
              </a:rPr>
            </a:br>
            <a:r>
              <a:rPr lang="zh-CN" altLang="en-US" dirty="0" smtClean="0">
                <a:effectLst/>
                <a:latin typeface="STKaiti" charset="-122"/>
                <a:ea typeface="STKaiti" charset="-122"/>
                <a:cs typeface="STKaiti" charset="-122"/>
              </a:rPr>
              <a:t>还</a:t>
            </a:r>
            <a:r>
              <a:rPr lang="zh-CN" altLang="en-US" dirty="0">
                <a:effectLst/>
                <a:latin typeface="STKaiti" charset="-122"/>
                <a:ea typeface="STKaiti" charset="-122"/>
                <a:cs typeface="STKaiti" charset="-122"/>
              </a:rPr>
              <a:t>包括善用他人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1"/>
            <a:ext cx="8229600" cy="425568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你从来没做过数据分析，那么就先去找找前人怎么做的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；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比如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，你有自己的团队或者实习生，那就不要做任何他们就可以做的事情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；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再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比如，去运营社群，摸索出一套群主激励机制，比你自己去做群主，要高效得多。</a:t>
            </a:r>
          </a:p>
        </p:txBody>
      </p:sp>
    </p:spTree>
    <p:extLst>
      <p:ext uri="{BB962C8B-B14F-4D97-AF65-F5344CB8AC3E}">
        <p14:creationId xmlns:p14="http://schemas.microsoft.com/office/powerpoint/2010/main" val="5953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570730"/>
          </a:xfrm>
        </p:spPr>
        <p:txBody>
          <a:bodyPr/>
          <a:lstStyle/>
          <a:p>
            <a:r>
              <a:rPr lang="zh-CN" altLang="en-US" b="1" dirty="0" smtClean="0">
                <a:effectLst/>
                <a:latin typeface="STKaiti" charset="-122"/>
                <a:ea typeface="STKaiti" charset="-122"/>
                <a:cs typeface="STKaiti" charset="-122"/>
              </a:rPr>
              <a:t>小结：偷懒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latin typeface="STKaiti" charset="-122"/>
                <a:ea typeface="STKaiti" charset="-122"/>
                <a:cs typeface="STKaiti" charset="-122"/>
              </a:rPr>
              <a:t>偷懒，不仅是善用工具，还包括善用他人。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642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755576" y="2204864"/>
            <a:ext cx="7772400" cy="26645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这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三个让你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Work Smart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的工作方式，听起来难吗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？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一点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也不，而且你很可能也听说过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但是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，为什么很多人做不到呢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？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观察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下来，有几个障碍：</a:t>
            </a:r>
          </a:p>
        </p:txBody>
      </p:sp>
    </p:spTree>
    <p:extLst>
      <p:ext uri="{BB962C8B-B14F-4D97-AF65-F5344CB8AC3E}">
        <p14:creationId xmlns:p14="http://schemas.microsoft.com/office/powerpoint/2010/main" val="163934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议题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累死你的不是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工作而是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工作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方式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/>
            </a:r>
            <a:br>
              <a:rPr lang="en-US" altLang="zh-CN" dirty="0">
                <a:latin typeface="STKaiti" charset="-122"/>
                <a:ea typeface="STKaiti" charset="-122"/>
                <a:cs typeface="STKaiti" charset="-122"/>
              </a:rPr>
            </a:br>
            <a:r>
              <a:rPr lang="en-US" altLang="zh-CN" dirty="0">
                <a:latin typeface="STKaiti" charset="-122"/>
                <a:ea typeface="STKaiti" charset="-122"/>
                <a:cs typeface="STKaiti" charset="-122"/>
                <a:hlinkClick r:id="rId3"/>
              </a:rPr>
              <a:t>http://</a:t>
            </a:r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  <a:hlinkClick r:id="rId3"/>
              </a:rPr>
              <a:t>news.mbalib.com/story/234696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敏捷游戏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讨论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508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工作环境所限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很多人的工作性质，就不是结果导向型的，而是任务导向型的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工作性质对一个人的思维方式、行为习惯的影响，大到超乎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想象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刚毕业的时候，一个学校一个专业的同学，看起来差不多，但过了几年，你会发现，只要接触一个人几分钟，听他说几句话，就能大致判断出他的职业。</a:t>
            </a: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在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噪音极大、灯光昏暗的厂房里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，看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着流水线工人机械地盯着机器、等待换箱，几个小时下来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，自己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也开始反应迟钝、敏锐度下降了。</a:t>
            </a:r>
          </a:p>
        </p:txBody>
      </p:sp>
    </p:spTree>
    <p:extLst>
      <p:ext uri="{BB962C8B-B14F-4D97-AF65-F5344CB8AC3E}">
        <p14:creationId xmlns:p14="http://schemas.microsoft.com/office/powerpoint/2010/main" val="162985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没有资深的人辅导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从开头的案例可以看出，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Google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工程师那么优秀的一群人，在从校园进入公司之后，也需要有经验的人辅导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7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很多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公司并不像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Google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那样，重视对新人工作方式的培养，将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Work Smart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提到非常高的位置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7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他们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往往只重视教员工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What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（需要做哪些事情、用什么工具等等），却没有</a:t>
            </a:r>
            <a:r>
              <a:rPr kumimoji="1" lang="en-US" altLang="zh-CN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How</a:t>
            </a:r>
            <a:r>
              <a:rPr kumimoji="1" lang="zh-CN" altLang="en-US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（如何聪明地做这些事情）和</a:t>
            </a:r>
            <a:r>
              <a:rPr kumimoji="1" lang="en-US" altLang="zh-CN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Why</a:t>
            </a:r>
            <a:r>
              <a:rPr kumimoji="1" lang="zh-CN" altLang="en-US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（这些事情对公司、对客户有什么帮助、要达到何种目的）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，导致员工的聪明才干发挥不出来，没有成就感。</a:t>
            </a:r>
          </a:p>
        </p:txBody>
      </p:sp>
    </p:spTree>
    <p:extLst>
      <p:ext uri="{BB962C8B-B14F-4D97-AF65-F5344CB8AC3E}">
        <p14:creationId xmlns:p14="http://schemas.microsoft.com/office/powerpoint/2010/main" val="842794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思维方式固化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一部分人，会在工作多年之后，发现工作性质和工作环境的负面影响，醒悟过来想要改变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然而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，从学校踏入社会的这几年，是思维和工作方式形成的关键几年，如果任务导向、应激式努力、闷头蛮干的工作方式在大脑中固化了，形成了下意识思维，是很难扭转过来的。</a:t>
            </a:r>
          </a:p>
        </p:txBody>
      </p:sp>
    </p:spTree>
    <p:extLst>
      <p:ext uri="{BB962C8B-B14F-4D97-AF65-F5344CB8AC3E}">
        <p14:creationId xmlns:p14="http://schemas.microsoft.com/office/powerpoint/2010/main" val="363962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如何改变自我工作方式？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573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_e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5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83986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《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浪潮之巅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》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的作者吴军，在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《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得到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》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专栏里，提及了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Google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刚进中国时候的一件事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刚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开始，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Google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总部对中国研发团队的评价非常低，因为“</a:t>
            </a:r>
            <a:r>
              <a:rPr kumimoji="1" lang="zh-CN" altLang="en-US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出工不出活儿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”，北京的三四个工程师都抵不上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Google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总部的一个工程师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后来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吴军帮忙分析了原因，他发现，那些工程师都</a:t>
            </a:r>
            <a:r>
              <a:rPr kumimoji="1" lang="zh-CN" altLang="en-US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不善于找到最重要的工作并优先完成它们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中国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研发团队里，所有的工程师都是新人，没有人告诉他们该如何工作，而在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Google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总部，新员工只是一小部分，所以很容易在有经验的员工带动下快速掌握工作技能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之后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两年，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Google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总部的工程师陆续来中国帮助团队梳理工作方式，而中国团队也会去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Google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总部交流，这种情况就得到了改善，中国研发团队也最终得到了总部的认可。</a:t>
            </a:r>
          </a:p>
        </p:txBody>
      </p:sp>
    </p:spTree>
    <p:extLst>
      <p:ext uri="{BB962C8B-B14F-4D97-AF65-F5344CB8AC3E}">
        <p14:creationId xmlns:p14="http://schemas.microsoft.com/office/powerpoint/2010/main" val="111644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3620"/>
            <a:ext cx="8229600" cy="957148"/>
          </a:xfrm>
        </p:spPr>
        <p:txBody>
          <a:bodyPr/>
          <a:lstStyle/>
          <a:p>
            <a:r>
              <a:rPr lang="zh-CN" altLang="en-US" dirty="0">
                <a:effectLst/>
                <a:latin typeface="STKaiti" charset="-122"/>
                <a:ea typeface="STKaiti" charset="-122"/>
                <a:cs typeface="STKaiti" charset="-122"/>
              </a:rPr>
              <a:t>目标导向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假如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你的老板正在飞机上，还有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小时落地，下来之后需要给客户做一个重要汇报，而你需要给他做一份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PPT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但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因为你错估了时间，导致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PPT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草草做完，而且发现其中一些数据没有，你怎么办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？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23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STKaiti" charset="-122"/>
                <a:ea typeface="STKaiti" charset="-122"/>
                <a:cs typeface="STKaiti" charset="-122"/>
              </a:rPr>
              <a:t>目标导向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疯狂地找数据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，最后可能数据有了，然而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PPT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没有来得及做完，或者质量不高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找人帮</a:t>
            </a:r>
            <a:r>
              <a:rPr lang="zh-CN" altLang="en-US" b="1" dirty="0">
                <a:latin typeface="STKaiti" charset="-122"/>
                <a:ea typeface="STKaiti" charset="-122"/>
                <a:cs typeface="STKaiti" charset="-122"/>
              </a:rPr>
              <a:t>自己一起找数据</a:t>
            </a:r>
            <a:r>
              <a:rPr lang="zh-CN" altLang="en-US" b="1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b="1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根据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老板此次</a:t>
            </a:r>
            <a:r>
              <a:rPr lang="zh-CN" altLang="en-US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汇报的目的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，</a:t>
            </a:r>
            <a:r>
              <a:rPr lang="zh-CN" altLang="en-US" b="1" dirty="0">
                <a:latin typeface="STKaiti" charset="-122"/>
                <a:ea typeface="STKaiti" charset="-122"/>
                <a:cs typeface="STKaiti" charset="-122"/>
              </a:rPr>
              <a:t>判断这些数据在其中的作用大小，如果作用不大，那么就把时间花在完善重要页数、而不是找数据上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，如果很关键，那么就找其他人帮忙，或者找一些替代数据。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71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1562618"/>
          </a:xfrm>
        </p:spPr>
        <p:txBody>
          <a:bodyPr/>
          <a:lstStyle/>
          <a:p>
            <a:r>
              <a:rPr lang="zh-CN" altLang="en-US" b="0" dirty="0">
                <a:effectLst/>
                <a:latin typeface="STKaiti" charset="-122"/>
                <a:ea typeface="STKaiti" charset="-122"/>
                <a:cs typeface="STKaiti" charset="-122"/>
              </a:rPr>
              <a:t>任务导向与目标导向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76" y="2420888"/>
            <a:ext cx="7772400" cy="36724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高产出的人，未必动作更快，而是更</a:t>
            </a:r>
            <a:r>
              <a:rPr kumimoji="1" lang="zh-CN" altLang="en-US" sz="3200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善于判断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，什么事情对结果是最有效的，然后，用尽一切办法保证结果达成，而不是死守着原有的工作任务。</a:t>
            </a:r>
          </a:p>
        </p:txBody>
      </p:sp>
    </p:spTree>
    <p:extLst>
      <p:ext uri="{BB962C8B-B14F-4D97-AF65-F5344CB8AC3E}">
        <p14:creationId xmlns:p14="http://schemas.microsoft.com/office/powerpoint/2010/main" val="198092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ffectLst/>
                <a:latin typeface="STKaiti" charset="-122"/>
                <a:ea typeface="STKaiti" charset="-122"/>
                <a:cs typeface="STKaiti" charset="-122"/>
              </a:rPr>
              <a:t>如何让自己对一个行业有真知灼见？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具备真知灼见的目的是什么呢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？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lvl="1"/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是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想让客户更加信任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你？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/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还是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想让老板看到你的进步？</a:t>
            </a:r>
          </a:p>
          <a:p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假设你是希望客户信任你，觉得你懂他，那你要做的，就是看这个行业里的客户有什么</a:t>
            </a:r>
            <a:r>
              <a:rPr lang="zh-CN" altLang="en-US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痛点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，然后针对这几个痛点，下功夫研究和分析，有更多</a:t>
            </a:r>
            <a:r>
              <a:rPr lang="zh-CN" altLang="en-US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洞见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，然后借机</a:t>
            </a:r>
            <a:r>
              <a:rPr lang="zh-CN" altLang="en-US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沟通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出去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了解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一个行业，是一个太大的话题，没有目标，根本无从下手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714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小结：目标导向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判断，目标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7"/>
            <a:ext cx="8229600" cy="45365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如果你观察周围的同事，会发现，整天风风火火、急得上蹿下跳、各种任务来回切换的人，有时候产出并不高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看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他们工作，就好像打地鼠一样，打完一个，另一个又冒上来，连看的人都跟着焦虑起来。</a:t>
            </a:r>
          </a:p>
        </p:txBody>
      </p:sp>
    </p:spTree>
    <p:extLst>
      <p:ext uri="{BB962C8B-B14F-4D97-AF65-F5344CB8AC3E}">
        <p14:creationId xmlns:p14="http://schemas.microsoft.com/office/powerpoint/2010/main" val="10130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3028</TotalTime>
  <Words>1822</Words>
  <Application>Microsoft Macintosh PowerPoint</Application>
  <PresentationFormat>全屏显示(4:3)</PresentationFormat>
  <Paragraphs>110</Paragraphs>
  <Slides>24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Calibri</vt:lpstr>
      <vt:lpstr>Rockwell</vt:lpstr>
      <vt:lpstr>STKaiti</vt:lpstr>
      <vt:lpstr>Wingdings 2</vt:lpstr>
      <vt:lpstr>方正姚体</vt:lpstr>
      <vt:lpstr>宋体</vt:lpstr>
      <vt:lpstr>Arial</vt:lpstr>
      <vt:lpstr>沉稳</vt:lpstr>
      <vt:lpstr>工作方式</vt:lpstr>
      <vt:lpstr>议题</vt:lpstr>
      <vt:lpstr>PowerPoint 演示文稿</vt:lpstr>
      <vt:lpstr>目标导向</vt:lpstr>
      <vt:lpstr>目标导向</vt:lpstr>
      <vt:lpstr>任务导向与目标导向</vt:lpstr>
      <vt:lpstr>如何让自己对一个行业有真知灼见？</vt:lpstr>
      <vt:lpstr>小结：目标导向</vt:lpstr>
      <vt:lpstr>PowerPoint 演示文稿</vt:lpstr>
      <vt:lpstr>应激式工作</vt:lpstr>
      <vt:lpstr>有计划地工作</vt:lpstr>
      <vt:lpstr>形成自己固定的时间习惯</vt:lpstr>
      <vt:lpstr>及时记录</vt:lpstr>
      <vt:lpstr>每天总结</vt:lpstr>
      <vt:lpstr>小结：统筹式工作</vt:lpstr>
      <vt:lpstr>“懒癌”是第一生产力</vt:lpstr>
      <vt:lpstr>偷懒，不仅是善用工具， 还包括善用他人</vt:lpstr>
      <vt:lpstr>小结：偷懒</vt:lpstr>
      <vt:lpstr>PowerPoint 演示文稿</vt:lpstr>
      <vt:lpstr>工作环境所限</vt:lpstr>
      <vt:lpstr>没有资深的人辅导</vt:lpstr>
      <vt:lpstr>思维方式固化</vt:lpstr>
      <vt:lpstr>如何改变自我工作方式？</vt:lpstr>
      <vt:lpstr>PowerPoint 演示文稿</vt:lpstr>
    </vt:vector>
  </TitlesOfParts>
  <Company>ChangYou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消息通讯与协程</dc:title>
  <dc:creator>郭红俊</dc:creator>
  <cp:lastModifiedBy>Microsoft Office 用户</cp:lastModifiedBy>
  <cp:revision>635</cp:revision>
  <dcterms:created xsi:type="dcterms:W3CDTF">2013-12-11T08:37:23Z</dcterms:created>
  <dcterms:modified xsi:type="dcterms:W3CDTF">2016-12-28T03:08:38Z</dcterms:modified>
</cp:coreProperties>
</file>