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1"/>
    <p:restoredTop sz="94692"/>
  </p:normalViewPr>
  <p:slideViewPr>
    <p:cSldViewPr>
      <p:cViewPr varScale="1">
        <p:scale>
          <a:sx n="76" d="100"/>
          <a:sy n="76" d="100"/>
        </p:scale>
        <p:origin x="200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B220-B8EF-C048-AB82-5D6926BC7E1C}" type="datetimeFigureOut">
              <a:rPr kumimoji="1" lang="zh-CN" altLang="en-US" smtClean="0"/>
              <a:t>16/2/3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3D02-B597-3C4E-8965-657BA283B3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54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万公里每秒。 传输要一个来回。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93D02-B597-3C4E-8965-657BA283B39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0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75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2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9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1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706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0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56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0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7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5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16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5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7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7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16/2/3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07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网络延迟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2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导致网络慢的因素有哪些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400" dirty="0" smtClean="0"/>
              <a:t>带</a:t>
            </a:r>
            <a:r>
              <a:rPr lang="zh-CN" altLang="en-US" sz="2400" dirty="0"/>
              <a:t>宽 （单位：</a:t>
            </a:r>
            <a:r>
              <a:rPr lang="en-US" altLang="zh-CN" sz="2400" dirty="0" smtClean="0"/>
              <a:t>bps/</a:t>
            </a:r>
            <a:r>
              <a:rPr lang="zh-CN" altLang="en-US" sz="2400" dirty="0" smtClean="0"/>
              <a:t>比特</a:t>
            </a:r>
            <a:r>
              <a:rPr lang="zh-CN" altLang="en-US" sz="2400" dirty="0"/>
              <a:t>每</a:t>
            </a:r>
            <a:r>
              <a:rPr lang="zh-CN" altLang="en-US" sz="2400" dirty="0" smtClean="0"/>
              <a:t>秒</a:t>
            </a:r>
            <a:r>
              <a:rPr lang="en-US" altLang="zh-CN" sz="2400" dirty="0" smtClean="0"/>
              <a:t>/bit/s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r>
              <a:rPr lang="zh-CN" altLang="en-US" sz="2400" dirty="0" smtClean="0"/>
              <a:t>延时 </a:t>
            </a:r>
            <a:r>
              <a:rPr lang="zh-CN" altLang="en-US" sz="2400" dirty="0"/>
              <a:t>（单位：</a:t>
            </a:r>
            <a:r>
              <a:rPr lang="en-US" altLang="zh-CN" sz="2400" dirty="0" err="1" smtClean="0"/>
              <a:t>ms</a:t>
            </a:r>
            <a:r>
              <a:rPr lang="zh-CN" altLang="en-US" sz="2400" dirty="0" smtClean="0"/>
              <a:t> </a:t>
            </a:r>
            <a:r>
              <a:rPr lang="zh-CN" altLang="en-US" sz="2400" dirty="0" smtClean="0"/>
              <a:t>毫秒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r>
              <a:rPr lang="zh-CN" altLang="en-US" sz="2400" dirty="0" smtClean="0"/>
              <a:t>丢包 </a:t>
            </a:r>
            <a:r>
              <a:rPr lang="zh-CN" altLang="en-US" sz="2400" dirty="0"/>
              <a:t>（单位：百分比）</a:t>
            </a:r>
          </a:p>
        </p:txBody>
      </p:sp>
    </p:spTree>
    <p:extLst>
      <p:ext uri="{BB962C8B-B14F-4D97-AF65-F5344CB8AC3E}">
        <p14:creationId xmlns:p14="http://schemas.microsoft.com/office/powerpoint/2010/main" val="35507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带宽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7255"/>
            <a:ext cx="7884368" cy="48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3200" dirty="0"/>
              <a:t>光在光纤中的传播速度约为 </a:t>
            </a:r>
            <a:r>
              <a:rPr lang="en-US" altLang="zh-CN" sz="3200" dirty="0"/>
              <a:t>200,000km/s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3200" dirty="0"/>
              <a:t>请大家计算一下</a:t>
            </a:r>
            <a:r>
              <a:rPr lang="en-US" altLang="zh-CN" sz="3200" dirty="0"/>
              <a:t>100km</a:t>
            </a:r>
            <a:r>
              <a:rPr lang="zh-CN" altLang="en-US" sz="3200" dirty="0"/>
              <a:t>光纤产生的延时是多少？</a:t>
            </a:r>
          </a:p>
        </p:txBody>
      </p:sp>
    </p:spTree>
    <p:extLst>
      <p:ext uri="{BB962C8B-B14F-4D97-AF65-F5344CB8AC3E}">
        <p14:creationId xmlns:p14="http://schemas.microsoft.com/office/powerpoint/2010/main" val="8617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914" y="2996952"/>
            <a:ext cx="5267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0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57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456</TotalTime>
  <Words>75</Words>
  <Application>Microsoft Macintosh PowerPoint</Application>
  <PresentationFormat>全屏显示(4:3)</PresentationFormat>
  <Paragraphs>12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DengXian</vt:lpstr>
      <vt:lpstr>宋体</vt:lpstr>
      <vt:lpstr>Arial</vt:lpstr>
      <vt:lpstr>天体</vt:lpstr>
      <vt:lpstr>网络延迟</vt:lpstr>
      <vt:lpstr>导致网络慢的因素有哪些？</vt:lpstr>
      <vt:lpstr>带宽</vt:lpstr>
      <vt:lpstr>延迟</vt:lpstr>
      <vt:lpstr>延迟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郭红俊</dc:creator>
  <cp:lastModifiedBy>郭红俊</cp:lastModifiedBy>
  <cp:revision>22</cp:revision>
  <dcterms:created xsi:type="dcterms:W3CDTF">2015-01-12T09:40:46Z</dcterms:created>
  <dcterms:modified xsi:type="dcterms:W3CDTF">2016-02-03T07:41:13Z</dcterms:modified>
</cp:coreProperties>
</file>