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58" r:id="rId4"/>
    <p:sldId id="259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5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CAED5-394F-E941-8905-2F3D49560E04}" type="datetimeFigureOut">
              <a:rPr lang="en-US" smtClean="0"/>
              <a:t>2/15/16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7E21E-0CD6-CA4F-8813-2F285B641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2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http://h2ex.com/820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7E21E-0CD6-CA4F-8813-2F285B6414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0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将图片拖动到占位符，或单击添加图标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2/15/16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ibo.com/ghj197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SOA</a:t>
            </a:r>
            <a:r>
              <a:rPr lang="zh-CN" altLang="en-US" dirty="0" smtClean="0"/>
              <a:t>性能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郭红俊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http://weibo.com/</a:t>
            </a:r>
            <a:r>
              <a:rPr lang="en-US" altLang="zh-CN" dirty="0" smtClean="0">
                <a:hlinkClick r:id="rId2"/>
              </a:rPr>
              <a:t>ghj1976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65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85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HTTP</a:t>
            </a:r>
            <a:endParaRPr kumimoji="1" lang="zh-CN" altLang="en-US" dirty="0" smtClean="0"/>
          </a:p>
          <a:p>
            <a:pPr lvl="1"/>
            <a:r>
              <a:rPr kumimoji="1" lang="zh-CN" altLang="en-US" dirty="0"/>
              <a:t>简单、易用、可理解性强且语言</a:t>
            </a:r>
            <a:r>
              <a:rPr kumimoji="1" lang="zh-CN" altLang="en-US" dirty="0" smtClean="0"/>
              <a:t>无关</a:t>
            </a:r>
          </a:p>
          <a:p>
            <a:pPr lvl="1"/>
            <a:r>
              <a:rPr kumimoji="1" lang="zh-CN" altLang="en-US" dirty="0"/>
              <a:t>协议头较重，一般请求到具体服务器的链路较长，可能会有 </a:t>
            </a:r>
            <a:r>
              <a:rPr kumimoji="1" lang="en-US" altLang="zh-CN" dirty="0"/>
              <a:t>DNS </a:t>
            </a:r>
            <a:r>
              <a:rPr kumimoji="1" lang="zh-CN" altLang="en-US" dirty="0"/>
              <a:t>解析、</a:t>
            </a:r>
            <a:r>
              <a:rPr kumimoji="1" lang="en-US" altLang="zh-CN" dirty="0" err="1"/>
              <a:t>Nginx</a:t>
            </a:r>
            <a:r>
              <a:rPr kumimoji="1" lang="en-US" altLang="zh-CN" dirty="0"/>
              <a:t> </a:t>
            </a:r>
            <a:r>
              <a:rPr kumimoji="1" lang="zh-CN" altLang="en-US" dirty="0"/>
              <a:t>代理</a:t>
            </a:r>
            <a:r>
              <a:rPr kumimoji="1" lang="zh-CN" altLang="en-US" dirty="0" smtClean="0"/>
              <a:t>等。</a:t>
            </a:r>
            <a:endParaRPr kumimoji="1" lang="zh-CN" altLang="en-US" dirty="0"/>
          </a:p>
          <a:p>
            <a:r>
              <a:rPr kumimoji="1" lang="en-US" altLang="zh-CN" dirty="0" smtClean="0"/>
              <a:t>RPC</a:t>
            </a:r>
            <a:endParaRPr kumimoji="1" lang="zh-CN" altLang="en-US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93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微博压缩数据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587847"/>
            <a:ext cx="8229600" cy="26427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4947" y="5525466"/>
            <a:ext cx="7974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Lantinghei SC" charset="-122"/>
              </a:rPr>
              <a:t>实际测试在返回值 </a:t>
            </a:r>
            <a:r>
              <a:rPr lang="en-US" altLang="zh-CN" dirty="0">
                <a:solidFill>
                  <a:srgbClr val="FFFF00"/>
                </a:solidFill>
                <a:latin typeface="Lantinghei SC" charset="-122"/>
              </a:rPr>
              <a:t>2KB</a:t>
            </a:r>
            <a:r>
              <a:rPr lang="zh-CN" altLang="en-US" dirty="0">
                <a:solidFill>
                  <a:srgbClr val="FFFF00"/>
                </a:solidFill>
                <a:latin typeface="Lantinghei SC" charset="-122"/>
              </a:rPr>
              <a:t>～</a:t>
            </a:r>
            <a:r>
              <a:rPr lang="en-US" altLang="zh-CN" dirty="0">
                <a:solidFill>
                  <a:srgbClr val="FFFF00"/>
                </a:solidFill>
                <a:latin typeface="Lantinghei SC" charset="-122"/>
              </a:rPr>
              <a:t>20KB </a:t>
            </a:r>
            <a:r>
              <a:rPr lang="zh-CN" altLang="en-US" dirty="0">
                <a:solidFill>
                  <a:srgbClr val="FFFF00"/>
                </a:solidFill>
                <a:latin typeface="Lantinghei SC" charset="-122"/>
              </a:rPr>
              <a:t>时压缩会有比较好的效果，大于 </a:t>
            </a:r>
            <a:r>
              <a:rPr lang="en-US" altLang="zh-CN" dirty="0">
                <a:solidFill>
                  <a:srgbClr val="FFFF00"/>
                </a:solidFill>
                <a:latin typeface="Lantinghei SC" charset="-122"/>
              </a:rPr>
              <a:t>50KB </a:t>
            </a:r>
            <a:r>
              <a:rPr lang="zh-CN" altLang="en-US" dirty="0">
                <a:solidFill>
                  <a:srgbClr val="FFFF00"/>
                </a:solidFill>
                <a:latin typeface="Lantinghei SC" charset="-122"/>
              </a:rPr>
              <a:t>压缩平均耗时就会比较高。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71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1665060"/>
            <a:ext cx="3095253" cy="427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8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铸造">
  <a:themeElements>
    <a:clrScheme name="Custom 2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8DDB67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3" id="{26C010C9-8389-E54A-897E-2C07215ED019}" vid="{B7A5AB92-FBFD-F841-8128-3D85C674C7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</Template>
  <TotalTime>12</TotalTime>
  <Words>74</Words>
  <Application>Microsoft Macintosh PowerPoint</Application>
  <PresentationFormat>全屏显示(4:3)</PresentationFormat>
  <Paragraphs>12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Calibri</vt:lpstr>
      <vt:lpstr>Lantinghei SC</vt:lpstr>
      <vt:lpstr>Rockwell</vt:lpstr>
      <vt:lpstr>Wingdings 2</vt:lpstr>
      <vt:lpstr>华文新魏</vt:lpstr>
      <vt:lpstr>宋体</vt:lpstr>
      <vt:lpstr>铸造</vt:lpstr>
      <vt:lpstr>SOA性能</vt:lpstr>
      <vt:lpstr>PowerPoint 演示文稿</vt:lpstr>
      <vt:lpstr>PowerPoint 演示文稿</vt:lpstr>
      <vt:lpstr>微博压缩数据</vt:lpstr>
      <vt:lpstr>FAQ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SOA性能</dc:title>
  <dc:creator>郭红俊</dc:creator>
  <cp:lastModifiedBy>郭红俊</cp:lastModifiedBy>
  <cp:revision>14</cp:revision>
  <dcterms:created xsi:type="dcterms:W3CDTF">2016-02-15T07:55:47Z</dcterms:created>
  <dcterms:modified xsi:type="dcterms:W3CDTF">2016-02-15T08:48:17Z</dcterms:modified>
</cp:coreProperties>
</file>