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64" r:id="rId4"/>
    <p:sldId id="261" r:id="rId5"/>
    <p:sldId id="259" r:id="rId6"/>
    <p:sldId id="260" r:id="rId7"/>
    <p:sldId id="258" r:id="rId8"/>
    <p:sldId id="265" r:id="rId9"/>
    <p:sldId id="267" r:id="rId10"/>
    <p:sldId id="268" r:id="rId11"/>
    <p:sldId id="269" r:id="rId12"/>
    <p:sldId id="266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blog.leanote.com</a:t>
            </a:r>
            <a:r>
              <a:rPr kumimoji="1" lang="en-US" altLang="zh-CN" dirty="0" smtClean="0"/>
              <a:t>/post/</a:t>
            </a:r>
            <a:r>
              <a:rPr kumimoji="1" lang="en-US" altLang="zh-CN" dirty="0" err="1" smtClean="0"/>
              <a:t>proyang</a:t>
            </a:r>
            <a:r>
              <a:rPr kumimoji="1" lang="en-US" altLang="zh-CN" dirty="0" smtClean="0"/>
              <a:t>/%</a:t>
            </a:r>
            <a:r>
              <a:rPr kumimoji="1" lang="en-US" altLang="zh-CN" dirty="0" smtClean="0"/>
              <a:t>E5%BE%AE%E6%9C%8D%E5%8A%A1%E6%9E%B6%E6%9E%84%E4%B8%AD%E7%9A%84%E6%9C%8D%E5%8A%A1%E5%8F%91%E7%8E%B0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support.huawei.com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huaweiconnect</a:t>
            </a:r>
            <a:r>
              <a:rPr kumimoji="1" lang="en-US" altLang="zh-CN" dirty="0" smtClean="0"/>
              <a:t>/thread-92453-1-1.html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www.infoq.com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/news/2014/12/zookeeper-service-finding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dockone.io</a:t>
            </a:r>
            <a:r>
              <a:rPr kumimoji="1" lang="en-US" altLang="zh-CN" dirty="0" smtClean="0"/>
              <a:t>/article/771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dockone.io</a:t>
            </a:r>
            <a:r>
              <a:rPr kumimoji="1" lang="en-US" altLang="zh-CN" dirty="0" smtClean="0"/>
              <a:t>/topic/%E6%9C%8D%E5%8A%A1%E5%8F%91%E7%8E%B0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服务发现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慢慢一些敏感数据也都服务化了，安全问题开始变得重要，谁能调该服务？如何授权</a:t>
            </a:r>
            <a:r>
              <a:rPr lang="zh-CN" altLang="en-US" b="1" dirty="0" smtClean="0"/>
              <a:t>？</a:t>
            </a:r>
          </a:p>
          <a:p>
            <a:r>
              <a:rPr lang="zh-CN" altLang="en-US" dirty="0"/>
              <a:t>这样的服务可能需要一个密码，访问时需带着此密码，但如果用密码，要改密码时，就会很不方便，所有的消费方都要改，所以动态生成令牌</a:t>
            </a:r>
            <a:r>
              <a:rPr lang="en-US" altLang="zh-CN" dirty="0"/>
              <a:t>(Token)</a:t>
            </a:r>
            <a:r>
              <a:rPr lang="zh-CN" altLang="en-US" dirty="0"/>
              <a:t>可能会更好，提供方将令牌告之注册中心，由注册中心决定是否告之消费方，这样就能在注册中心页面上做复杂的授权模型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01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注册</a:t>
            </a:r>
            <a:r>
              <a:rPr lang="zh-CN" altLang="en-US" dirty="0" smtClean="0"/>
              <a:t>服务</a:t>
            </a:r>
          </a:p>
          <a:p>
            <a:pPr lvl="1"/>
            <a:r>
              <a:rPr lang="en-US" altLang="zh-CN" dirty="0"/>
              <a:t>Server </a:t>
            </a:r>
            <a:r>
              <a:rPr lang="zh-CN" altLang="en-US" dirty="0"/>
              <a:t>端会在系统初始化时通过 </a:t>
            </a:r>
            <a:r>
              <a:rPr lang="en-US" altLang="zh-CN" dirty="0"/>
              <a:t>register </a:t>
            </a:r>
            <a:r>
              <a:rPr lang="zh-CN" altLang="en-US" dirty="0"/>
              <a:t>模块注册服务</a:t>
            </a:r>
            <a:endParaRPr lang="zh-CN" altLang="en-US" dirty="0" smtClean="0"/>
          </a:p>
          <a:p>
            <a:r>
              <a:rPr lang="zh-CN" altLang="en-US" dirty="0"/>
              <a:t>订阅</a:t>
            </a:r>
            <a:r>
              <a:rPr lang="zh-CN" altLang="en-US" dirty="0" smtClean="0"/>
              <a:t>服务</a:t>
            </a:r>
          </a:p>
          <a:p>
            <a:pPr lvl="1"/>
            <a:r>
              <a:rPr lang="en-US" altLang="zh-CN" dirty="0"/>
              <a:t>Client </a:t>
            </a:r>
            <a:r>
              <a:rPr lang="zh-CN" altLang="en-US" dirty="0"/>
              <a:t>端在系统初始化时会通过 </a:t>
            </a:r>
            <a:r>
              <a:rPr lang="en-US" altLang="zh-CN" dirty="0"/>
              <a:t>register </a:t>
            </a:r>
            <a:r>
              <a:rPr lang="zh-CN" altLang="en-US" dirty="0"/>
              <a:t>模块订阅到具体提供服务的 </a:t>
            </a:r>
            <a:r>
              <a:rPr lang="en-US" altLang="zh-CN" dirty="0"/>
              <a:t>Server </a:t>
            </a:r>
            <a:r>
              <a:rPr lang="zh-CN" altLang="en-US" dirty="0"/>
              <a:t>列表</a:t>
            </a:r>
            <a:endParaRPr lang="zh-CN" altLang="en-US" dirty="0" smtClean="0"/>
          </a:p>
          <a:p>
            <a:r>
              <a:rPr lang="zh-CN" altLang="en-US" dirty="0"/>
              <a:t>服务变更</a:t>
            </a:r>
            <a:r>
              <a:rPr lang="zh-CN" altLang="en-US" dirty="0" smtClean="0"/>
              <a:t>通知</a:t>
            </a:r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Server </a:t>
            </a:r>
            <a:r>
              <a:rPr lang="zh-CN" altLang="en-US" dirty="0"/>
              <a:t>列表发生变更时也由 </a:t>
            </a:r>
            <a:r>
              <a:rPr lang="en-US" altLang="zh-CN" dirty="0"/>
              <a:t>register </a:t>
            </a:r>
            <a:r>
              <a:rPr lang="zh-CN" altLang="en-US" dirty="0"/>
              <a:t>模块通知 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zh-CN" altLang="en-US" dirty="0"/>
              <a:t>服务心跳发送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3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0" y="1633538"/>
            <a:ext cx="7344825" cy="45259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9800" y="6211836"/>
            <a:ext cx="465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dirty="0" smtClean="0">
                <a:solidFill>
                  <a:srgbClr val="FFFF00"/>
                </a:solidFill>
              </a:rPr>
              <a:t>、服务注册；</a:t>
            </a:r>
            <a:r>
              <a:rPr kumimoji="1" lang="en-US" altLang="zh-CN" dirty="0" smtClean="0">
                <a:solidFill>
                  <a:srgbClr val="FFFF00"/>
                </a:solidFill>
              </a:rPr>
              <a:t>2</a:t>
            </a:r>
            <a:r>
              <a:rPr kumimoji="1" lang="zh-CN" altLang="en-US" dirty="0" smtClean="0">
                <a:solidFill>
                  <a:srgbClr val="FFFF00"/>
                </a:solidFill>
              </a:rPr>
              <a:t>、负载均衡（订阅、发布）</a:t>
            </a:r>
          </a:p>
        </p:txBody>
      </p:sp>
    </p:spTree>
    <p:extLst>
      <p:ext uri="{BB962C8B-B14F-4D97-AF65-F5344CB8AC3E}">
        <p14:creationId xmlns:p14="http://schemas.microsoft.com/office/powerpoint/2010/main" val="6121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服务发现演化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72" y="1646238"/>
            <a:ext cx="7464056" cy="4525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6200" y="3909219"/>
            <a:ext cx="5956300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FFFF00"/>
                </a:solidFill>
              </a:rPr>
              <a:t>跨机房的服务发现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4400" dirty="0" smtClean="0">
                <a:solidFill>
                  <a:srgbClr val="FFFF00"/>
                </a:solidFill>
              </a:rPr>
              <a:t>跨机房调用；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4400" dirty="0" smtClean="0">
                <a:solidFill>
                  <a:srgbClr val="FFFF00"/>
                </a:solidFill>
              </a:rPr>
              <a:t>只调用本机房的服务</a:t>
            </a:r>
            <a:endParaRPr kumimoji="1"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服务发现的问题与思考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服务的颗粒度问题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服务的颗粒度越低越好，便于后期可管理。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颗粒度越低，初期初始化会变复杂。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要管理服务的版本么？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服务发现不管理，要么各个业务线管理，要么再做一层服务代理。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需要分环境部署么？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服务发现</a:t>
            </a:r>
            <a:r>
              <a:rPr kumimoji="1" lang="zh-CN" altLang="en-US" dirty="0" smtClean="0"/>
              <a:t>支持不同环境，会让服务发现做复杂。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服务降级至少需要同一个服务的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个环境服务：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正常服务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降级后服务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服务注册可自动化么？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服务负责人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服务多了，沟通成本也开始上升，调某个服务失败该找谁？服务的参数都有什么约定</a:t>
            </a:r>
            <a:r>
              <a:rPr lang="zh-CN" altLang="en-US" b="1" dirty="0" smtClean="0"/>
              <a:t>？</a:t>
            </a:r>
          </a:p>
          <a:p>
            <a:r>
              <a:rPr lang="zh-CN" altLang="en-US" dirty="0"/>
              <a:t>这时就需要登记每个服务都是谁负责的，并建立一个服务的文档库，方便检索。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3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89</TotalTime>
  <Words>376</Words>
  <Application>Microsoft Macintosh PowerPoint</Application>
  <PresentationFormat>全屏显示(4:3)</PresentationFormat>
  <Paragraphs>44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Wingdings 2</vt:lpstr>
      <vt:lpstr>华文新魏</vt:lpstr>
      <vt:lpstr>宋体</vt:lpstr>
      <vt:lpstr>Arial</vt:lpstr>
      <vt:lpstr>铸造</vt:lpstr>
      <vt:lpstr>SOA服务发现</vt:lpstr>
      <vt:lpstr>服务发现</vt:lpstr>
      <vt:lpstr>服务发现演化</vt:lpstr>
      <vt:lpstr>服务发现的问题与思考</vt:lpstr>
      <vt:lpstr>服务的颗粒度问题</vt:lpstr>
      <vt:lpstr>要管理服务的版本么？</vt:lpstr>
      <vt:lpstr>需要分环境部署么？</vt:lpstr>
      <vt:lpstr>服务注册可自动化么？</vt:lpstr>
      <vt:lpstr>服务负责人</vt:lpstr>
      <vt:lpstr>PowerPoint 演示文稿</vt:lpstr>
      <vt:lpstr>PowerPoint 演示文稿</vt:lpstr>
      <vt:lpstr>PowerPoint 演示文稿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*****</dc:title>
  <dc:creator>郭红俊</dc:creator>
  <cp:lastModifiedBy>郭红俊</cp:lastModifiedBy>
  <cp:revision>35</cp:revision>
  <dcterms:created xsi:type="dcterms:W3CDTF">2016-02-15T07:05:08Z</dcterms:created>
  <dcterms:modified xsi:type="dcterms:W3CDTF">2016-02-15T08:35:03Z</dcterms:modified>
</cp:coreProperties>
</file>