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http://www.jiagou4.com/2015/05/55.html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服务监控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目录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数据上报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监控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流量控制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不敏感的服务，也不是能任意调用，比如某服务突然多了一个消费者，这个消费者的请求量直接把服务给拖跨了，其它消费者跟着一起故障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/>
              <a:t>首先服务提供方需要流控，当流程超标时，能拒绝部分请求，进行自我保护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其次</a:t>
            </a:r>
            <a:r>
              <a:rPr kumimoji="1" lang="zh-CN" altLang="en-US" dirty="0"/>
              <a:t>，消费者上线前和提供者约定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服务质量等级协定</a:t>
            </a:r>
            <a:r>
              <a:rPr kumimoji="1" lang="en-US" altLang="zh-CN" dirty="0"/>
              <a:t>(SLA)》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SLA</a:t>
            </a:r>
            <a:r>
              <a:rPr kumimoji="1" lang="zh-CN" altLang="en-US" dirty="0"/>
              <a:t>包括消费者承诺每天调用量，请求数据量，提供方承诺响应时间，出错率等，将</a:t>
            </a:r>
            <a:r>
              <a:rPr kumimoji="1" lang="en-US" altLang="zh-CN" dirty="0"/>
              <a:t>SLA</a:t>
            </a:r>
            <a:r>
              <a:rPr kumimoji="1" lang="zh-CN" altLang="en-US" dirty="0"/>
              <a:t>记录在监控中心，定时与监控数据对比，超标则报警。</a:t>
            </a:r>
          </a:p>
        </p:txBody>
      </p:sp>
    </p:spTree>
    <p:extLst>
      <p:ext uri="{BB962C8B-B14F-4D97-AF65-F5344CB8AC3E}">
        <p14:creationId xmlns:p14="http://schemas.microsoft.com/office/powerpoint/2010/main" val="80097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3</TotalTime>
  <Words>130</Words>
  <Application>Microsoft Macintosh PowerPoint</Application>
  <PresentationFormat>全屏显示(4:3)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</vt:lpstr>
      <vt:lpstr>Rockwell</vt:lpstr>
      <vt:lpstr>Wingdings 2</vt:lpstr>
      <vt:lpstr>华文新魏</vt:lpstr>
      <vt:lpstr>宋体</vt:lpstr>
      <vt:lpstr>铸造</vt:lpstr>
      <vt:lpstr>服务监控</vt:lpstr>
      <vt:lpstr>目录</vt:lpstr>
      <vt:lpstr>流量控制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服务监控</dc:title>
  <dc:creator>郭红俊</dc:creator>
  <cp:lastModifiedBy>郭红俊</cp:lastModifiedBy>
  <cp:revision>10</cp:revision>
  <dcterms:created xsi:type="dcterms:W3CDTF">2016-02-15T08:23:53Z</dcterms:created>
  <dcterms:modified xsi:type="dcterms:W3CDTF">2016-02-15T08:48:46Z</dcterms:modified>
</cp:coreProperties>
</file>