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468"/>
  </p:normalViewPr>
  <p:slideViewPr>
    <p:cSldViewPr snapToGrid="0" snapToObjects="1">
      <p:cViewPr varScale="1">
        <p:scale>
          <a:sx n="89" d="100"/>
          <a:sy n="89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474D4-5585-EB48-A3BA-F41E43399F25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DFE9-6FDB-1F4E-B880-1C3998E8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：相当于是从远程获取最新版本到本地，不会自动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：相当于是从远程获取最新版本并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到本地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http://segmentfault.com/q/1010000000124379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blog.jobbole.com</a:t>
            </a:r>
            <a:r>
              <a:rPr lang="en-US" smtClean="0"/>
              <a:t>/76867/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9DE430-3741-5E45-B736-8682A183D57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18.194.63.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velucy.info/codebase-from-svn-to-git-migration-keep-commit-history.html" TargetMode="External"/><Relationship Id="rId3" Type="http://schemas.openxmlformats.org/officeDocument/2006/relationships/hyperlink" Target="http://blog.csdn.net/cctt_1/article/details/4131741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迁移到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郭红俊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http://weibo.com/ghj1976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1269" r="-41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分布式的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683" r="-18683"/>
          <a:stretch>
            <a:fillRect/>
          </a:stretch>
        </p:blipFill>
        <p:spPr>
          <a:xfrm>
            <a:off x="-736246" y="1477948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6432450" y="1487138"/>
            <a:ext cx="2711550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/>
              <a:t>假如我们成立一个项目组，开发者主要由 </a:t>
            </a:r>
            <a:r>
              <a:rPr lang="en-US" altLang="zh-TW" sz="1600" dirty="0"/>
              <a:t>Alice</a:t>
            </a:r>
            <a:r>
              <a:rPr lang="zh-TW" altLang="en-US" sz="1600" dirty="0"/>
              <a:t>、</a:t>
            </a:r>
            <a:r>
              <a:rPr lang="en-US" altLang="zh-TW" sz="1600" dirty="0"/>
              <a:t>Bob</a:t>
            </a:r>
            <a:r>
              <a:rPr lang="zh-TW" altLang="en-US" sz="1600" dirty="0"/>
              <a:t>、</a:t>
            </a:r>
            <a:r>
              <a:rPr lang="en-US" altLang="zh-TW" sz="1600" dirty="0"/>
              <a:t>Clair</a:t>
            </a:r>
            <a:r>
              <a:rPr lang="zh-TW" altLang="en-US" sz="1600" dirty="0"/>
              <a:t>、</a:t>
            </a:r>
            <a:r>
              <a:rPr lang="en-US" altLang="zh-TW" sz="1600" dirty="0"/>
              <a:t>David </a:t>
            </a:r>
            <a:r>
              <a:rPr lang="zh-TW" altLang="en-US" sz="1600" dirty="0"/>
              <a:t>四名成员组成。其中，除了中心仓库 </a:t>
            </a:r>
            <a:r>
              <a:rPr lang="en-US" altLang="zh-TW" sz="1600" dirty="0"/>
              <a:t>origin</a:t>
            </a:r>
            <a:r>
              <a:rPr lang="zh-TW" altLang="en-US" sz="1600" dirty="0"/>
              <a:t>（</a:t>
            </a:r>
            <a:r>
              <a:rPr lang="en-US" altLang="zh-TW" sz="1600" dirty="0" err="1"/>
              <a:t>Git</a:t>
            </a:r>
            <a:r>
              <a:rPr lang="en-US" altLang="zh-TW" sz="1600" dirty="0"/>
              <a:t> </a:t>
            </a:r>
            <a:r>
              <a:rPr lang="zh-TW" altLang="en-US" sz="1600" dirty="0"/>
              <a:t>默认远程仓库名称）之外，每一名成员各自负责一个本地仓库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zh-TW" altLang="en-US" sz="1600" dirty="0" smtClean="0"/>
              <a:t>从</a:t>
            </a:r>
            <a:r>
              <a:rPr lang="zh-TW" altLang="en-US" sz="1600" dirty="0"/>
              <a:t>分布式的观点来看，</a:t>
            </a:r>
            <a:r>
              <a:rPr lang="en-US" altLang="zh-TW" sz="1600" dirty="0"/>
              <a:t>David </a:t>
            </a:r>
            <a:r>
              <a:rPr lang="zh-TW" altLang="en-US" sz="1600" dirty="0"/>
              <a:t>可看成是 </a:t>
            </a:r>
            <a:r>
              <a:rPr lang="en-US" altLang="zh-TW" sz="1600" dirty="0"/>
              <a:t>Alice </a:t>
            </a:r>
            <a:r>
              <a:rPr lang="zh-TW" altLang="en-US" sz="1600" dirty="0"/>
              <a:t>的远程仓库，反过来也是一样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en-US" altLang="zh-TW" sz="1600" dirty="0" err="1" smtClean="0">
                <a:solidFill>
                  <a:srgbClr val="FFFF00"/>
                </a:solidFill>
              </a:rPr>
              <a:t>Git</a:t>
            </a:r>
            <a:r>
              <a:rPr lang="en-US" altLang="zh-TW" sz="1600" dirty="0" smtClean="0">
                <a:solidFill>
                  <a:srgbClr val="FFFF00"/>
                </a:solidFill>
              </a:rPr>
              <a:t> </a:t>
            </a:r>
            <a:r>
              <a:rPr lang="zh-TW" altLang="en-US" sz="1600" dirty="0">
                <a:solidFill>
                  <a:srgbClr val="FFFF00"/>
                </a:solidFill>
              </a:rPr>
              <a:t>分布式的设计理念有助于减少对中心仓库的依赖，从而有效降低中心仓库的负载，改善代码提交的灵活性。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6041872"/>
            <a:ext cx="38881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先查看remote的名字</a:t>
            </a:r>
            <a:endParaRPr lang="en-US" sz="800" dirty="0"/>
          </a:p>
          <a:p>
            <a:r>
              <a:rPr lang="en-US" sz="800" dirty="0" err="1"/>
              <a:t>git</a:t>
            </a:r>
            <a:r>
              <a:rPr lang="en-US" sz="800" dirty="0"/>
              <a:t> branch -</a:t>
            </a:r>
            <a:r>
              <a:rPr lang="en-US" sz="800" dirty="0" smtClean="0"/>
              <a:t>r</a:t>
            </a:r>
            <a:endParaRPr lang="en-US" sz="800" dirty="0"/>
          </a:p>
          <a:p>
            <a:r>
              <a:rPr lang="en-US" sz="800" dirty="0" err="1"/>
              <a:t>假设你的remote是origin，用git</a:t>
            </a:r>
            <a:r>
              <a:rPr lang="en-US" sz="800" dirty="0"/>
              <a:t> remote </a:t>
            </a:r>
            <a:r>
              <a:rPr lang="en-US" sz="800" dirty="0" err="1"/>
              <a:t>set_url</a:t>
            </a:r>
            <a:r>
              <a:rPr lang="en-US" sz="800" dirty="0"/>
              <a:t> 更换地址</a:t>
            </a:r>
          </a:p>
          <a:p>
            <a:r>
              <a:rPr lang="en-US" sz="800" dirty="0" err="1"/>
              <a:t>git</a:t>
            </a:r>
            <a:r>
              <a:rPr lang="en-US" sz="800" dirty="0"/>
              <a:t> remote set-</a:t>
            </a:r>
            <a:r>
              <a:rPr lang="en-US" sz="800" dirty="0" err="1"/>
              <a:t>url</a:t>
            </a:r>
            <a:r>
              <a:rPr lang="en-US" sz="800" dirty="0"/>
              <a:t> origin </a:t>
            </a:r>
            <a:r>
              <a:rPr lang="en-US" sz="800" dirty="0" err="1"/>
              <a:t>remote_git_address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的对比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TW" sz="1100" dirty="0"/>
              <a:t>GIT</a:t>
            </a:r>
            <a:r>
              <a:rPr lang="zh-TW" altLang="en-US" sz="1100" dirty="0"/>
              <a:t>把内容按元数据方式存储，而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是按文件：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所有的资源控制系统</a:t>
            </a:r>
            <a:r>
              <a:rPr lang="zh-TW" altLang="en-US" sz="900" dirty="0"/>
              <a:t>都是把文件的元信息隐藏在一个类似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en-US" altLang="zh-TW" sz="900" dirty="0"/>
              <a:t>,.</a:t>
            </a:r>
            <a:r>
              <a:rPr lang="en-US" altLang="zh-TW" sz="900" dirty="0" err="1"/>
              <a:t>cvs</a:t>
            </a:r>
            <a:r>
              <a:rPr lang="zh-TW" altLang="en-US" sz="900" dirty="0"/>
              <a:t>等的文件夹里。如果你把</a:t>
            </a:r>
            <a:r>
              <a:rPr lang="en-US" altLang="zh-TW" sz="900" dirty="0"/>
              <a:t>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目录的体积大小跟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zh-TW" altLang="en-US" sz="900" dirty="0"/>
              <a:t>比较，你会发现它们差距很大。因 为</a:t>
            </a:r>
            <a:r>
              <a:rPr lang="en-US" altLang="zh-TW" sz="900" dirty="0"/>
              <a:t>,.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目录是处于你的机器上的一个克隆版的版本库，它拥有中心版本库上所有的东西，例如标签，分支，版本记录等。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分支和</a:t>
            </a:r>
            <a:r>
              <a:rPr lang="en-US" altLang="zh-TW" sz="1100" dirty="0"/>
              <a:t>SVN</a:t>
            </a:r>
            <a:r>
              <a:rPr lang="zh-TW" altLang="en-US" sz="1100" dirty="0"/>
              <a:t>的分支不同：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分支在</a:t>
            </a:r>
            <a:r>
              <a:rPr lang="en-US" altLang="zh-TW" sz="900" dirty="0"/>
              <a:t>SVN</a:t>
            </a:r>
            <a:r>
              <a:rPr lang="zh-TW" altLang="en-US" sz="900" dirty="0"/>
              <a:t>中一点不特别，就是版本库中的另外的一个目录。如果你</a:t>
            </a:r>
            <a:r>
              <a:rPr lang="zh-TW" altLang="en-US" sz="900" dirty="0">
                <a:solidFill>
                  <a:srgbClr val="FFFF00"/>
                </a:solidFill>
              </a:rPr>
              <a:t>想知道是否合并了一个分支</a:t>
            </a:r>
            <a:r>
              <a:rPr lang="zh-TW" altLang="en-US" sz="900" dirty="0"/>
              <a:t>，你需要手工运行像这样的命令</a:t>
            </a:r>
            <a:r>
              <a:rPr lang="en-US" altLang="zh-TW" sz="900" dirty="0" err="1"/>
              <a:t>svn</a:t>
            </a:r>
            <a:r>
              <a:rPr lang="en-US" altLang="zh-TW" sz="900" dirty="0"/>
              <a:t> </a:t>
            </a:r>
            <a:r>
              <a:rPr lang="en-US" altLang="zh-TW" sz="900" dirty="0" err="1"/>
              <a:t>propget</a:t>
            </a:r>
            <a:r>
              <a:rPr lang="en-US" altLang="zh-TW" sz="900" dirty="0"/>
              <a:t> </a:t>
            </a:r>
            <a:r>
              <a:rPr lang="en-US" altLang="zh-TW" sz="900" dirty="0" err="1"/>
              <a:t>svn:mergeinfo</a:t>
            </a:r>
            <a:r>
              <a:rPr lang="zh-TW" altLang="en-US" sz="900" dirty="0"/>
              <a:t>，来确认代码是否被合并</a:t>
            </a:r>
            <a:r>
              <a:rPr lang="zh-TW" altLang="en-US" sz="900" dirty="0" smtClean="0"/>
              <a:t>。然而</a:t>
            </a:r>
            <a:r>
              <a:rPr lang="zh-TW" altLang="en-US" sz="900" dirty="0"/>
              <a:t>，处理</a:t>
            </a:r>
            <a:r>
              <a:rPr lang="en-US" altLang="zh-TW" sz="900" dirty="0"/>
              <a:t>GIT</a:t>
            </a:r>
            <a:r>
              <a:rPr lang="zh-TW" altLang="en-US" sz="900" dirty="0"/>
              <a:t>的分支却是相当的简单和有趣。你可以从同一个工作目录下快速的在几个分支间切换。你很容易发现未被合并的分支，你能简单而快捷的合并这些文件</a:t>
            </a:r>
            <a:r>
              <a:rPr lang="zh-TW" altLang="en-US" sz="900" dirty="0" smtClean="0"/>
              <a:t>。</a:t>
            </a:r>
            <a:endParaRPr lang="en-US" altLang="zh-TW" sz="900" dirty="0" smtClean="0"/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没有一个全局的版本号，而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有：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目前为止这是跟</a:t>
            </a:r>
            <a:r>
              <a:rPr lang="en-US" altLang="zh-TW" sz="900" dirty="0"/>
              <a:t>SVN</a:t>
            </a:r>
            <a:r>
              <a:rPr lang="zh-TW" altLang="en-US" sz="900" dirty="0"/>
              <a:t>相比</a:t>
            </a:r>
            <a:r>
              <a:rPr lang="en-US" altLang="zh-TW" sz="900" dirty="0"/>
              <a:t>GIT</a:t>
            </a:r>
            <a:r>
              <a:rPr lang="zh-TW" altLang="en-US" sz="900" dirty="0"/>
              <a:t>缺少的最大的一个特征。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的内容完整性要优于</a:t>
            </a:r>
            <a:r>
              <a:rPr lang="en-US" altLang="zh-TW" sz="1100" dirty="0"/>
              <a:t>SVN</a:t>
            </a:r>
            <a:r>
              <a:rPr lang="zh-TW" altLang="en-US" sz="1100" dirty="0"/>
              <a:t>：</a:t>
            </a:r>
          </a:p>
          <a:p>
            <a:pPr lvl="1">
              <a:lnSpc>
                <a:spcPct val="170000"/>
              </a:lnSpc>
            </a:pPr>
            <a:r>
              <a:rPr lang="en-US" altLang="zh-TW" sz="900" dirty="0"/>
              <a:t>GIT</a:t>
            </a:r>
            <a:r>
              <a:rPr lang="zh-TW" altLang="en-US" sz="900" dirty="0"/>
              <a:t>的内容存储使用的是</a:t>
            </a:r>
            <a:r>
              <a:rPr lang="en-US" altLang="zh-TW" sz="900" dirty="0"/>
              <a:t>SHA-1</a:t>
            </a:r>
            <a:r>
              <a:rPr lang="zh-TW" altLang="en-US" sz="900" dirty="0"/>
              <a:t>哈希算法。这能确保代码内容的完整性，确保在遇到磁盘故障和网络问题时降低对版本库的破坏。</a:t>
            </a:r>
          </a:p>
          <a:p>
            <a:pPr>
              <a:lnSpc>
                <a:spcPct val="170000"/>
              </a:lnSpc>
            </a:pPr>
            <a:r>
              <a:rPr lang="en-US" altLang="zh-CN" sz="1100" dirty="0" smtClean="0"/>
              <a:t>GIT </a:t>
            </a:r>
            <a:r>
              <a:rPr lang="zh-CN" altLang="en-US" sz="1100" dirty="0" smtClean="0"/>
              <a:t>支持离线使用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en-US" altLang="zh-TW" sz="900" dirty="0" err="1" smtClean="0"/>
              <a:t>Git</a:t>
            </a:r>
            <a:r>
              <a:rPr lang="zh-TW" altLang="en-US" sz="900" dirty="0"/>
              <a:t>下载下来后，在本地不必联网就可以看到所有的</a:t>
            </a:r>
            <a:r>
              <a:rPr lang="en-US" altLang="zh-TW" sz="900" dirty="0"/>
              <a:t>log</a:t>
            </a:r>
            <a:r>
              <a:rPr lang="zh-TW" altLang="en-US" sz="900" dirty="0"/>
              <a:t>，很方便学习，</a:t>
            </a:r>
            <a:r>
              <a:rPr lang="en-US" altLang="zh-TW" sz="900" dirty="0"/>
              <a:t>SVN</a:t>
            </a:r>
            <a:r>
              <a:rPr lang="zh-TW" altLang="en-US" sz="900" dirty="0"/>
              <a:t>却需要联网；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SVN</a:t>
            </a:r>
            <a:r>
              <a:rPr lang="zh-TW" altLang="en-US" sz="1100" dirty="0"/>
              <a:t>在</a:t>
            </a:r>
            <a:r>
              <a:rPr lang="en-US" altLang="zh-TW" sz="1100" dirty="0"/>
              <a:t>Commit</a:t>
            </a:r>
            <a:r>
              <a:rPr lang="zh-TW" altLang="en-US" sz="1100" dirty="0"/>
              <a:t>前，我们都建议是先</a:t>
            </a:r>
            <a:r>
              <a:rPr lang="en-US" altLang="zh-TW" sz="1100" dirty="0"/>
              <a:t>Update</a:t>
            </a:r>
            <a:r>
              <a:rPr lang="zh-TW" altLang="en-US" sz="1100" dirty="0"/>
              <a:t>一下，跟本地的代码编译没问题，并确保开发的功能正常后再提交</a:t>
            </a:r>
            <a:r>
              <a:rPr lang="zh-TW" altLang="en-US" sz="1100" dirty="0" smtClean="0"/>
              <a:t>，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这样其实挺麻烦</a:t>
            </a:r>
            <a:r>
              <a:rPr lang="zh-TW" altLang="en-US" sz="900" dirty="0"/>
              <a:t>的，有好几次同事没有先</a:t>
            </a:r>
            <a:r>
              <a:rPr lang="en-US" altLang="zh-TW" sz="900" dirty="0" err="1"/>
              <a:t>Updata</a:t>
            </a:r>
            <a:r>
              <a:rPr lang="zh-TW" altLang="en-US" sz="900" dirty="0"/>
              <a:t>，就</a:t>
            </a:r>
            <a:r>
              <a:rPr lang="en-US" altLang="zh-TW" sz="900" dirty="0"/>
              <a:t>Commit</a:t>
            </a:r>
            <a:r>
              <a:rPr lang="zh-TW" altLang="en-US" sz="900" dirty="0"/>
              <a:t>了，发生了一些错误，耽误了大家时间，</a:t>
            </a:r>
            <a:r>
              <a:rPr lang="en-US" altLang="zh-TW" sz="900" dirty="0" err="1"/>
              <a:t>Git</a:t>
            </a:r>
            <a:r>
              <a:rPr lang="zh-TW" altLang="en-US" sz="900" dirty="0"/>
              <a:t>可能这种情况会少些。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07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分支的例子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83273" r="-83273"/>
          <a:stretch>
            <a:fillRect/>
          </a:stretch>
        </p:blipFill>
        <p:spPr>
          <a:xfrm>
            <a:off x="-1990890" y="1646237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4571999" y="1882678"/>
            <a:ext cx="390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项目地址：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phpbb</a:t>
            </a:r>
            <a:r>
              <a:rPr lang="en-US" dirty="0"/>
              <a:t>/</a:t>
            </a:r>
            <a:r>
              <a:rPr lang="en-US" dirty="0" err="1"/>
              <a:t>phpbb.git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19" y="3558884"/>
            <a:ext cx="4223081" cy="26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工具推荐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3" b="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2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找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张晓燃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开通账号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118.194.63.8</a:t>
            </a:r>
            <a:r>
              <a:rPr lang="en-US" dirty="0" smtClean="0"/>
              <a:t>   访问</a:t>
            </a:r>
            <a:r>
              <a:rPr lang="en-US" dirty="0"/>
              <a:t>忽略安全警告 继续访问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git客户端配置：下载git</a:t>
            </a:r>
            <a:r>
              <a:rPr lang="en-US" dirty="0"/>
              <a:t> </a:t>
            </a:r>
            <a:r>
              <a:rPr lang="en-US" dirty="0" err="1"/>
              <a:t>bash软件或者其他git</a:t>
            </a:r>
            <a:r>
              <a:rPr lang="en-US" dirty="0"/>
              <a:t> 软件</a:t>
            </a:r>
          </a:p>
          <a:p>
            <a:pPr>
              <a:lnSpc>
                <a:spcPct val="170000"/>
              </a:lnSpc>
            </a:pPr>
            <a:r>
              <a:rPr lang="en-US" dirty="0"/>
              <a:t>按照网站新建项目后出现的页面中 显示命令 </a:t>
            </a:r>
            <a:r>
              <a:rPr lang="en-US" dirty="0" err="1"/>
              <a:t>在git客户端一步一步操作</a:t>
            </a:r>
            <a:r>
              <a:rPr lang="en-US" dirty="0"/>
              <a:t> 提示设置完用户名和密码后 </a:t>
            </a:r>
            <a:r>
              <a:rPr lang="en-US" dirty="0" smtClean="0"/>
              <a:t>设置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>
                <a:solidFill>
                  <a:srgbClr val="FFFF00"/>
                </a:solidFill>
              </a:rPr>
              <a:t>git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config</a:t>
            </a:r>
            <a:r>
              <a:rPr lang="en-US" dirty="0">
                <a:solidFill>
                  <a:srgbClr val="FFFF00"/>
                </a:solidFill>
              </a:rPr>
              <a:t> --global </a:t>
            </a:r>
            <a:r>
              <a:rPr lang="en-US" dirty="0" err="1">
                <a:solidFill>
                  <a:srgbClr val="FFFF00"/>
                </a:solidFill>
              </a:rPr>
              <a:t>http.sslVerify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err="1"/>
              <a:t>最后提示中的确认为git</a:t>
            </a:r>
            <a:r>
              <a:rPr lang="en-US" dirty="0"/>
              <a:t> remote add origin https://118.194.63.8 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最后push</a:t>
            </a:r>
            <a:r>
              <a:rPr lang="en-US" dirty="0"/>
              <a:t> </a:t>
            </a:r>
            <a:r>
              <a:rPr lang="en-US" dirty="0" err="1"/>
              <a:t>或者</a:t>
            </a:r>
            <a:r>
              <a:rPr lang="en-US" dirty="0" err="1" smtClean="0"/>
              <a:t>pull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/>
              <a:t>http://</a:t>
            </a:r>
            <a:r>
              <a:rPr lang="en-US" dirty="0" err="1"/>
              <a:t>www.cnblogs.com</a:t>
            </a:r>
            <a:r>
              <a:rPr lang="en-US" dirty="0"/>
              <a:t>/ghj1976/p/4724826.html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  -&gt; 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svn clone --stdlayout --no-metadata -A users.txt svn://hostname/path dest_dir-tmp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svn</a:t>
            </a:r>
            <a:r>
              <a:rPr lang="en-US" dirty="0"/>
              <a:t> fetch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://www.lovelucy.info/codebase-from-svn-to-git-migration-keep-commit-</a:t>
            </a:r>
            <a:r>
              <a:rPr lang="en-US" dirty="0" smtClean="0">
                <a:hlinkClick r:id="rId2"/>
              </a:rPr>
              <a:t>history.html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http://blog.csdn.net/cctt_1/article/details/</a:t>
            </a:r>
            <a:r>
              <a:rPr lang="en-US" dirty="0" smtClean="0">
                <a:hlinkClick r:id="rId3"/>
              </a:rPr>
              <a:t>41317419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74DB68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238</TotalTime>
  <Words>644</Words>
  <Application>Microsoft Macintosh PowerPoint</Application>
  <PresentationFormat>全屏显示(4:3)</PresentationFormat>
  <Paragraphs>51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Rockwell</vt:lpstr>
      <vt:lpstr>Wingdings 2</vt:lpstr>
      <vt:lpstr>標楷體</vt:lpstr>
      <vt:lpstr>华文新魏</vt:lpstr>
      <vt:lpstr>宋体</vt:lpstr>
      <vt:lpstr>Foundry</vt:lpstr>
      <vt:lpstr>迁移到Git</vt:lpstr>
      <vt:lpstr>Git和SVN的区别</vt:lpstr>
      <vt:lpstr>分布式的Git</vt:lpstr>
      <vt:lpstr>与SVN的对比</vt:lpstr>
      <vt:lpstr>一个Git分支的例子</vt:lpstr>
      <vt:lpstr>Git 工具推荐</vt:lpstr>
      <vt:lpstr>我们的Git使用</vt:lpstr>
      <vt:lpstr>SVN  -&gt; Git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敏捷实践 －微智全景北研</dc:title>
  <dc:creator>郭红俊</dc:creator>
  <cp:lastModifiedBy>郭红俊</cp:lastModifiedBy>
  <cp:revision>49</cp:revision>
  <dcterms:created xsi:type="dcterms:W3CDTF">2015-08-13T00:21:09Z</dcterms:created>
  <dcterms:modified xsi:type="dcterms:W3CDTF">2015-10-08T02:33:34Z</dcterms:modified>
</cp:coreProperties>
</file>