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0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8967-80F6-B54B-8BF2-157C44BAC7C1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820C-D68C-9540-9D8E-17B253B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2001</a:t>
            </a:r>
            <a:r>
              <a:rPr lang="zh-CN" altLang="en-US" dirty="0" smtClean="0"/>
              <a:t>早期</a:t>
            </a:r>
            <a:r>
              <a:rPr lang="en-US" altLang="zh-CN" dirty="0" smtClean="0"/>
              <a:t>  1.0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www.zhihu.com</a:t>
            </a:r>
            <a:r>
              <a:rPr lang="en-US" dirty="0" smtClean="0"/>
              <a:t>/question/22026175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F820C-D68C-9540-9D8E-17B253B76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PB2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martin.kleppmann.com</a:t>
            </a:r>
            <a:r>
              <a:rPr lang="en-US" dirty="0" smtClean="0"/>
              <a:t>/2012/12/05/schema-evolution-in-</a:t>
            </a:r>
            <a:r>
              <a:rPr lang="en-US" dirty="0" err="1" smtClean="0"/>
              <a:t>avro</a:t>
            </a:r>
            <a:r>
              <a:rPr lang="en-US" dirty="0" smtClean="0"/>
              <a:t>-protocol-buffers-</a:t>
            </a:r>
            <a:r>
              <a:rPr lang="en-US" dirty="0" err="1" smtClean="0"/>
              <a:t>thrift.html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F820C-D68C-9540-9D8E-17B253B76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9852E37-E976-4A40-8CE0-11A74F296D3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nblogs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Protocol </a:t>
            </a:r>
            <a:r>
              <a:rPr lang="en-US" altLang="zh-CN" smtClean="0"/>
              <a:t>Buffers </a:t>
            </a:r>
            <a:r>
              <a:rPr lang="en-US" altLang="zh-CN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2"/>
              </a:rPr>
              <a:t>http://www.cnblogs.com/</a:t>
            </a:r>
            <a:r>
              <a:rPr lang="en-US" sz="2800" dirty="0" smtClean="0">
                <a:hlinkClick r:id="rId2"/>
              </a:rPr>
              <a:t>ghj1976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85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Protobuf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Protocol Buffers </a:t>
            </a:r>
            <a:r>
              <a:rPr lang="zh-TW" altLang="en-US" dirty="0"/>
              <a:t>是一种</a:t>
            </a:r>
            <a:r>
              <a:rPr lang="zh-TW" altLang="en-US" dirty="0">
                <a:solidFill>
                  <a:srgbClr val="FFFF00"/>
                </a:solidFill>
              </a:rPr>
              <a:t>轻便高效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FF00"/>
                </a:solidFill>
              </a:rPr>
              <a:t>结构化数据存储格式</a:t>
            </a:r>
            <a:r>
              <a:rPr lang="zh-TW" altLang="en-US" dirty="0"/>
              <a:t>，</a:t>
            </a:r>
            <a:r>
              <a:rPr lang="zh-TW" altLang="en-US" dirty="0" smtClean="0"/>
              <a:t>可以用于序列化</a:t>
            </a:r>
            <a:r>
              <a:rPr lang="zh-CN" altLang="en-US" dirty="0" smtClean="0"/>
              <a:t>反序列化</a:t>
            </a:r>
            <a:r>
              <a:rPr lang="zh-TW" altLang="en-US" dirty="0" smtClean="0"/>
              <a:t>。</a:t>
            </a:r>
            <a:r>
              <a:rPr lang="zh-TW" altLang="en-US" dirty="0"/>
              <a:t>它很适合做数据存储或 </a:t>
            </a:r>
            <a:r>
              <a:rPr lang="en-US" altLang="zh-TW" dirty="0"/>
              <a:t>RPC </a:t>
            </a:r>
            <a:r>
              <a:rPr lang="zh-TW" altLang="en-US" dirty="0"/>
              <a:t>数据交换格式。可用于通讯协议、数据存储等领域的</a:t>
            </a:r>
            <a:r>
              <a:rPr lang="zh-TW" altLang="en-US" dirty="0">
                <a:solidFill>
                  <a:srgbClr val="FFFF00"/>
                </a:solidFill>
              </a:rPr>
              <a:t>语言无关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FF00"/>
                </a:solidFill>
              </a:rPr>
              <a:t>平台无关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FF00"/>
                </a:solidFill>
              </a:rPr>
              <a:t>可扩展</a:t>
            </a:r>
            <a:r>
              <a:rPr lang="zh-TW" altLang="en-US" dirty="0"/>
              <a:t>的序列化结构数据格式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6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Release </a:t>
            </a:r>
            <a:r>
              <a:rPr lang="en-US" altLang="zh-CN" dirty="0" err="1" smtClean="0"/>
              <a:t>MileStone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47434" r="-47434"/>
          <a:stretch>
            <a:fillRect/>
          </a:stretch>
        </p:blipFill>
        <p:spPr>
          <a:xfrm>
            <a:off x="-1568920" y="1646238"/>
            <a:ext cx="8229600" cy="4525962"/>
          </a:xfrm>
        </p:spPr>
      </p:pic>
      <p:sp>
        <p:nvSpPr>
          <p:cNvPr id="8" name="Rectangle 7"/>
          <p:cNvSpPr/>
          <p:nvPr/>
        </p:nvSpPr>
        <p:spPr>
          <a:xfrm>
            <a:off x="4874497" y="1646238"/>
            <a:ext cx="3812303" cy="297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TW" dirty="0" smtClean="0"/>
              <a:t>2</a:t>
            </a:r>
            <a:r>
              <a:rPr lang="en-US" altLang="zh-CN" dirty="0" smtClean="0"/>
              <a:t>.0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TW" altLang="en-US" dirty="0" smtClean="0"/>
              <a:t>不支持</a:t>
            </a:r>
            <a:r>
              <a:rPr lang="en-US" altLang="zh-TW" dirty="0" smtClean="0"/>
              <a:t>map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/>
              <a:t>不支持</a:t>
            </a:r>
            <a:r>
              <a:rPr lang="en-US" altLang="zh-CN" dirty="0" smtClean="0"/>
              <a:t>JSON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 smtClean="0"/>
              <a:t>RPC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dirty="0" smtClean="0"/>
              <a:t>不适合处理单个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超过</a:t>
            </a:r>
            <a:r>
              <a:rPr lang="en-US" altLang="zh-TW" dirty="0" smtClean="0"/>
              <a:t>1M</a:t>
            </a:r>
            <a:r>
              <a:rPr lang="zh-TW" altLang="en-US" dirty="0" smtClean="0"/>
              <a:t>的情景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简单例子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82751"/>
            <a:ext cx="822960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proto3 </a:t>
            </a:r>
            <a:r>
              <a:rPr lang="zh-TW" altLang="en-US" dirty="0" smtClean="0"/>
              <a:t>格式的必须第一行指明版本号，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syntax = "proto3";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2</a:t>
            </a:r>
            <a:r>
              <a:rPr lang="zh-TW" altLang="en-US" dirty="0" smtClean="0"/>
              <a:t>、所有的字段都是 </a:t>
            </a:r>
            <a:r>
              <a:rPr lang="en-US" altLang="zh-TW" dirty="0" smtClean="0"/>
              <a:t>Scalar Value Types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</a:t>
            </a:r>
            <a:r>
              <a:rPr lang="zh-TW" altLang="en-US" dirty="0" smtClean="0"/>
              <a:t>、象上面看到的，所有的字段定义都有一个唯一的数字标签，这些数字标签用来标识在消息二进制序列化时的顺序信息，序列化后，</a:t>
            </a:r>
            <a:r>
              <a:rPr lang="en-US" altLang="zh-TW" dirty="0" smtClean="0"/>
              <a:t>1~15</a:t>
            </a:r>
            <a:r>
              <a:rPr lang="zh-TW" altLang="en-US" dirty="0" smtClean="0"/>
              <a:t>占一个字节，</a:t>
            </a:r>
            <a:r>
              <a:rPr lang="en-US" altLang="zh-TW" dirty="0" smtClean="0"/>
              <a:t>16~2047</a:t>
            </a:r>
            <a:r>
              <a:rPr lang="zh-TW" altLang="en-US" dirty="0" smtClean="0"/>
              <a:t>占两个字节。（字段的类型和识别号码放在一起，下面可以看到 </a:t>
            </a:r>
            <a:r>
              <a:rPr lang="en-US" altLang="zh-TW" dirty="0" smtClean="0"/>
              <a:t>Scalar Value Types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15</a:t>
            </a:r>
            <a:r>
              <a:rPr lang="zh-TW" altLang="en-US" dirty="0" smtClean="0"/>
              <a:t>种，再加上标识号码， 所以只能 </a:t>
            </a:r>
            <a:r>
              <a:rPr lang="en-US" altLang="zh-TW" dirty="0" smtClean="0"/>
              <a:t>1-15 </a:t>
            </a:r>
            <a:r>
              <a:rPr lang="zh-TW" altLang="en-US" dirty="0" smtClean="0"/>
              <a:t>占一个字节， </a:t>
            </a:r>
            <a:r>
              <a:rPr lang="en-US" altLang="zh-TW" dirty="0" smtClean="0"/>
              <a:t>16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2</a:t>
            </a:r>
            <a:r>
              <a:rPr lang="zh-TW" altLang="en-US" dirty="0" smtClean="0"/>
              <a:t>个字节） 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所以你要注意，用</a:t>
            </a:r>
            <a:r>
              <a:rPr lang="en-US" altLang="zh-TW" dirty="0" smtClean="0"/>
              <a:t>1-15</a:t>
            </a:r>
            <a:r>
              <a:rPr lang="zh-TW" altLang="en-US" dirty="0" smtClean="0"/>
              <a:t>标识频繁出现的元素。 标识号码最小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 最大  </a:t>
            </a:r>
            <a:r>
              <a:rPr lang="en-US" altLang="zh-TW" dirty="0" smtClean="0"/>
              <a:t>is 229 - 1,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536,870,911</a:t>
            </a:r>
            <a:r>
              <a:rPr lang="zh-TW" altLang="en-US" dirty="0" smtClean="0"/>
              <a:t>， 其中要排除 </a:t>
            </a:r>
            <a:r>
              <a:rPr lang="en-US" altLang="zh-TW" dirty="0" smtClean="0"/>
              <a:t>19000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19999 </a:t>
            </a:r>
            <a:r>
              <a:rPr lang="zh-TW" altLang="en-US" dirty="0" smtClean="0"/>
              <a:t>这段保留段。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85" y="1537793"/>
            <a:ext cx="3744415" cy="19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</a:t>
            </a:r>
            <a:r>
              <a:rPr lang="zh-CN" altLang="en-US" dirty="0" smtClean="0"/>
              <a:t>类型与各语言类型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09" r="-409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25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实际序列化存储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83882"/>
            <a:ext cx="4199852" cy="2283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400" y="3743494"/>
            <a:ext cx="673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定义枚举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7684"/>
            <a:ext cx="40386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7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wireshark-protobuf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6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98DB8E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576</TotalTime>
  <Words>122</Words>
  <Application>Microsoft Macintosh PowerPoint</Application>
  <PresentationFormat>全屏显示(4:3)</PresentationFormat>
  <Paragraphs>29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Calibri</vt:lpstr>
      <vt:lpstr>Rockwell</vt:lpstr>
      <vt:lpstr>Wingdings 2</vt:lpstr>
      <vt:lpstr>標楷體</vt:lpstr>
      <vt:lpstr>华文新魏</vt:lpstr>
      <vt:lpstr>宋体</vt:lpstr>
      <vt:lpstr>Arial</vt:lpstr>
      <vt:lpstr>Foundry</vt:lpstr>
      <vt:lpstr>Protocol Buffers 3</vt:lpstr>
      <vt:lpstr>Protobuf</vt:lpstr>
      <vt:lpstr>Release MileStone</vt:lpstr>
      <vt:lpstr>简单例子</vt:lpstr>
      <vt:lpstr>Proto类型与各语言类型</vt:lpstr>
      <vt:lpstr>实际序列化存储</vt:lpstr>
      <vt:lpstr>定义枚举</vt:lpstr>
      <vt:lpstr>wireshark-protobuf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Buffers 3.0</dc:title>
  <dc:creator>郭红俊</dc:creator>
  <cp:lastModifiedBy>郭红俊</cp:lastModifiedBy>
  <cp:revision>29</cp:revision>
  <dcterms:created xsi:type="dcterms:W3CDTF">2015-08-04T06:36:44Z</dcterms:created>
  <dcterms:modified xsi:type="dcterms:W3CDTF">2015-11-11T05:40:57Z</dcterms:modified>
</cp:coreProperties>
</file>