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3" r:id="rId3"/>
    <p:sldId id="264" r:id="rId4"/>
    <p:sldId id="261" r:id="rId5"/>
    <p:sldId id="259" r:id="rId6"/>
    <p:sldId id="265" r:id="rId7"/>
    <p:sldId id="260" r:id="rId8"/>
    <p:sldId id="258" r:id="rId9"/>
    <p:sldId id="267" r:id="rId10"/>
    <p:sldId id="268" r:id="rId11"/>
    <p:sldId id="269" r:id="rId12"/>
    <p:sldId id="274" r:id="rId13"/>
    <p:sldId id="266" r:id="rId14"/>
    <p:sldId id="271" r:id="rId15"/>
    <p:sldId id="270" r:id="rId16"/>
    <p:sldId id="272" r:id="rId17"/>
    <p:sldId id="273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5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blog.leanote.com</a:t>
            </a:r>
            <a:r>
              <a:rPr kumimoji="1" lang="en-US" altLang="zh-CN" dirty="0" smtClean="0"/>
              <a:t>/post/</a:t>
            </a:r>
            <a:r>
              <a:rPr kumimoji="1" lang="en-US" altLang="zh-CN" dirty="0" err="1" smtClean="0"/>
              <a:t>proyang</a:t>
            </a:r>
            <a:r>
              <a:rPr kumimoji="1" lang="en-US" altLang="zh-CN" dirty="0" smtClean="0"/>
              <a:t>/%E5%BE%AE%E6%9C%8D%E5%8A%A1%E6%9E%B6%E6%9E%84%E4%B8%AD%E7%9A%84%E6%9C%8D%E5%8A%A1%E5%8F%91%E7%8E%B0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support.huawei.com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huaweiconnect</a:t>
            </a:r>
            <a:r>
              <a:rPr kumimoji="1" lang="en-US" altLang="zh-CN" dirty="0" smtClean="0"/>
              <a:t>/thread-92453-1-1.html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www.infoq.com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cn</a:t>
            </a:r>
            <a:r>
              <a:rPr kumimoji="1" lang="en-US" altLang="zh-CN" dirty="0" smtClean="0"/>
              <a:t>/news/2014/12/zookeeper-service-finding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dockone.io</a:t>
            </a:r>
            <a:r>
              <a:rPr kumimoji="1" lang="en-US" altLang="zh-CN" dirty="0" smtClean="0"/>
              <a:t>/article/771</a:t>
            </a:r>
            <a:endParaRPr kumimoji="1" lang="zh-CN" altLang="en-US" dirty="0" smtClean="0"/>
          </a:p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dockone.io</a:t>
            </a:r>
            <a:r>
              <a:rPr kumimoji="1" lang="en-US" altLang="zh-CN" dirty="0" smtClean="0"/>
              <a:t>/topic/%E6%9C%8D%E5%8A%A1%E5%8F%91%E7%8E%B0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1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2/16/16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服务发现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慢慢一些敏感数据也都服务化了，安全问题开始变得重要，谁能调该服务？如何授权</a:t>
            </a:r>
            <a:r>
              <a:rPr lang="zh-CN" altLang="en-US" b="1" dirty="0" smtClean="0"/>
              <a:t>？</a:t>
            </a:r>
          </a:p>
          <a:p>
            <a:r>
              <a:rPr lang="zh-CN" altLang="en-US" dirty="0"/>
              <a:t>这样的服务可能需要一个密码，访问时需带着此密码，但如果用密码，要改密码时，就会很不方便，所有的消费方都要改，所以动态生成令牌</a:t>
            </a:r>
            <a:r>
              <a:rPr lang="en-US" altLang="zh-CN" dirty="0"/>
              <a:t>(Token)</a:t>
            </a:r>
            <a:r>
              <a:rPr lang="zh-CN" altLang="en-US" dirty="0"/>
              <a:t>可能会更好，提供方将令牌告之注册中心，由注册中心决定是否告之消费方，这样就能在注册中心页面上做复杂的授权模型</a:t>
            </a:r>
            <a:r>
              <a:rPr lang="zh-CN" altLang="en-US" dirty="0" smtClean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0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线上服务验证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服务上线后，需要验证服务是否可用，但因防火墙的限制，线下是不能访问线上服务的，不得不先写好一个测试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，然后放到线上去执行，非常麻烦，并且容易忘记验证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/>
              <a:t>所以线上需要有一个自动运行的验证程序，用户只需在界面上填上要验证的服务方法，以及参数值和期望的返回值，当有一个服务提供者上线时，将自动运行该用例，并将运行结果发邮件通知负责人。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1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服务的上线规范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因为暴露服务很简单，服务的上线越来越随意，有时候负责服务化的架构师都不知道有人上线了某个服务，使得线上服务鱼龙混杂，甚至出现重复的服务，而服务下线比上线还困难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/>
              <a:t>需要一个新服务上线审批流程，必须经过服务化的架构师审批过了，才可以上线。 </a:t>
            </a:r>
            <a:endParaRPr kumimoji="1" lang="zh-CN" altLang="en-US" dirty="0" smtClean="0"/>
          </a:p>
          <a:p>
            <a:r>
              <a:rPr kumimoji="1" lang="zh-CN" altLang="en-US" dirty="0" smtClean="0"/>
              <a:t>而</a:t>
            </a:r>
            <a:r>
              <a:rPr kumimoji="1" lang="zh-CN" altLang="en-US" dirty="0"/>
              <a:t>服务下线时，应先标识为过时，然后通知调用方尽快修改调用，直到没有人调此服务，才能下线。 </a:t>
            </a:r>
          </a:p>
        </p:txBody>
      </p:sp>
    </p:spTree>
    <p:extLst>
      <p:ext uri="{BB962C8B-B14F-4D97-AF65-F5344CB8AC3E}">
        <p14:creationId xmlns:p14="http://schemas.microsoft.com/office/powerpoint/2010/main" val="134345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功能模块拆分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注册</a:t>
            </a:r>
            <a:r>
              <a:rPr lang="zh-CN" altLang="en-US" dirty="0" smtClean="0"/>
              <a:t>服务</a:t>
            </a:r>
          </a:p>
          <a:p>
            <a:pPr lvl="1"/>
            <a:r>
              <a:rPr lang="en-US" altLang="zh-CN" dirty="0"/>
              <a:t>Server </a:t>
            </a:r>
            <a:r>
              <a:rPr lang="zh-CN" altLang="en-US" dirty="0"/>
              <a:t>端会在系统初始化时通过 </a:t>
            </a:r>
            <a:r>
              <a:rPr lang="en-US" altLang="zh-CN" dirty="0"/>
              <a:t>register </a:t>
            </a:r>
            <a:r>
              <a:rPr lang="zh-CN" altLang="en-US" dirty="0"/>
              <a:t>模块注册服务</a:t>
            </a:r>
            <a:endParaRPr lang="zh-CN" altLang="en-US" dirty="0" smtClean="0"/>
          </a:p>
          <a:p>
            <a:r>
              <a:rPr lang="zh-CN" altLang="en-US" dirty="0"/>
              <a:t>订阅</a:t>
            </a:r>
            <a:r>
              <a:rPr lang="zh-CN" altLang="en-US" dirty="0" smtClean="0"/>
              <a:t>服务</a:t>
            </a:r>
          </a:p>
          <a:p>
            <a:pPr lvl="1"/>
            <a:r>
              <a:rPr lang="en-US" altLang="zh-CN" dirty="0"/>
              <a:t>Client </a:t>
            </a:r>
            <a:r>
              <a:rPr lang="zh-CN" altLang="en-US" dirty="0"/>
              <a:t>端在系统初始化时会通过 </a:t>
            </a:r>
            <a:r>
              <a:rPr lang="en-US" altLang="zh-CN" dirty="0"/>
              <a:t>register </a:t>
            </a:r>
            <a:r>
              <a:rPr lang="zh-CN" altLang="en-US" dirty="0"/>
              <a:t>模块订阅到具体提供服务的 </a:t>
            </a:r>
            <a:r>
              <a:rPr lang="en-US" altLang="zh-CN" dirty="0"/>
              <a:t>Server </a:t>
            </a:r>
            <a:r>
              <a:rPr lang="zh-CN" altLang="en-US" dirty="0"/>
              <a:t>列表</a:t>
            </a:r>
            <a:endParaRPr lang="zh-CN" altLang="en-US" dirty="0" smtClean="0"/>
          </a:p>
          <a:p>
            <a:r>
              <a:rPr lang="zh-CN" altLang="en-US" dirty="0"/>
              <a:t>服务变更</a:t>
            </a:r>
            <a:r>
              <a:rPr lang="zh-CN" altLang="en-US" dirty="0" smtClean="0"/>
              <a:t>通知</a:t>
            </a:r>
          </a:p>
          <a:p>
            <a:pPr lvl="1"/>
            <a:r>
              <a:rPr lang="zh-CN" altLang="en-US" dirty="0"/>
              <a:t>当 </a:t>
            </a:r>
            <a:r>
              <a:rPr lang="en-US" altLang="zh-CN" dirty="0"/>
              <a:t>Server </a:t>
            </a:r>
            <a:r>
              <a:rPr lang="zh-CN" altLang="en-US" dirty="0"/>
              <a:t>列表发生变更时也由 </a:t>
            </a:r>
            <a:r>
              <a:rPr lang="en-US" altLang="zh-CN" dirty="0"/>
              <a:t>register </a:t>
            </a:r>
            <a:r>
              <a:rPr lang="zh-CN" altLang="en-US" dirty="0"/>
              <a:t>模块通知 </a:t>
            </a:r>
            <a:r>
              <a:rPr lang="en-US" altLang="zh-CN" dirty="0"/>
              <a:t>Client</a:t>
            </a:r>
            <a:r>
              <a:rPr lang="zh-CN" altLang="en-US" dirty="0"/>
              <a:t>。</a:t>
            </a:r>
            <a:endParaRPr lang="zh-CN" altLang="en-US" dirty="0" smtClean="0"/>
          </a:p>
          <a:p>
            <a:r>
              <a:rPr lang="zh-CN" altLang="en-US" dirty="0"/>
              <a:t>服务心跳</a:t>
            </a:r>
            <a:r>
              <a:rPr lang="zh-CN" altLang="en-US" dirty="0" smtClean="0"/>
              <a:t>发送</a:t>
            </a:r>
          </a:p>
          <a:p>
            <a:r>
              <a:rPr kumimoji="1" lang="zh-CN" altLang="en-US" dirty="0" smtClean="0"/>
              <a:t>服务管理及配置</a:t>
            </a:r>
          </a:p>
          <a:p>
            <a:pPr lvl="1"/>
            <a:r>
              <a:rPr kumimoji="1" lang="zh-CN" altLang="en-US" dirty="0" smtClean="0"/>
              <a:t>密钥管理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3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对外接口及功能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封装生产者服务逻辑的代码组件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服务协议规范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服务注册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心跳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服务变更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封装消费者服务逻辑的代码组件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订阅服务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后台管理功能（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界面）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09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数据存什么地方？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ZooKeeper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Consul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Mongodb</a:t>
            </a:r>
            <a:r>
              <a:rPr kumimoji="1" lang="zh-CN" altLang="en-US" dirty="0" smtClean="0"/>
              <a:t>？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初期版本先兼容之前的，初期这里不会是瓶颈。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做好隔离，切换时，只需要切换组件。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44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服务路由（负载均衡）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15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服务路由优先级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/>
              <a:t>SLA</a:t>
            </a:r>
            <a:r>
              <a:rPr kumimoji="1" lang="zh-CN" altLang="en-US" dirty="0"/>
              <a:t>约定，如果不能控制，就只是君子协定，如何确保服务质量</a:t>
            </a:r>
            <a:r>
              <a:rPr kumimoji="1" lang="zh-CN" altLang="en-US" dirty="0" smtClean="0"/>
              <a:t>？</a:t>
            </a:r>
          </a:p>
          <a:p>
            <a:r>
              <a:rPr kumimoji="1" lang="zh-CN" altLang="en-US" dirty="0"/>
              <a:t>一个应用很重要，一个不那么重要，它们调用同一个服务，这个服务就应该向重要应用倾斜，而不是一视同仁，当支撑不住时，应限制不重要应用的访问，保障重要应用的可用，如何做到这一点呢。这时，就需要服务路由，控制不同应用访问不同机器</a:t>
            </a:r>
          </a:p>
        </p:txBody>
      </p:sp>
    </p:spTree>
    <p:extLst>
      <p:ext uri="{BB962C8B-B14F-4D97-AF65-F5344CB8AC3E}">
        <p14:creationId xmlns:p14="http://schemas.microsoft.com/office/powerpoint/2010/main" val="57905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服务发现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800" y="1633538"/>
            <a:ext cx="7344825" cy="45259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9800" y="6211836"/>
            <a:ext cx="465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1</a:t>
            </a:r>
            <a:r>
              <a:rPr kumimoji="1" lang="zh-CN" altLang="en-US" dirty="0" smtClean="0">
                <a:solidFill>
                  <a:srgbClr val="FFFF00"/>
                </a:solidFill>
              </a:rPr>
              <a:t>、服务注册；</a:t>
            </a:r>
            <a:r>
              <a:rPr kumimoji="1" lang="en-US" altLang="zh-CN" dirty="0" smtClean="0">
                <a:solidFill>
                  <a:srgbClr val="FFFF00"/>
                </a:solidFill>
              </a:rPr>
              <a:t>2</a:t>
            </a:r>
            <a:r>
              <a:rPr kumimoji="1" lang="zh-CN" altLang="en-US" dirty="0" smtClean="0">
                <a:solidFill>
                  <a:srgbClr val="FFFF00"/>
                </a:solidFill>
              </a:rPr>
              <a:t>、负载均衡（订阅、发布）</a:t>
            </a:r>
          </a:p>
        </p:txBody>
      </p:sp>
    </p:spTree>
    <p:extLst>
      <p:ext uri="{BB962C8B-B14F-4D97-AF65-F5344CB8AC3E}">
        <p14:creationId xmlns:p14="http://schemas.microsoft.com/office/powerpoint/2010/main" val="6121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服务发现演化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72" y="1646238"/>
            <a:ext cx="7464056" cy="45259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6200" y="3909219"/>
            <a:ext cx="5956300" cy="212365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solidFill>
                  <a:srgbClr val="FFFF00"/>
                </a:solidFill>
              </a:rPr>
              <a:t>跨机房的服务发现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4400" dirty="0" smtClean="0">
                <a:solidFill>
                  <a:srgbClr val="FFFF00"/>
                </a:solidFill>
              </a:rPr>
              <a:t>跨机房调用；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4400" dirty="0" smtClean="0">
                <a:solidFill>
                  <a:srgbClr val="FFFF00"/>
                </a:solidFill>
              </a:rPr>
              <a:t>只调用本机房的服务</a:t>
            </a:r>
            <a:endParaRPr kumimoji="1"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0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服务发现的问题与思考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服务的颗粒度问题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优缺点</a:t>
            </a:r>
            <a:endParaRPr kumimoji="1" lang="zh-CN" altLang="en-US" dirty="0" smtClean="0"/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服务</a:t>
            </a:r>
            <a:r>
              <a:rPr kumimoji="1" lang="zh-CN" altLang="en-US" dirty="0" smtClean="0"/>
              <a:t>的颗粒度越低越好，便于后期可管理。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颗粒度越低，初期初始化会变复杂</a:t>
            </a:r>
            <a:r>
              <a:rPr kumimoji="1"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如何迁移和兼容？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新旧并存一段时间；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自动化＋手工补全；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17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</a:t>
            </a:r>
            <a:r>
              <a:rPr kumimoji="1" lang="zh-CN" altLang="en-US" dirty="0" smtClean="0"/>
              <a:t>注册自动化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服务注册可自动化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组件化封装，封装的内部完成自动化注册、订阅。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46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要管理服务的版本么？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服务发现不管理，要么各个业务线管理，要么再做一层服务代理</a:t>
            </a:r>
            <a:r>
              <a:rPr kumimoji="1" lang="zh-CN" altLang="en-US" dirty="0" smtClean="0"/>
              <a:t>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功能版本信息</a:t>
            </a:r>
          </a:p>
          <a:p>
            <a:pPr lvl="1"/>
            <a:r>
              <a:rPr kumimoji="1" lang="zh-CN" altLang="en-US" dirty="0" smtClean="0"/>
              <a:t>大版本（不兼容之前的）</a:t>
            </a:r>
          </a:p>
          <a:p>
            <a:pPr lvl="1"/>
            <a:r>
              <a:rPr kumimoji="1" lang="zh-CN" altLang="en-US" dirty="0" smtClean="0"/>
              <a:t>小版本（兼容之前的）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降</a:t>
            </a:r>
            <a:r>
              <a:rPr kumimoji="1" lang="zh-CN" altLang="en-US" dirty="0"/>
              <a:t>服务降级至少需要同一个服务的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个环境服务：</a:t>
            </a:r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正常服务</a:t>
            </a:r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降级后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79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</a:t>
            </a:r>
            <a:r>
              <a:rPr kumimoji="1" lang="zh-CN" altLang="en-US" dirty="0" smtClean="0"/>
              <a:t>环境</a:t>
            </a:r>
            <a:r>
              <a:rPr kumimoji="1" lang="zh-CN" altLang="en-US" dirty="0" smtClean="0"/>
              <a:t>部署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服务发现</a:t>
            </a:r>
            <a:r>
              <a:rPr kumimoji="1" lang="zh-CN" altLang="en-US" dirty="0" smtClean="0"/>
              <a:t>支持不同环境，会让服务发现做复杂</a:t>
            </a:r>
            <a:r>
              <a:rPr kumimoji="1"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不同环境，涉及到不同的权限，所以环境版本不跟功能版本放一起。</a:t>
            </a:r>
            <a:endParaRPr kumimoji="1" lang="zh-CN" altLang="en-US" dirty="0" smtClean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服务负责人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服务多了，沟通成本也开始上升，调某个服务失败该找谁？服务的参数都有什么约定</a:t>
            </a:r>
            <a:r>
              <a:rPr lang="zh-CN" altLang="en-US" b="1" dirty="0" smtClean="0"/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这时就需要登记每个服务都是谁负责的，并建立一个服务的文档库，方便检索。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37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169</TotalTime>
  <Words>844</Words>
  <Application>Microsoft Macintosh PowerPoint</Application>
  <PresentationFormat>全屏显示(4:3)</PresentationFormat>
  <Paragraphs>83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Calibri</vt:lpstr>
      <vt:lpstr>Rockwell</vt:lpstr>
      <vt:lpstr>Wingdings 2</vt:lpstr>
      <vt:lpstr>华文新魏</vt:lpstr>
      <vt:lpstr>宋体</vt:lpstr>
      <vt:lpstr>Arial</vt:lpstr>
      <vt:lpstr>铸造</vt:lpstr>
      <vt:lpstr>SOA服务发现</vt:lpstr>
      <vt:lpstr>服务发现</vt:lpstr>
      <vt:lpstr>服务发现演化</vt:lpstr>
      <vt:lpstr>服务发现的问题与思考</vt:lpstr>
      <vt:lpstr>服务的颗粒度问题</vt:lpstr>
      <vt:lpstr>服务注册自动化</vt:lpstr>
      <vt:lpstr>要管理服务的版本么？</vt:lpstr>
      <vt:lpstr>分环境部署</vt:lpstr>
      <vt:lpstr>服务负责人</vt:lpstr>
      <vt:lpstr>安全问题</vt:lpstr>
      <vt:lpstr>线上服务验证</vt:lpstr>
      <vt:lpstr>服务的上线规范</vt:lpstr>
      <vt:lpstr>功能模块拆分</vt:lpstr>
      <vt:lpstr>对外接口及功能</vt:lpstr>
      <vt:lpstr>数据存什么地方？</vt:lpstr>
      <vt:lpstr>服务路由（负载均衡）</vt:lpstr>
      <vt:lpstr>服务路由优先级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*****</dc:title>
  <dc:creator>郭红俊</dc:creator>
  <cp:lastModifiedBy>郭红俊</cp:lastModifiedBy>
  <cp:revision>87</cp:revision>
  <dcterms:created xsi:type="dcterms:W3CDTF">2016-02-15T07:05:08Z</dcterms:created>
  <dcterms:modified xsi:type="dcterms:W3CDTF">2016-02-16T03:18:22Z</dcterms:modified>
</cp:coreProperties>
</file>