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80" r:id="rId3"/>
    <p:sldId id="257" r:id="rId4"/>
    <p:sldId id="261" r:id="rId5"/>
    <p:sldId id="262" r:id="rId6"/>
    <p:sldId id="263" r:id="rId7"/>
    <p:sldId id="294" r:id="rId8"/>
    <p:sldId id="260" r:id="rId9"/>
    <p:sldId id="296" r:id="rId10"/>
    <p:sldId id="297" r:id="rId11"/>
    <p:sldId id="298" r:id="rId12"/>
    <p:sldId id="303" r:id="rId13"/>
    <p:sldId id="302" r:id="rId14"/>
    <p:sldId id="301" r:id="rId15"/>
    <p:sldId id="300" r:id="rId16"/>
    <p:sldId id="289" r:id="rId17"/>
    <p:sldId id="264" r:id="rId18"/>
    <p:sldId id="276" r:id="rId19"/>
    <p:sldId id="277" r:id="rId20"/>
    <p:sldId id="271" r:id="rId21"/>
    <p:sldId id="290" r:id="rId22"/>
    <p:sldId id="265" r:id="rId23"/>
    <p:sldId id="278" r:id="rId24"/>
    <p:sldId id="275" r:id="rId25"/>
    <p:sldId id="291" r:id="rId26"/>
    <p:sldId id="266" r:id="rId27"/>
    <p:sldId id="274" r:id="rId28"/>
    <p:sldId id="292" r:id="rId29"/>
    <p:sldId id="267" r:id="rId30"/>
    <p:sldId id="285" r:id="rId31"/>
    <p:sldId id="269" r:id="rId32"/>
    <p:sldId id="270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192" autoAdjust="0"/>
  </p:normalViewPr>
  <p:slideViewPr>
    <p:cSldViewPr>
      <p:cViewPr varScale="1">
        <p:scale>
          <a:sx n="50" d="100"/>
          <a:sy n="50" d="100"/>
        </p:scale>
        <p:origin x="-19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00C6DE-85E2-4CF9-9908-08CB8F784555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F8514F7-D6B8-4590-80F6-D420E64BD723}">
      <dgm:prSet phldrT="[文本]"/>
      <dgm:spPr/>
      <dgm:t>
        <a:bodyPr/>
        <a:lstStyle/>
        <a:p>
          <a:r>
            <a:rPr lang="zh-CN" altLang="en-US" dirty="0" smtClean="0"/>
            <a:t>定义目标</a:t>
          </a:r>
          <a:endParaRPr lang="zh-CN" altLang="en-US" dirty="0"/>
        </a:p>
      </dgm:t>
    </dgm:pt>
    <dgm:pt modelId="{A44C84D9-47D9-40F8-9085-1D43C6C46B2C}" type="parTrans" cxnId="{17DBD890-1462-4926-AA4E-6D727C1F99D6}">
      <dgm:prSet/>
      <dgm:spPr/>
      <dgm:t>
        <a:bodyPr/>
        <a:lstStyle/>
        <a:p>
          <a:endParaRPr lang="zh-CN" altLang="en-US"/>
        </a:p>
      </dgm:t>
    </dgm:pt>
    <dgm:pt modelId="{1C5BB978-CD74-42F6-9111-02D63A25980B}" type="sibTrans" cxnId="{17DBD890-1462-4926-AA4E-6D727C1F99D6}">
      <dgm:prSet/>
      <dgm:spPr/>
      <dgm:t>
        <a:bodyPr/>
        <a:lstStyle/>
        <a:p>
          <a:endParaRPr lang="zh-CN" altLang="en-US"/>
        </a:p>
      </dgm:t>
    </dgm:pt>
    <dgm:pt modelId="{E06CA58D-7C21-49CC-80A1-1CC2019983C2}">
      <dgm:prSet phldrT="[文本]"/>
      <dgm:spPr/>
      <dgm:t>
        <a:bodyPr/>
        <a:lstStyle/>
        <a:p>
          <a:r>
            <a:rPr lang="zh-CN" altLang="en-US" dirty="0" smtClean="0"/>
            <a:t>部署系统</a:t>
          </a:r>
          <a:endParaRPr lang="zh-CN" altLang="en-US" dirty="0"/>
        </a:p>
      </dgm:t>
    </dgm:pt>
    <dgm:pt modelId="{A0BA3878-D919-48F9-904F-C81FFACA3F96}" type="parTrans" cxnId="{685B21B4-B007-4E17-9B53-E404C5D21315}">
      <dgm:prSet/>
      <dgm:spPr/>
      <dgm:t>
        <a:bodyPr/>
        <a:lstStyle/>
        <a:p>
          <a:endParaRPr lang="zh-CN" altLang="en-US"/>
        </a:p>
      </dgm:t>
    </dgm:pt>
    <dgm:pt modelId="{0FA683E0-FCB7-4D60-A23B-CCD077C7BAD0}" type="sibTrans" cxnId="{685B21B4-B007-4E17-9B53-E404C5D21315}">
      <dgm:prSet/>
      <dgm:spPr/>
      <dgm:t>
        <a:bodyPr/>
        <a:lstStyle/>
        <a:p>
          <a:endParaRPr lang="zh-CN" altLang="en-US"/>
        </a:p>
      </dgm:t>
    </dgm:pt>
    <dgm:pt modelId="{38ED18F3-5585-444F-95A7-5BF7577374C7}">
      <dgm:prSet phldrT="[文本]"/>
      <dgm:spPr/>
      <dgm:t>
        <a:bodyPr/>
        <a:lstStyle/>
        <a:p>
          <a:r>
            <a:rPr lang="zh-CN" altLang="en-US" dirty="0" smtClean="0"/>
            <a:t>发布总结</a:t>
          </a:r>
          <a:endParaRPr lang="zh-CN" altLang="en-US" dirty="0"/>
        </a:p>
      </dgm:t>
    </dgm:pt>
    <dgm:pt modelId="{FB460F6B-014D-4199-B3CD-66D6E3AA98F8}" type="parTrans" cxnId="{2D8A7D7E-3655-453C-BDE1-0DA556B625C6}">
      <dgm:prSet/>
      <dgm:spPr/>
      <dgm:t>
        <a:bodyPr/>
        <a:lstStyle/>
        <a:p>
          <a:endParaRPr lang="zh-CN" altLang="en-US"/>
        </a:p>
      </dgm:t>
    </dgm:pt>
    <dgm:pt modelId="{6E8E43F7-0987-4ED8-89C8-08A3C0C5DC81}" type="sibTrans" cxnId="{2D8A7D7E-3655-453C-BDE1-0DA556B625C6}">
      <dgm:prSet/>
      <dgm:spPr/>
      <dgm:t>
        <a:bodyPr/>
        <a:lstStyle/>
        <a:p>
          <a:endParaRPr lang="zh-CN" altLang="en-US"/>
        </a:p>
      </dgm:t>
    </dgm:pt>
    <dgm:pt modelId="{6DAE409C-0001-4374-9485-3E081B48099D}">
      <dgm:prSet phldrT="[文本]"/>
      <dgm:spPr/>
      <dgm:t>
        <a:bodyPr/>
        <a:lstStyle/>
        <a:p>
          <a:r>
            <a:rPr lang="zh-CN" altLang="en-US" dirty="0" smtClean="0"/>
            <a:t>产品完善</a:t>
          </a:r>
          <a:endParaRPr lang="zh-CN" altLang="en-US" dirty="0"/>
        </a:p>
      </dgm:t>
    </dgm:pt>
    <dgm:pt modelId="{C0A53FA7-0CD4-491B-8800-0F11658DA870}" type="parTrans" cxnId="{E31052B3-0722-4DD4-AD3B-B4CCF65A7408}">
      <dgm:prSet/>
      <dgm:spPr/>
      <dgm:t>
        <a:bodyPr/>
        <a:lstStyle/>
        <a:p>
          <a:endParaRPr lang="zh-CN" altLang="en-US"/>
        </a:p>
      </dgm:t>
    </dgm:pt>
    <dgm:pt modelId="{CEB9F256-DAAE-4F45-8F83-E29F0829E265}" type="sibTrans" cxnId="{E31052B3-0722-4DD4-AD3B-B4CCF65A7408}">
      <dgm:prSet/>
      <dgm:spPr/>
      <dgm:t>
        <a:bodyPr/>
        <a:lstStyle/>
        <a:p>
          <a:endParaRPr lang="zh-CN" altLang="en-US"/>
        </a:p>
      </dgm:t>
    </dgm:pt>
    <dgm:pt modelId="{5586797A-60F0-4F27-B217-AF7C07A4C07A}">
      <dgm:prSet phldrT="[文本]"/>
      <dgm:spPr/>
      <dgm:t>
        <a:bodyPr/>
        <a:lstStyle/>
        <a:p>
          <a:r>
            <a:rPr lang="zh-CN" altLang="en-US" dirty="0" smtClean="0"/>
            <a:t>新一轮灰度发布或完整发布</a:t>
          </a:r>
          <a:endParaRPr lang="zh-CN" altLang="en-US" dirty="0"/>
        </a:p>
      </dgm:t>
    </dgm:pt>
    <dgm:pt modelId="{6A3D701E-F399-4484-90E5-D86B5289FD1C}" type="parTrans" cxnId="{CABD66D2-D512-48B4-8758-BFB90470FEE8}">
      <dgm:prSet/>
      <dgm:spPr/>
      <dgm:t>
        <a:bodyPr/>
        <a:lstStyle/>
        <a:p>
          <a:endParaRPr lang="zh-CN" altLang="en-US"/>
        </a:p>
      </dgm:t>
    </dgm:pt>
    <dgm:pt modelId="{93394EC6-8529-4F37-A703-2FD347D4B227}" type="sibTrans" cxnId="{CABD66D2-D512-48B4-8758-BFB90470FEE8}">
      <dgm:prSet/>
      <dgm:spPr/>
      <dgm:t>
        <a:bodyPr/>
        <a:lstStyle/>
        <a:p>
          <a:endParaRPr lang="zh-CN" altLang="en-US"/>
        </a:p>
      </dgm:t>
    </dgm:pt>
    <dgm:pt modelId="{1C37D43F-E30B-4ED8-9EDC-323BE3841DE2}">
      <dgm:prSet phldrT="[文本]"/>
      <dgm:spPr/>
      <dgm:t>
        <a:bodyPr/>
        <a:lstStyle/>
        <a:p>
          <a:r>
            <a:rPr lang="zh-CN" altLang="en-US" dirty="0" smtClean="0"/>
            <a:t>选定策略</a:t>
          </a:r>
          <a:endParaRPr lang="zh-CN" altLang="en-US" dirty="0"/>
        </a:p>
      </dgm:t>
    </dgm:pt>
    <dgm:pt modelId="{DCF5E86F-A520-4634-9C16-5C64424BAA2D}" type="parTrans" cxnId="{E352009B-9E52-4FD3-977F-F1FE7189BF2B}">
      <dgm:prSet/>
      <dgm:spPr/>
      <dgm:t>
        <a:bodyPr/>
        <a:lstStyle/>
        <a:p>
          <a:endParaRPr lang="zh-CN" altLang="en-US"/>
        </a:p>
      </dgm:t>
    </dgm:pt>
    <dgm:pt modelId="{15795750-F525-4562-9CA5-BAD9766CF296}" type="sibTrans" cxnId="{E352009B-9E52-4FD3-977F-F1FE7189BF2B}">
      <dgm:prSet/>
      <dgm:spPr/>
      <dgm:t>
        <a:bodyPr/>
        <a:lstStyle/>
        <a:p>
          <a:endParaRPr lang="zh-CN" altLang="en-US"/>
        </a:p>
      </dgm:t>
    </dgm:pt>
    <dgm:pt modelId="{815D9611-99D2-4F9E-A974-473B11B4F307}">
      <dgm:prSet phldrT="[文本]"/>
      <dgm:spPr/>
      <dgm:t>
        <a:bodyPr/>
        <a:lstStyle/>
        <a:p>
          <a:r>
            <a:rPr lang="zh-CN" altLang="en-US" dirty="0" smtClean="0"/>
            <a:t>筛选用户</a:t>
          </a:r>
          <a:endParaRPr lang="zh-CN" altLang="en-US" dirty="0"/>
        </a:p>
      </dgm:t>
    </dgm:pt>
    <dgm:pt modelId="{5462A861-0F6B-45B6-9EE9-DDB0AE1FCB04}" type="parTrans" cxnId="{74E2EB2F-2CF0-45B1-BCC6-006A6EA53919}">
      <dgm:prSet/>
      <dgm:spPr/>
      <dgm:t>
        <a:bodyPr/>
        <a:lstStyle/>
        <a:p>
          <a:endParaRPr lang="zh-CN" altLang="en-US"/>
        </a:p>
      </dgm:t>
    </dgm:pt>
    <dgm:pt modelId="{1117CBDB-45A6-4330-BF97-D115DA107E83}" type="sibTrans" cxnId="{74E2EB2F-2CF0-45B1-BCC6-006A6EA53919}">
      <dgm:prSet/>
      <dgm:spPr/>
      <dgm:t>
        <a:bodyPr/>
        <a:lstStyle/>
        <a:p>
          <a:endParaRPr lang="zh-CN" altLang="en-US"/>
        </a:p>
      </dgm:t>
    </dgm:pt>
    <dgm:pt modelId="{3B8B27A5-B20C-415B-8CB7-0D74AD0D7C13}" type="pres">
      <dgm:prSet presAssocID="{C800C6DE-85E2-4CF9-9908-08CB8F78455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A402FF8-E59F-4E64-86AE-74774A978CD5}" type="pres">
      <dgm:prSet presAssocID="{4F8514F7-D6B8-4590-80F6-D420E64BD723}" presName="dummy" presStyleCnt="0"/>
      <dgm:spPr/>
    </dgm:pt>
    <dgm:pt modelId="{E5E56C85-32F4-4E00-984C-3061B69272DF}" type="pres">
      <dgm:prSet presAssocID="{4F8514F7-D6B8-4590-80F6-D420E64BD723}" presName="node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036554-CD09-4CD9-9E6E-0D38A695F227}" type="pres">
      <dgm:prSet presAssocID="{1C5BB978-CD74-42F6-9111-02D63A25980B}" presName="sibTrans" presStyleLbl="node1" presStyleIdx="0" presStyleCnt="7"/>
      <dgm:spPr/>
      <dgm:t>
        <a:bodyPr/>
        <a:lstStyle/>
        <a:p>
          <a:endParaRPr lang="zh-CN" altLang="en-US"/>
        </a:p>
      </dgm:t>
    </dgm:pt>
    <dgm:pt modelId="{0CD5CD0F-C89E-4AF0-9E09-984E38D11709}" type="pres">
      <dgm:prSet presAssocID="{1C37D43F-E30B-4ED8-9EDC-323BE3841DE2}" presName="dummy" presStyleCnt="0"/>
      <dgm:spPr/>
    </dgm:pt>
    <dgm:pt modelId="{031DDF7B-E94C-4C1D-B890-071828B64A40}" type="pres">
      <dgm:prSet presAssocID="{1C37D43F-E30B-4ED8-9EDC-323BE3841DE2}" presName="node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2FBC7F-8275-4903-B0E9-DDE6C4848B19}" type="pres">
      <dgm:prSet presAssocID="{15795750-F525-4562-9CA5-BAD9766CF296}" presName="sibTrans" presStyleLbl="node1" presStyleIdx="1" presStyleCnt="7"/>
      <dgm:spPr/>
      <dgm:t>
        <a:bodyPr/>
        <a:lstStyle/>
        <a:p>
          <a:endParaRPr lang="zh-CN" altLang="en-US"/>
        </a:p>
      </dgm:t>
    </dgm:pt>
    <dgm:pt modelId="{7A92CBE9-16A9-45BF-BCA5-10E5D5205A6B}" type="pres">
      <dgm:prSet presAssocID="{815D9611-99D2-4F9E-A974-473B11B4F307}" presName="dummy" presStyleCnt="0"/>
      <dgm:spPr/>
    </dgm:pt>
    <dgm:pt modelId="{6A430472-C1D7-4FE1-AC3C-D7513D178B07}" type="pres">
      <dgm:prSet presAssocID="{815D9611-99D2-4F9E-A974-473B11B4F307}" presName="node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CE4D8A-080B-4EDF-AE0B-17197E5EABAB}" type="pres">
      <dgm:prSet presAssocID="{1117CBDB-45A6-4330-BF97-D115DA107E83}" presName="sibTrans" presStyleLbl="node1" presStyleIdx="2" presStyleCnt="7"/>
      <dgm:spPr/>
      <dgm:t>
        <a:bodyPr/>
        <a:lstStyle/>
        <a:p>
          <a:endParaRPr lang="zh-CN" altLang="en-US"/>
        </a:p>
      </dgm:t>
    </dgm:pt>
    <dgm:pt modelId="{C7B93191-E391-4305-9162-90FE6BCB952C}" type="pres">
      <dgm:prSet presAssocID="{E06CA58D-7C21-49CC-80A1-1CC2019983C2}" presName="dummy" presStyleCnt="0"/>
      <dgm:spPr/>
    </dgm:pt>
    <dgm:pt modelId="{61F8E417-E1DA-4F27-B10C-6572FF90AF6F}" type="pres">
      <dgm:prSet presAssocID="{E06CA58D-7C21-49CC-80A1-1CC2019983C2}" presName="node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5D24D7-E5DF-4AE4-8067-C03791782AD1}" type="pres">
      <dgm:prSet presAssocID="{0FA683E0-FCB7-4D60-A23B-CCD077C7BAD0}" presName="sibTrans" presStyleLbl="node1" presStyleIdx="3" presStyleCnt="7"/>
      <dgm:spPr/>
      <dgm:t>
        <a:bodyPr/>
        <a:lstStyle/>
        <a:p>
          <a:endParaRPr lang="zh-CN" altLang="en-US"/>
        </a:p>
      </dgm:t>
    </dgm:pt>
    <dgm:pt modelId="{6D0A9A86-7965-483D-90D6-5BF952039A5D}" type="pres">
      <dgm:prSet presAssocID="{38ED18F3-5585-444F-95A7-5BF7577374C7}" presName="dummy" presStyleCnt="0"/>
      <dgm:spPr/>
    </dgm:pt>
    <dgm:pt modelId="{91401E64-FCD6-4C38-A2A0-831E84E61C6B}" type="pres">
      <dgm:prSet presAssocID="{38ED18F3-5585-444F-95A7-5BF7577374C7}" presName="node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5E4942-255A-4C01-9487-A0676384AF89}" type="pres">
      <dgm:prSet presAssocID="{6E8E43F7-0987-4ED8-89C8-08A3C0C5DC81}" presName="sibTrans" presStyleLbl="node1" presStyleIdx="4" presStyleCnt="7"/>
      <dgm:spPr/>
      <dgm:t>
        <a:bodyPr/>
        <a:lstStyle/>
        <a:p>
          <a:endParaRPr lang="zh-CN" altLang="en-US"/>
        </a:p>
      </dgm:t>
    </dgm:pt>
    <dgm:pt modelId="{FBCE4DBB-BB4F-4FC6-8369-B6FEF0497CF2}" type="pres">
      <dgm:prSet presAssocID="{6DAE409C-0001-4374-9485-3E081B48099D}" presName="dummy" presStyleCnt="0"/>
      <dgm:spPr/>
    </dgm:pt>
    <dgm:pt modelId="{FEBFB0AE-6E3C-4A71-95A9-73D7EED40E08}" type="pres">
      <dgm:prSet presAssocID="{6DAE409C-0001-4374-9485-3E081B48099D}" presName="node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8909FB-2852-49A6-859F-C407A1821741}" type="pres">
      <dgm:prSet presAssocID="{CEB9F256-DAAE-4F45-8F83-E29F0829E265}" presName="sibTrans" presStyleLbl="node1" presStyleIdx="5" presStyleCnt="7"/>
      <dgm:spPr/>
      <dgm:t>
        <a:bodyPr/>
        <a:lstStyle/>
        <a:p>
          <a:endParaRPr lang="zh-CN" altLang="en-US"/>
        </a:p>
      </dgm:t>
    </dgm:pt>
    <dgm:pt modelId="{C58BD9B5-8EA3-437D-8B90-746E0B384390}" type="pres">
      <dgm:prSet presAssocID="{5586797A-60F0-4F27-B217-AF7C07A4C07A}" presName="dummy" presStyleCnt="0"/>
      <dgm:spPr/>
    </dgm:pt>
    <dgm:pt modelId="{411E077A-0627-43BA-A825-79C5BA29F9BB}" type="pres">
      <dgm:prSet presAssocID="{5586797A-60F0-4F27-B217-AF7C07A4C07A}" presName="node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8B173D-901D-4FA6-8CCA-31AA428841CE}" type="pres">
      <dgm:prSet presAssocID="{93394EC6-8529-4F37-A703-2FD347D4B227}" presName="sibTrans" presStyleLbl="node1" presStyleIdx="6" presStyleCnt="7"/>
      <dgm:spPr/>
      <dgm:t>
        <a:bodyPr/>
        <a:lstStyle/>
        <a:p>
          <a:endParaRPr lang="zh-CN" altLang="en-US"/>
        </a:p>
      </dgm:t>
    </dgm:pt>
  </dgm:ptLst>
  <dgm:cxnLst>
    <dgm:cxn modelId="{AE7B50E7-15CB-48EE-90F1-573A03D85B93}" type="presOf" srcId="{1C37D43F-E30B-4ED8-9EDC-323BE3841DE2}" destId="{031DDF7B-E94C-4C1D-B890-071828B64A40}" srcOrd="0" destOrd="0" presId="urn:microsoft.com/office/officeart/2005/8/layout/cycle1"/>
    <dgm:cxn modelId="{2D8A7D7E-3655-453C-BDE1-0DA556B625C6}" srcId="{C800C6DE-85E2-4CF9-9908-08CB8F784555}" destId="{38ED18F3-5585-444F-95A7-5BF7577374C7}" srcOrd="4" destOrd="0" parTransId="{FB460F6B-014D-4199-B3CD-66D6E3AA98F8}" sibTransId="{6E8E43F7-0987-4ED8-89C8-08A3C0C5DC81}"/>
    <dgm:cxn modelId="{E352009B-9E52-4FD3-977F-F1FE7189BF2B}" srcId="{C800C6DE-85E2-4CF9-9908-08CB8F784555}" destId="{1C37D43F-E30B-4ED8-9EDC-323BE3841DE2}" srcOrd="1" destOrd="0" parTransId="{DCF5E86F-A520-4634-9C16-5C64424BAA2D}" sibTransId="{15795750-F525-4562-9CA5-BAD9766CF296}"/>
    <dgm:cxn modelId="{9DD00288-B533-4FBF-A591-DF694713DF1B}" type="presOf" srcId="{6E8E43F7-0987-4ED8-89C8-08A3C0C5DC81}" destId="{2D5E4942-255A-4C01-9487-A0676384AF89}" srcOrd="0" destOrd="0" presId="urn:microsoft.com/office/officeart/2005/8/layout/cycle1"/>
    <dgm:cxn modelId="{750E3F86-C06A-4B41-8F7A-8D670298CF24}" type="presOf" srcId="{0FA683E0-FCB7-4D60-A23B-CCD077C7BAD0}" destId="{375D24D7-E5DF-4AE4-8067-C03791782AD1}" srcOrd="0" destOrd="0" presId="urn:microsoft.com/office/officeart/2005/8/layout/cycle1"/>
    <dgm:cxn modelId="{741B51E8-BB19-4536-A115-42734264C2D2}" type="presOf" srcId="{C800C6DE-85E2-4CF9-9908-08CB8F784555}" destId="{3B8B27A5-B20C-415B-8CB7-0D74AD0D7C13}" srcOrd="0" destOrd="0" presId="urn:microsoft.com/office/officeart/2005/8/layout/cycle1"/>
    <dgm:cxn modelId="{74E2EB2F-2CF0-45B1-BCC6-006A6EA53919}" srcId="{C800C6DE-85E2-4CF9-9908-08CB8F784555}" destId="{815D9611-99D2-4F9E-A974-473B11B4F307}" srcOrd="2" destOrd="0" parTransId="{5462A861-0F6B-45B6-9EE9-DDB0AE1FCB04}" sibTransId="{1117CBDB-45A6-4330-BF97-D115DA107E83}"/>
    <dgm:cxn modelId="{E31052B3-0722-4DD4-AD3B-B4CCF65A7408}" srcId="{C800C6DE-85E2-4CF9-9908-08CB8F784555}" destId="{6DAE409C-0001-4374-9485-3E081B48099D}" srcOrd="5" destOrd="0" parTransId="{C0A53FA7-0CD4-491B-8800-0F11658DA870}" sibTransId="{CEB9F256-DAAE-4F45-8F83-E29F0829E265}"/>
    <dgm:cxn modelId="{36C68E3B-9A1E-4466-95E6-81B86A173ACC}" type="presOf" srcId="{5586797A-60F0-4F27-B217-AF7C07A4C07A}" destId="{411E077A-0627-43BA-A825-79C5BA29F9BB}" srcOrd="0" destOrd="0" presId="urn:microsoft.com/office/officeart/2005/8/layout/cycle1"/>
    <dgm:cxn modelId="{158F1945-66BF-4443-B931-9E61DA903FEB}" type="presOf" srcId="{1117CBDB-45A6-4330-BF97-D115DA107E83}" destId="{DACE4D8A-080B-4EDF-AE0B-17197E5EABAB}" srcOrd="0" destOrd="0" presId="urn:microsoft.com/office/officeart/2005/8/layout/cycle1"/>
    <dgm:cxn modelId="{685B21B4-B007-4E17-9B53-E404C5D21315}" srcId="{C800C6DE-85E2-4CF9-9908-08CB8F784555}" destId="{E06CA58D-7C21-49CC-80A1-1CC2019983C2}" srcOrd="3" destOrd="0" parTransId="{A0BA3878-D919-48F9-904F-C81FFACA3F96}" sibTransId="{0FA683E0-FCB7-4D60-A23B-CCD077C7BAD0}"/>
    <dgm:cxn modelId="{2C4C4680-82E8-4C9B-A96A-3148A63406C9}" type="presOf" srcId="{15795750-F525-4562-9CA5-BAD9766CF296}" destId="{7B2FBC7F-8275-4903-B0E9-DDE6C4848B19}" srcOrd="0" destOrd="0" presId="urn:microsoft.com/office/officeart/2005/8/layout/cycle1"/>
    <dgm:cxn modelId="{D4DE38D8-D0ED-40B1-A1FB-07C5FA646650}" type="presOf" srcId="{1C5BB978-CD74-42F6-9111-02D63A25980B}" destId="{18036554-CD09-4CD9-9E6E-0D38A695F227}" srcOrd="0" destOrd="0" presId="urn:microsoft.com/office/officeart/2005/8/layout/cycle1"/>
    <dgm:cxn modelId="{A19F5AC8-19C0-44B6-9865-785EB4B8299B}" type="presOf" srcId="{38ED18F3-5585-444F-95A7-5BF7577374C7}" destId="{91401E64-FCD6-4C38-A2A0-831E84E61C6B}" srcOrd="0" destOrd="0" presId="urn:microsoft.com/office/officeart/2005/8/layout/cycle1"/>
    <dgm:cxn modelId="{19F662AA-8079-415C-9C34-52F1BB1AA5B3}" type="presOf" srcId="{E06CA58D-7C21-49CC-80A1-1CC2019983C2}" destId="{61F8E417-E1DA-4F27-B10C-6572FF90AF6F}" srcOrd="0" destOrd="0" presId="urn:microsoft.com/office/officeart/2005/8/layout/cycle1"/>
    <dgm:cxn modelId="{EF7BD50C-CCCE-46D2-A12A-836F550D8CB6}" type="presOf" srcId="{4F8514F7-D6B8-4590-80F6-D420E64BD723}" destId="{E5E56C85-32F4-4E00-984C-3061B69272DF}" srcOrd="0" destOrd="0" presId="urn:microsoft.com/office/officeart/2005/8/layout/cycle1"/>
    <dgm:cxn modelId="{1FDAA939-6074-4498-8573-F7F0C9242458}" type="presOf" srcId="{93394EC6-8529-4F37-A703-2FD347D4B227}" destId="{338B173D-901D-4FA6-8CCA-31AA428841CE}" srcOrd="0" destOrd="0" presId="urn:microsoft.com/office/officeart/2005/8/layout/cycle1"/>
    <dgm:cxn modelId="{CABD66D2-D512-48B4-8758-BFB90470FEE8}" srcId="{C800C6DE-85E2-4CF9-9908-08CB8F784555}" destId="{5586797A-60F0-4F27-B217-AF7C07A4C07A}" srcOrd="6" destOrd="0" parTransId="{6A3D701E-F399-4484-90E5-D86B5289FD1C}" sibTransId="{93394EC6-8529-4F37-A703-2FD347D4B227}"/>
    <dgm:cxn modelId="{3A1305B4-72F2-4C4D-A69C-068B9B3C7800}" type="presOf" srcId="{6DAE409C-0001-4374-9485-3E081B48099D}" destId="{FEBFB0AE-6E3C-4A71-95A9-73D7EED40E08}" srcOrd="0" destOrd="0" presId="urn:microsoft.com/office/officeart/2005/8/layout/cycle1"/>
    <dgm:cxn modelId="{17DBD890-1462-4926-AA4E-6D727C1F99D6}" srcId="{C800C6DE-85E2-4CF9-9908-08CB8F784555}" destId="{4F8514F7-D6B8-4590-80F6-D420E64BD723}" srcOrd="0" destOrd="0" parTransId="{A44C84D9-47D9-40F8-9085-1D43C6C46B2C}" sibTransId="{1C5BB978-CD74-42F6-9111-02D63A25980B}"/>
    <dgm:cxn modelId="{F765BC4A-3D46-47E3-B722-D9E2C47A3440}" type="presOf" srcId="{815D9611-99D2-4F9E-A974-473B11B4F307}" destId="{6A430472-C1D7-4FE1-AC3C-D7513D178B07}" srcOrd="0" destOrd="0" presId="urn:microsoft.com/office/officeart/2005/8/layout/cycle1"/>
    <dgm:cxn modelId="{66F0DF66-4E73-467C-A914-E52253894E56}" type="presOf" srcId="{CEB9F256-DAAE-4F45-8F83-E29F0829E265}" destId="{5F8909FB-2852-49A6-859F-C407A1821741}" srcOrd="0" destOrd="0" presId="urn:microsoft.com/office/officeart/2005/8/layout/cycle1"/>
    <dgm:cxn modelId="{E98CC1AE-B9F6-4743-AA05-3015A248B916}" type="presParOf" srcId="{3B8B27A5-B20C-415B-8CB7-0D74AD0D7C13}" destId="{EA402FF8-E59F-4E64-86AE-74774A978CD5}" srcOrd="0" destOrd="0" presId="urn:microsoft.com/office/officeart/2005/8/layout/cycle1"/>
    <dgm:cxn modelId="{FD768BB3-8A3C-4420-8FC9-7312C549D8A5}" type="presParOf" srcId="{3B8B27A5-B20C-415B-8CB7-0D74AD0D7C13}" destId="{E5E56C85-32F4-4E00-984C-3061B69272DF}" srcOrd="1" destOrd="0" presId="urn:microsoft.com/office/officeart/2005/8/layout/cycle1"/>
    <dgm:cxn modelId="{D9A540D5-1069-44B1-A094-B3CF05C3241C}" type="presParOf" srcId="{3B8B27A5-B20C-415B-8CB7-0D74AD0D7C13}" destId="{18036554-CD09-4CD9-9E6E-0D38A695F227}" srcOrd="2" destOrd="0" presId="urn:microsoft.com/office/officeart/2005/8/layout/cycle1"/>
    <dgm:cxn modelId="{39E772E4-4598-4598-BCD9-4D5E43CA668F}" type="presParOf" srcId="{3B8B27A5-B20C-415B-8CB7-0D74AD0D7C13}" destId="{0CD5CD0F-C89E-4AF0-9E09-984E38D11709}" srcOrd="3" destOrd="0" presId="urn:microsoft.com/office/officeart/2005/8/layout/cycle1"/>
    <dgm:cxn modelId="{66BFD6DA-41DC-4AEC-A6BF-19CEB64114C3}" type="presParOf" srcId="{3B8B27A5-B20C-415B-8CB7-0D74AD0D7C13}" destId="{031DDF7B-E94C-4C1D-B890-071828B64A40}" srcOrd="4" destOrd="0" presId="urn:microsoft.com/office/officeart/2005/8/layout/cycle1"/>
    <dgm:cxn modelId="{A7604CEC-7E93-4DCC-8E1E-B9EBA4A015A4}" type="presParOf" srcId="{3B8B27A5-B20C-415B-8CB7-0D74AD0D7C13}" destId="{7B2FBC7F-8275-4903-B0E9-DDE6C4848B19}" srcOrd="5" destOrd="0" presId="urn:microsoft.com/office/officeart/2005/8/layout/cycle1"/>
    <dgm:cxn modelId="{63202A3C-85AD-4B53-A70D-6DFA539F4F91}" type="presParOf" srcId="{3B8B27A5-B20C-415B-8CB7-0D74AD0D7C13}" destId="{7A92CBE9-16A9-45BF-BCA5-10E5D5205A6B}" srcOrd="6" destOrd="0" presId="urn:microsoft.com/office/officeart/2005/8/layout/cycle1"/>
    <dgm:cxn modelId="{1472D8F6-DE8C-4465-9AA1-809EA4CEE57D}" type="presParOf" srcId="{3B8B27A5-B20C-415B-8CB7-0D74AD0D7C13}" destId="{6A430472-C1D7-4FE1-AC3C-D7513D178B07}" srcOrd="7" destOrd="0" presId="urn:microsoft.com/office/officeart/2005/8/layout/cycle1"/>
    <dgm:cxn modelId="{EE9ED301-4891-4353-BDB9-3497F16BECF2}" type="presParOf" srcId="{3B8B27A5-B20C-415B-8CB7-0D74AD0D7C13}" destId="{DACE4D8A-080B-4EDF-AE0B-17197E5EABAB}" srcOrd="8" destOrd="0" presId="urn:microsoft.com/office/officeart/2005/8/layout/cycle1"/>
    <dgm:cxn modelId="{51916CC3-ED42-4739-A002-0D159F6335EB}" type="presParOf" srcId="{3B8B27A5-B20C-415B-8CB7-0D74AD0D7C13}" destId="{C7B93191-E391-4305-9162-90FE6BCB952C}" srcOrd="9" destOrd="0" presId="urn:microsoft.com/office/officeart/2005/8/layout/cycle1"/>
    <dgm:cxn modelId="{89CD7D7C-2EB9-4345-A6A1-1B44F6FB601B}" type="presParOf" srcId="{3B8B27A5-B20C-415B-8CB7-0D74AD0D7C13}" destId="{61F8E417-E1DA-4F27-B10C-6572FF90AF6F}" srcOrd="10" destOrd="0" presId="urn:microsoft.com/office/officeart/2005/8/layout/cycle1"/>
    <dgm:cxn modelId="{52B3AE39-50A7-4F00-8639-03D84BA5E25E}" type="presParOf" srcId="{3B8B27A5-B20C-415B-8CB7-0D74AD0D7C13}" destId="{375D24D7-E5DF-4AE4-8067-C03791782AD1}" srcOrd="11" destOrd="0" presId="urn:microsoft.com/office/officeart/2005/8/layout/cycle1"/>
    <dgm:cxn modelId="{13DBF25D-9888-44CD-BF16-389AFB6056CE}" type="presParOf" srcId="{3B8B27A5-B20C-415B-8CB7-0D74AD0D7C13}" destId="{6D0A9A86-7965-483D-90D6-5BF952039A5D}" srcOrd="12" destOrd="0" presId="urn:microsoft.com/office/officeart/2005/8/layout/cycle1"/>
    <dgm:cxn modelId="{B360696C-2665-45C9-92E1-51F2AC9056F3}" type="presParOf" srcId="{3B8B27A5-B20C-415B-8CB7-0D74AD0D7C13}" destId="{91401E64-FCD6-4C38-A2A0-831E84E61C6B}" srcOrd="13" destOrd="0" presId="urn:microsoft.com/office/officeart/2005/8/layout/cycle1"/>
    <dgm:cxn modelId="{9ACF7E7B-5801-47AE-9454-A7E46DBE6454}" type="presParOf" srcId="{3B8B27A5-B20C-415B-8CB7-0D74AD0D7C13}" destId="{2D5E4942-255A-4C01-9487-A0676384AF89}" srcOrd="14" destOrd="0" presId="urn:microsoft.com/office/officeart/2005/8/layout/cycle1"/>
    <dgm:cxn modelId="{DB805F1C-7D05-47E7-88C3-CE04AF844681}" type="presParOf" srcId="{3B8B27A5-B20C-415B-8CB7-0D74AD0D7C13}" destId="{FBCE4DBB-BB4F-4FC6-8369-B6FEF0497CF2}" srcOrd="15" destOrd="0" presId="urn:microsoft.com/office/officeart/2005/8/layout/cycle1"/>
    <dgm:cxn modelId="{043BB383-785D-4615-A6EF-F1F16A016502}" type="presParOf" srcId="{3B8B27A5-B20C-415B-8CB7-0D74AD0D7C13}" destId="{FEBFB0AE-6E3C-4A71-95A9-73D7EED40E08}" srcOrd="16" destOrd="0" presId="urn:microsoft.com/office/officeart/2005/8/layout/cycle1"/>
    <dgm:cxn modelId="{71EF572D-7105-4655-A3AC-D5C44BCDA990}" type="presParOf" srcId="{3B8B27A5-B20C-415B-8CB7-0D74AD0D7C13}" destId="{5F8909FB-2852-49A6-859F-C407A1821741}" srcOrd="17" destOrd="0" presId="urn:microsoft.com/office/officeart/2005/8/layout/cycle1"/>
    <dgm:cxn modelId="{09BE1DF1-7D20-4EFE-8C00-E1A62C081FD4}" type="presParOf" srcId="{3B8B27A5-B20C-415B-8CB7-0D74AD0D7C13}" destId="{C58BD9B5-8EA3-437D-8B90-746E0B384390}" srcOrd="18" destOrd="0" presId="urn:microsoft.com/office/officeart/2005/8/layout/cycle1"/>
    <dgm:cxn modelId="{AC32B99D-20E2-47E5-ACC4-91ABB5E8115D}" type="presParOf" srcId="{3B8B27A5-B20C-415B-8CB7-0D74AD0D7C13}" destId="{411E077A-0627-43BA-A825-79C5BA29F9BB}" srcOrd="19" destOrd="0" presId="urn:microsoft.com/office/officeart/2005/8/layout/cycle1"/>
    <dgm:cxn modelId="{A42089EC-0978-44A9-879D-E50C7570EF19}" type="presParOf" srcId="{3B8B27A5-B20C-415B-8CB7-0D74AD0D7C13}" destId="{338B173D-901D-4FA6-8CCA-31AA428841CE}" srcOrd="2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00C6DE-85E2-4CF9-9908-08CB8F784555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F8514F7-D6B8-4590-80F6-D420E64BD723}">
      <dgm:prSet phldrT="[文本]"/>
      <dgm:spPr/>
      <dgm:t>
        <a:bodyPr/>
        <a:lstStyle/>
        <a:p>
          <a:r>
            <a:rPr lang="zh-CN" altLang="en-US" dirty="0" smtClean="0">
              <a:solidFill>
                <a:srgbClr val="00B050"/>
              </a:solidFill>
            </a:rPr>
            <a:t>定义目标</a:t>
          </a:r>
          <a:endParaRPr lang="zh-CN" altLang="en-US" dirty="0">
            <a:solidFill>
              <a:srgbClr val="00B050"/>
            </a:solidFill>
          </a:endParaRPr>
        </a:p>
      </dgm:t>
    </dgm:pt>
    <dgm:pt modelId="{A44C84D9-47D9-40F8-9085-1D43C6C46B2C}" type="parTrans" cxnId="{17DBD890-1462-4926-AA4E-6D727C1F99D6}">
      <dgm:prSet/>
      <dgm:spPr/>
      <dgm:t>
        <a:bodyPr/>
        <a:lstStyle/>
        <a:p>
          <a:endParaRPr lang="zh-CN" altLang="en-US"/>
        </a:p>
      </dgm:t>
    </dgm:pt>
    <dgm:pt modelId="{1C5BB978-CD74-42F6-9111-02D63A25980B}" type="sibTrans" cxnId="{17DBD890-1462-4926-AA4E-6D727C1F99D6}">
      <dgm:prSet/>
      <dgm:spPr/>
      <dgm:t>
        <a:bodyPr/>
        <a:lstStyle/>
        <a:p>
          <a:endParaRPr lang="zh-CN" altLang="en-US"/>
        </a:p>
      </dgm:t>
    </dgm:pt>
    <dgm:pt modelId="{E06CA58D-7C21-49CC-80A1-1CC2019983C2}">
      <dgm:prSet phldrT="[文本]"/>
      <dgm:spPr/>
      <dgm:t>
        <a:bodyPr/>
        <a:lstStyle/>
        <a:p>
          <a:r>
            <a:rPr lang="zh-CN" altLang="en-US" dirty="0" smtClean="0"/>
            <a:t>部署系统</a:t>
          </a:r>
          <a:endParaRPr lang="zh-CN" altLang="en-US" dirty="0"/>
        </a:p>
      </dgm:t>
    </dgm:pt>
    <dgm:pt modelId="{A0BA3878-D919-48F9-904F-C81FFACA3F96}" type="parTrans" cxnId="{685B21B4-B007-4E17-9B53-E404C5D21315}">
      <dgm:prSet/>
      <dgm:spPr/>
      <dgm:t>
        <a:bodyPr/>
        <a:lstStyle/>
        <a:p>
          <a:endParaRPr lang="zh-CN" altLang="en-US"/>
        </a:p>
      </dgm:t>
    </dgm:pt>
    <dgm:pt modelId="{0FA683E0-FCB7-4D60-A23B-CCD077C7BAD0}" type="sibTrans" cxnId="{685B21B4-B007-4E17-9B53-E404C5D21315}">
      <dgm:prSet/>
      <dgm:spPr/>
      <dgm:t>
        <a:bodyPr/>
        <a:lstStyle/>
        <a:p>
          <a:endParaRPr lang="zh-CN" altLang="en-US"/>
        </a:p>
      </dgm:t>
    </dgm:pt>
    <dgm:pt modelId="{38ED18F3-5585-444F-95A7-5BF7577374C7}">
      <dgm:prSet phldrT="[文本]"/>
      <dgm:spPr/>
      <dgm:t>
        <a:bodyPr/>
        <a:lstStyle/>
        <a:p>
          <a:r>
            <a:rPr lang="zh-CN" altLang="en-US" dirty="0" smtClean="0"/>
            <a:t>发布总结</a:t>
          </a:r>
          <a:endParaRPr lang="zh-CN" altLang="en-US" dirty="0"/>
        </a:p>
      </dgm:t>
    </dgm:pt>
    <dgm:pt modelId="{FB460F6B-014D-4199-B3CD-66D6E3AA98F8}" type="parTrans" cxnId="{2D8A7D7E-3655-453C-BDE1-0DA556B625C6}">
      <dgm:prSet/>
      <dgm:spPr/>
      <dgm:t>
        <a:bodyPr/>
        <a:lstStyle/>
        <a:p>
          <a:endParaRPr lang="zh-CN" altLang="en-US"/>
        </a:p>
      </dgm:t>
    </dgm:pt>
    <dgm:pt modelId="{6E8E43F7-0987-4ED8-89C8-08A3C0C5DC81}" type="sibTrans" cxnId="{2D8A7D7E-3655-453C-BDE1-0DA556B625C6}">
      <dgm:prSet/>
      <dgm:spPr/>
      <dgm:t>
        <a:bodyPr/>
        <a:lstStyle/>
        <a:p>
          <a:endParaRPr lang="zh-CN" altLang="en-US"/>
        </a:p>
      </dgm:t>
    </dgm:pt>
    <dgm:pt modelId="{6DAE409C-0001-4374-9485-3E081B48099D}">
      <dgm:prSet phldrT="[文本]"/>
      <dgm:spPr/>
      <dgm:t>
        <a:bodyPr/>
        <a:lstStyle/>
        <a:p>
          <a:r>
            <a:rPr lang="zh-CN" altLang="en-US" dirty="0" smtClean="0"/>
            <a:t>产品完善</a:t>
          </a:r>
          <a:endParaRPr lang="zh-CN" altLang="en-US" dirty="0"/>
        </a:p>
      </dgm:t>
    </dgm:pt>
    <dgm:pt modelId="{C0A53FA7-0CD4-491B-8800-0F11658DA870}" type="parTrans" cxnId="{E31052B3-0722-4DD4-AD3B-B4CCF65A7408}">
      <dgm:prSet/>
      <dgm:spPr/>
      <dgm:t>
        <a:bodyPr/>
        <a:lstStyle/>
        <a:p>
          <a:endParaRPr lang="zh-CN" altLang="en-US"/>
        </a:p>
      </dgm:t>
    </dgm:pt>
    <dgm:pt modelId="{CEB9F256-DAAE-4F45-8F83-E29F0829E265}" type="sibTrans" cxnId="{E31052B3-0722-4DD4-AD3B-B4CCF65A7408}">
      <dgm:prSet/>
      <dgm:spPr/>
      <dgm:t>
        <a:bodyPr/>
        <a:lstStyle/>
        <a:p>
          <a:endParaRPr lang="zh-CN" altLang="en-US"/>
        </a:p>
      </dgm:t>
    </dgm:pt>
    <dgm:pt modelId="{5586797A-60F0-4F27-B217-AF7C07A4C07A}">
      <dgm:prSet phldrT="[文本]"/>
      <dgm:spPr/>
      <dgm:t>
        <a:bodyPr/>
        <a:lstStyle/>
        <a:p>
          <a:r>
            <a:rPr lang="zh-CN" altLang="en-US" dirty="0" smtClean="0"/>
            <a:t>新一轮灰度发布或完整发布</a:t>
          </a:r>
          <a:endParaRPr lang="zh-CN" altLang="en-US" dirty="0"/>
        </a:p>
      </dgm:t>
    </dgm:pt>
    <dgm:pt modelId="{6A3D701E-F399-4484-90E5-D86B5289FD1C}" type="parTrans" cxnId="{CABD66D2-D512-48B4-8758-BFB90470FEE8}">
      <dgm:prSet/>
      <dgm:spPr/>
      <dgm:t>
        <a:bodyPr/>
        <a:lstStyle/>
        <a:p>
          <a:endParaRPr lang="zh-CN" altLang="en-US"/>
        </a:p>
      </dgm:t>
    </dgm:pt>
    <dgm:pt modelId="{93394EC6-8529-4F37-A703-2FD347D4B227}" type="sibTrans" cxnId="{CABD66D2-D512-48B4-8758-BFB90470FEE8}">
      <dgm:prSet/>
      <dgm:spPr/>
      <dgm:t>
        <a:bodyPr/>
        <a:lstStyle/>
        <a:p>
          <a:endParaRPr lang="zh-CN" altLang="en-US"/>
        </a:p>
      </dgm:t>
    </dgm:pt>
    <dgm:pt modelId="{1C37D43F-E30B-4ED8-9EDC-323BE3841DE2}">
      <dgm:prSet phldrT="[文本]"/>
      <dgm:spPr/>
      <dgm:t>
        <a:bodyPr/>
        <a:lstStyle/>
        <a:p>
          <a:r>
            <a:rPr lang="zh-CN" altLang="en-US" dirty="0" smtClean="0"/>
            <a:t>选定策略</a:t>
          </a:r>
          <a:endParaRPr lang="zh-CN" altLang="en-US" dirty="0"/>
        </a:p>
      </dgm:t>
    </dgm:pt>
    <dgm:pt modelId="{DCF5E86F-A520-4634-9C16-5C64424BAA2D}" type="parTrans" cxnId="{E352009B-9E52-4FD3-977F-F1FE7189BF2B}">
      <dgm:prSet/>
      <dgm:spPr/>
      <dgm:t>
        <a:bodyPr/>
        <a:lstStyle/>
        <a:p>
          <a:endParaRPr lang="zh-CN" altLang="en-US"/>
        </a:p>
      </dgm:t>
    </dgm:pt>
    <dgm:pt modelId="{15795750-F525-4562-9CA5-BAD9766CF296}" type="sibTrans" cxnId="{E352009B-9E52-4FD3-977F-F1FE7189BF2B}">
      <dgm:prSet/>
      <dgm:spPr/>
      <dgm:t>
        <a:bodyPr/>
        <a:lstStyle/>
        <a:p>
          <a:endParaRPr lang="zh-CN" altLang="en-US"/>
        </a:p>
      </dgm:t>
    </dgm:pt>
    <dgm:pt modelId="{815D9611-99D2-4F9E-A974-473B11B4F307}">
      <dgm:prSet phldrT="[文本]"/>
      <dgm:spPr/>
      <dgm:t>
        <a:bodyPr/>
        <a:lstStyle/>
        <a:p>
          <a:r>
            <a:rPr lang="zh-CN" altLang="en-US" dirty="0" smtClean="0"/>
            <a:t>筛选用户</a:t>
          </a:r>
          <a:endParaRPr lang="zh-CN" altLang="en-US" dirty="0"/>
        </a:p>
      </dgm:t>
    </dgm:pt>
    <dgm:pt modelId="{5462A861-0F6B-45B6-9EE9-DDB0AE1FCB04}" type="parTrans" cxnId="{74E2EB2F-2CF0-45B1-BCC6-006A6EA53919}">
      <dgm:prSet/>
      <dgm:spPr/>
      <dgm:t>
        <a:bodyPr/>
        <a:lstStyle/>
        <a:p>
          <a:endParaRPr lang="zh-CN" altLang="en-US"/>
        </a:p>
      </dgm:t>
    </dgm:pt>
    <dgm:pt modelId="{1117CBDB-45A6-4330-BF97-D115DA107E83}" type="sibTrans" cxnId="{74E2EB2F-2CF0-45B1-BCC6-006A6EA53919}">
      <dgm:prSet/>
      <dgm:spPr/>
      <dgm:t>
        <a:bodyPr/>
        <a:lstStyle/>
        <a:p>
          <a:endParaRPr lang="zh-CN" altLang="en-US"/>
        </a:p>
      </dgm:t>
    </dgm:pt>
    <dgm:pt modelId="{3B8B27A5-B20C-415B-8CB7-0D74AD0D7C13}" type="pres">
      <dgm:prSet presAssocID="{C800C6DE-85E2-4CF9-9908-08CB8F78455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A402FF8-E59F-4E64-86AE-74774A978CD5}" type="pres">
      <dgm:prSet presAssocID="{4F8514F7-D6B8-4590-80F6-D420E64BD723}" presName="dummy" presStyleCnt="0"/>
      <dgm:spPr/>
    </dgm:pt>
    <dgm:pt modelId="{E5E56C85-32F4-4E00-984C-3061B69272DF}" type="pres">
      <dgm:prSet presAssocID="{4F8514F7-D6B8-4590-80F6-D420E64BD723}" presName="node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036554-CD09-4CD9-9E6E-0D38A695F227}" type="pres">
      <dgm:prSet presAssocID="{1C5BB978-CD74-42F6-9111-02D63A25980B}" presName="sibTrans" presStyleLbl="node1" presStyleIdx="0" presStyleCnt="7"/>
      <dgm:spPr/>
      <dgm:t>
        <a:bodyPr/>
        <a:lstStyle/>
        <a:p>
          <a:endParaRPr lang="zh-CN" altLang="en-US"/>
        </a:p>
      </dgm:t>
    </dgm:pt>
    <dgm:pt modelId="{0CD5CD0F-C89E-4AF0-9E09-984E38D11709}" type="pres">
      <dgm:prSet presAssocID="{1C37D43F-E30B-4ED8-9EDC-323BE3841DE2}" presName="dummy" presStyleCnt="0"/>
      <dgm:spPr/>
    </dgm:pt>
    <dgm:pt modelId="{031DDF7B-E94C-4C1D-B890-071828B64A40}" type="pres">
      <dgm:prSet presAssocID="{1C37D43F-E30B-4ED8-9EDC-323BE3841DE2}" presName="node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2FBC7F-8275-4903-B0E9-DDE6C4848B19}" type="pres">
      <dgm:prSet presAssocID="{15795750-F525-4562-9CA5-BAD9766CF296}" presName="sibTrans" presStyleLbl="node1" presStyleIdx="1" presStyleCnt="7"/>
      <dgm:spPr/>
      <dgm:t>
        <a:bodyPr/>
        <a:lstStyle/>
        <a:p>
          <a:endParaRPr lang="zh-CN" altLang="en-US"/>
        </a:p>
      </dgm:t>
    </dgm:pt>
    <dgm:pt modelId="{7A92CBE9-16A9-45BF-BCA5-10E5D5205A6B}" type="pres">
      <dgm:prSet presAssocID="{815D9611-99D2-4F9E-A974-473B11B4F307}" presName="dummy" presStyleCnt="0"/>
      <dgm:spPr/>
    </dgm:pt>
    <dgm:pt modelId="{6A430472-C1D7-4FE1-AC3C-D7513D178B07}" type="pres">
      <dgm:prSet presAssocID="{815D9611-99D2-4F9E-A974-473B11B4F307}" presName="node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CE4D8A-080B-4EDF-AE0B-17197E5EABAB}" type="pres">
      <dgm:prSet presAssocID="{1117CBDB-45A6-4330-BF97-D115DA107E83}" presName="sibTrans" presStyleLbl="node1" presStyleIdx="2" presStyleCnt="7"/>
      <dgm:spPr/>
      <dgm:t>
        <a:bodyPr/>
        <a:lstStyle/>
        <a:p>
          <a:endParaRPr lang="zh-CN" altLang="en-US"/>
        </a:p>
      </dgm:t>
    </dgm:pt>
    <dgm:pt modelId="{C7B93191-E391-4305-9162-90FE6BCB952C}" type="pres">
      <dgm:prSet presAssocID="{E06CA58D-7C21-49CC-80A1-1CC2019983C2}" presName="dummy" presStyleCnt="0"/>
      <dgm:spPr/>
    </dgm:pt>
    <dgm:pt modelId="{61F8E417-E1DA-4F27-B10C-6572FF90AF6F}" type="pres">
      <dgm:prSet presAssocID="{E06CA58D-7C21-49CC-80A1-1CC2019983C2}" presName="node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5D24D7-E5DF-4AE4-8067-C03791782AD1}" type="pres">
      <dgm:prSet presAssocID="{0FA683E0-FCB7-4D60-A23B-CCD077C7BAD0}" presName="sibTrans" presStyleLbl="node1" presStyleIdx="3" presStyleCnt="7"/>
      <dgm:spPr/>
      <dgm:t>
        <a:bodyPr/>
        <a:lstStyle/>
        <a:p>
          <a:endParaRPr lang="zh-CN" altLang="en-US"/>
        </a:p>
      </dgm:t>
    </dgm:pt>
    <dgm:pt modelId="{6D0A9A86-7965-483D-90D6-5BF952039A5D}" type="pres">
      <dgm:prSet presAssocID="{38ED18F3-5585-444F-95A7-5BF7577374C7}" presName="dummy" presStyleCnt="0"/>
      <dgm:spPr/>
    </dgm:pt>
    <dgm:pt modelId="{91401E64-FCD6-4C38-A2A0-831E84E61C6B}" type="pres">
      <dgm:prSet presAssocID="{38ED18F3-5585-444F-95A7-5BF7577374C7}" presName="node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5E4942-255A-4C01-9487-A0676384AF89}" type="pres">
      <dgm:prSet presAssocID="{6E8E43F7-0987-4ED8-89C8-08A3C0C5DC81}" presName="sibTrans" presStyleLbl="node1" presStyleIdx="4" presStyleCnt="7"/>
      <dgm:spPr/>
      <dgm:t>
        <a:bodyPr/>
        <a:lstStyle/>
        <a:p>
          <a:endParaRPr lang="zh-CN" altLang="en-US"/>
        </a:p>
      </dgm:t>
    </dgm:pt>
    <dgm:pt modelId="{FBCE4DBB-BB4F-4FC6-8369-B6FEF0497CF2}" type="pres">
      <dgm:prSet presAssocID="{6DAE409C-0001-4374-9485-3E081B48099D}" presName="dummy" presStyleCnt="0"/>
      <dgm:spPr/>
    </dgm:pt>
    <dgm:pt modelId="{FEBFB0AE-6E3C-4A71-95A9-73D7EED40E08}" type="pres">
      <dgm:prSet presAssocID="{6DAE409C-0001-4374-9485-3E081B48099D}" presName="node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8909FB-2852-49A6-859F-C407A1821741}" type="pres">
      <dgm:prSet presAssocID="{CEB9F256-DAAE-4F45-8F83-E29F0829E265}" presName="sibTrans" presStyleLbl="node1" presStyleIdx="5" presStyleCnt="7"/>
      <dgm:spPr/>
      <dgm:t>
        <a:bodyPr/>
        <a:lstStyle/>
        <a:p>
          <a:endParaRPr lang="zh-CN" altLang="en-US"/>
        </a:p>
      </dgm:t>
    </dgm:pt>
    <dgm:pt modelId="{C58BD9B5-8EA3-437D-8B90-746E0B384390}" type="pres">
      <dgm:prSet presAssocID="{5586797A-60F0-4F27-B217-AF7C07A4C07A}" presName="dummy" presStyleCnt="0"/>
      <dgm:spPr/>
    </dgm:pt>
    <dgm:pt modelId="{411E077A-0627-43BA-A825-79C5BA29F9BB}" type="pres">
      <dgm:prSet presAssocID="{5586797A-60F0-4F27-B217-AF7C07A4C07A}" presName="node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8B173D-901D-4FA6-8CCA-31AA428841CE}" type="pres">
      <dgm:prSet presAssocID="{93394EC6-8529-4F37-A703-2FD347D4B227}" presName="sibTrans" presStyleLbl="node1" presStyleIdx="6" presStyleCnt="7"/>
      <dgm:spPr/>
      <dgm:t>
        <a:bodyPr/>
        <a:lstStyle/>
        <a:p>
          <a:endParaRPr lang="zh-CN" altLang="en-US"/>
        </a:p>
      </dgm:t>
    </dgm:pt>
  </dgm:ptLst>
  <dgm:cxnLst>
    <dgm:cxn modelId="{E352009B-9E52-4FD3-977F-F1FE7189BF2B}" srcId="{C800C6DE-85E2-4CF9-9908-08CB8F784555}" destId="{1C37D43F-E30B-4ED8-9EDC-323BE3841DE2}" srcOrd="1" destOrd="0" parTransId="{DCF5E86F-A520-4634-9C16-5C64424BAA2D}" sibTransId="{15795750-F525-4562-9CA5-BAD9766CF296}"/>
    <dgm:cxn modelId="{7F47DC91-DF7E-45A8-8590-21EB03E9F47F}" type="presOf" srcId="{1117CBDB-45A6-4330-BF97-D115DA107E83}" destId="{DACE4D8A-080B-4EDF-AE0B-17197E5EABAB}" srcOrd="0" destOrd="0" presId="urn:microsoft.com/office/officeart/2005/8/layout/cycle1"/>
    <dgm:cxn modelId="{CABD66D2-D512-48B4-8758-BFB90470FEE8}" srcId="{C800C6DE-85E2-4CF9-9908-08CB8F784555}" destId="{5586797A-60F0-4F27-B217-AF7C07A4C07A}" srcOrd="6" destOrd="0" parTransId="{6A3D701E-F399-4484-90E5-D86B5289FD1C}" sibTransId="{93394EC6-8529-4F37-A703-2FD347D4B227}"/>
    <dgm:cxn modelId="{F5B9B987-1144-4C07-8636-DB4A89DA3201}" type="presOf" srcId="{1C5BB978-CD74-42F6-9111-02D63A25980B}" destId="{18036554-CD09-4CD9-9E6E-0D38A695F227}" srcOrd="0" destOrd="0" presId="urn:microsoft.com/office/officeart/2005/8/layout/cycle1"/>
    <dgm:cxn modelId="{D2314276-A18F-4D13-A823-F778B861DF84}" type="presOf" srcId="{815D9611-99D2-4F9E-A974-473B11B4F307}" destId="{6A430472-C1D7-4FE1-AC3C-D7513D178B07}" srcOrd="0" destOrd="0" presId="urn:microsoft.com/office/officeart/2005/8/layout/cycle1"/>
    <dgm:cxn modelId="{ACF38F5F-BC94-45F6-B346-9E008AA109E7}" type="presOf" srcId="{CEB9F256-DAAE-4F45-8F83-E29F0829E265}" destId="{5F8909FB-2852-49A6-859F-C407A1821741}" srcOrd="0" destOrd="0" presId="urn:microsoft.com/office/officeart/2005/8/layout/cycle1"/>
    <dgm:cxn modelId="{F6D7AA25-3FC2-49D3-900C-27C8B285C0BC}" type="presOf" srcId="{4F8514F7-D6B8-4590-80F6-D420E64BD723}" destId="{E5E56C85-32F4-4E00-984C-3061B69272DF}" srcOrd="0" destOrd="0" presId="urn:microsoft.com/office/officeart/2005/8/layout/cycle1"/>
    <dgm:cxn modelId="{E165B8E3-A066-4955-9610-831D6F93F7F5}" type="presOf" srcId="{6E8E43F7-0987-4ED8-89C8-08A3C0C5DC81}" destId="{2D5E4942-255A-4C01-9487-A0676384AF89}" srcOrd="0" destOrd="0" presId="urn:microsoft.com/office/officeart/2005/8/layout/cycle1"/>
    <dgm:cxn modelId="{0F214C46-A076-4E39-8FB5-F8C616346134}" type="presOf" srcId="{15795750-F525-4562-9CA5-BAD9766CF296}" destId="{7B2FBC7F-8275-4903-B0E9-DDE6C4848B19}" srcOrd="0" destOrd="0" presId="urn:microsoft.com/office/officeart/2005/8/layout/cycle1"/>
    <dgm:cxn modelId="{0EE85209-8999-4BF4-ABA0-1BFAD1D96852}" type="presOf" srcId="{0FA683E0-FCB7-4D60-A23B-CCD077C7BAD0}" destId="{375D24D7-E5DF-4AE4-8067-C03791782AD1}" srcOrd="0" destOrd="0" presId="urn:microsoft.com/office/officeart/2005/8/layout/cycle1"/>
    <dgm:cxn modelId="{06BA60F3-B636-4981-909C-A8632C8FBA80}" type="presOf" srcId="{1C37D43F-E30B-4ED8-9EDC-323BE3841DE2}" destId="{031DDF7B-E94C-4C1D-B890-071828B64A40}" srcOrd="0" destOrd="0" presId="urn:microsoft.com/office/officeart/2005/8/layout/cycle1"/>
    <dgm:cxn modelId="{17DBD890-1462-4926-AA4E-6D727C1F99D6}" srcId="{C800C6DE-85E2-4CF9-9908-08CB8F784555}" destId="{4F8514F7-D6B8-4590-80F6-D420E64BD723}" srcOrd="0" destOrd="0" parTransId="{A44C84D9-47D9-40F8-9085-1D43C6C46B2C}" sibTransId="{1C5BB978-CD74-42F6-9111-02D63A25980B}"/>
    <dgm:cxn modelId="{185A32D2-2423-4B71-9808-DFA99387C089}" type="presOf" srcId="{C800C6DE-85E2-4CF9-9908-08CB8F784555}" destId="{3B8B27A5-B20C-415B-8CB7-0D74AD0D7C13}" srcOrd="0" destOrd="0" presId="urn:microsoft.com/office/officeart/2005/8/layout/cycle1"/>
    <dgm:cxn modelId="{9669A336-48DD-402A-845C-2B052417AA3B}" type="presOf" srcId="{38ED18F3-5585-444F-95A7-5BF7577374C7}" destId="{91401E64-FCD6-4C38-A2A0-831E84E61C6B}" srcOrd="0" destOrd="0" presId="urn:microsoft.com/office/officeart/2005/8/layout/cycle1"/>
    <dgm:cxn modelId="{EE4379E0-F102-4406-98EA-7930ABA8E252}" type="presOf" srcId="{E06CA58D-7C21-49CC-80A1-1CC2019983C2}" destId="{61F8E417-E1DA-4F27-B10C-6572FF90AF6F}" srcOrd="0" destOrd="0" presId="urn:microsoft.com/office/officeart/2005/8/layout/cycle1"/>
    <dgm:cxn modelId="{2D8A7D7E-3655-453C-BDE1-0DA556B625C6}" srcId="{C800C6DE-85E2-4CF9-9908-08CB8F784555}" destId="{38ED18F3-5585-444F-95A7-5BF7577374C7}" srcOrd="4" destOrd="0" parTransId="{FB460F6B-014D-4199-B3CD-66D6E3AA98F8}" sibTransId="{6E8E43F7-0987-4ED8-89C8-08A3C0C5DC81}"/>
    <dgm:cxn modelId="{E31052B3-0722-4DD4-AD3B-B4CCF65A7408}" srcId="{C800C6DE-85E2-4CF9-9908-08CB8F784555}" destId="{6DAE409C-0001-4374-9485-3E081B48099D}" srcOrd="5" destOrd="0" parTransId="{C0A53FA7-0CD4-491B-8800-0F11658DA870}" sibTransId="{CEB9F256-DAAE-4F45-8F83-E29F0829E265}"/>
    <dgm:cxn modelId="{74E2EB2F-2CF0-45B1-BCC6-006A6EA53919}" srcId="{C800C6DE-85E2-4CF9-9908-08CB8F784555}" destId="{815D9611-99D2-4F9E-A974-473B11B4F307}" srcOrd="2" destOrd="0" parTransId="{5462A861-0F6B-45B6-9EE9-DDB0AE1FCB04}" sibTransId="{1117CBDB-45A6-4330-BF97-D115DA107E83}"/>
    <dgm:cxn modelId="{34B18225-BF21-4610-9AAA-89AE794B163F}" type="presOf" srcId="{93394EC6-8529-4F37-A703-2FD347D4B227}" destId="{338B173D-901D-4FA6-8CCA-31AA428841CE}" srcOrd="0" destOrd="0" presId="urn:microsoft.com/office/officeart/2005/8/layout/cycle1"/>
    <dgm:cxn modelId="{FDA1404D-6AB7-41D3-A201-D3ED4580CAE8}" type="presOf" srcId="{6DAE409C-0001-4374-9485-3E081B48099D}" destId="{FEBFB0AE-6E3C-4A71-95A9-73D7EED40E08}" srcOrd="0" destOrd="0" presId="urn:microsoft.com/office/officeart/2005/8/layout/cycle1"/>
    <dgm:cxn modelId="{685B21B4-B007-4E17-9B53-E404C5D21315}" srcId="{C800C6DE-85E2-4CF9-9908-08CB8F784555}" destId="{E06CA58D-7C21-49CC-80A1-1CC2019983C2}" srcOrd="3" destOrd="0" parTransId="{A0BA3878-D919-48F9-904F-C81FFACA3F96}" sibTransId="{0FA683E0-FCB7-4D60-A23B-CCD077C7BAD0}"/>
    <dgm:cxn modelId="{7051B3C0-2262-42D4-9D33-F4BF7EC39F95}" type="presOf" srcId="{5586797A-60F0-4F27-B217-AF7C07A4C07A}" destId="{411E077A-0627-43BA-A825-79C5BA29F9BB}" srcOrd="0" destOrd="0" presId="urn:microsoft.com/office/officeart/2005/8/layout/cycle1"/>
    <dgm:cxn modelId="{A3E1639F-41D2-4FEF-AD47-7BC12FC9D8D6}" type="presParOf" srcId="{3B8B27A5-B20C-415B-8CB7-0D74AD0D7C13}" destId="{EA402FF8-E59F-4E64-86AE-74774A978CD5}" srcOrd="0" destOrd="0" presId="urn:microsoft.com/office/officeart/2005/8/layout/cycle1"/>
    <dgm:cxn modelId="{9E4BC8E0-96EC-41B0-B96E-3576353DE3A5}" type="presParOf" srcId="{3B8B27A5-B20C-415B-8CB7-0D74AD0D7C13}" destId="{E5E56C85-32F4-4E00-984C-3061B69272DF}" srcOrd="1" destOrd="0" presId="urn:microsoft.com/office/officeart/2005/8/layout/cycle1"/>
    <dgm:cxn modelId="{3D619321-8D76-4E3C-81A1-9DAFCAD8A482}" type="presParOf" srcId="{3B8B27A5-B20C-415B-8CB7-0D74AD0D7C13}" destId="{18036554-CD09-4CD9-9E6E-0D38A695F227}" srcOrd="2" destOrd="0" presId="urn:microsoft.com/office/officeart/2005/8/layout/cycle1"/>
    <dgm:cxn modelId="{DC88B192-DF98-4496-B04C-21B5D3AF41D1}" type="presParOf" srcId="{3B8B27A5-B20C-415B-8CB7-0D74AD0D7C13}" destId="{0CD5CD0F-C89E-4AF0-9E09-984E38D11709}" srcOrd="3" destOrd="0" presId="urn:microsoft.com/office/officeart/2005/8/layout/cycle1"/>
    <dgm:cxn modelId="{86CFC034-2F1F-4D4D-8CCF-A9C8356383F8}" type="presParOf" srcId="{3B8B27A5-B20C-415B-8CB7-0D74AD0D7C13}" destId="{031DDF7B-E94C-4C1D-B890-071828B64A40}" srcOrd="4" destOrd="0" presId="urn:microsoft.com/office/officeart/2005/8/layout/cycle1"/>
    <dgm:cxn modelId="{472F19A9-9F6D-471B-843F-41CF217E865B}" type="presParOf" srcId="{3B8B27A5-B20C-415B-8CB7-0D74AD0D7C13}" destId="{7B2FBC7F-8275-4903-B0E9-DDE6C4848B19}" srcOrd="5" destOrd="0" presId="urn:microsoft.com/office/officeart/2005/8/layout/cycle1"/>
    <dgm:cxn modelId="{728EA2FA-A4B2-4C46-94C5-32E6BF25FF61}" type="presParOf" srcId="{3B8B27A5-B20C-415B-8CB7-0D74AD0D7C13}" destId="{7A92CBE9-16A9-45BF-BCA5-10E5D5205A6B}" srcOrd="6" destOrd="0" presId="urn:microsoft.com/office/officeart/2005/8/layout/cycle1"/>
    <dgm:cxn modelId="{EA31BCE2-D160-4362-AB81-2066456310FB}" type="presParOf" srcId="{3B8B27A5-B20C-415B-8CB7-0D74AD0D7C13}" destId="{6A430472-C1D7-4FE1-AC3C-D7513D178B07}" srcOrd="7" destOrd="0" presId="urn:microsoft.com/office/officeart/2005/8/layout/cycle1"/>
    <dgm:cxn modelId="{7E8BC1E4-53FD-4732-B8E5-9EF740EF7FC4}" type="presParOf" srcId="{3B8B27A5-B20C-415B-8CB7-0D74AD0D7C13}" destId="{DACE4D8A-080B-4EDF-AE0B-17197E5EABAB}" srcOrd="8" destOrd="0" presId="urn:microsoft.com/office/officeart/2005/8/layout/cycle1"/>
    <dgm:cxn modelId="{D8CA1C38-37B7-4899-B5FD-5757D9725485}" type="presParOf" srcId="{3B8B27A5-B20C-415B-8CB7-0D74AD0D7C13}" destId="{C7B93191-E391-4305-9162-90FE6BCB952C}" srcOrd="9" destOrd="0" presId="urn:microsoft.com/office/officeart/2005/8/layout/cycle1"/>
    <dgm:cxn modelId="{408AAD92-E947-46B2-B369-8AF0D59CD3F3}" type="presParOf" srcId="{3B8B27A5-B20C-415B-8CB7-0D74AD0D7C13}" destId="{61F8E417-E1DA-4F27-B10C-6572FF90AF6F}" srcOrd="10" destOrd="0" presId="urn:microsoft.com/office/officeart/2005/8/layout/cycle1"/>
    <dgm:cxn modelId="{23B74005-132B-4851-BFF8-17E06EA15528}" type="presParOf" srcId="{3B8B27A5-B20C-415B-8CB7-0D74AD0D7C13}" destId="{375D24D7-E5DF-4AE4-8067-C03791782AD1}" srcOrd="11" destOrd="0" presId="urn:microsoft.com/office/officeart/2005/8/layout/cycle1"/>
    <dgm:cxn modelId="{BDDE21D0-6460-42F0-A096-A83624D2618F}" type="presParOf" srcId="{3B8B27A5-B20C-415B-8CB7-0D74AD0D7C13}" destId="{6D0A9A86-7965-483D-90D6-5BF952039A5D}" srcOrd="12" destOrd="0" presId="urn:microsoft.com/office/officeart/2005/8/layout/cycle1"/>
    <dgm:cxn modelId="{C64B8CE5-BC8A-4337-95A5-D4E37F97496C}" type="presParOf" srcId="{3B8B27A5-B20C-415B-8CB7-0D74AD0D7C13}" destId="{91401E64-FCD6-4C38-A2A0-831E84E61C6B}" srcOrd="13" destOrd="0" presId="urn:microsoft.com/office/officeart/2005/8/layout/cycle1"/>
    <dgm:cxn modelId="{4991F4DA-B870-408B-952C-594A6295603B}" type="presParOf" srcId="{3B8B27A5-B20C-415B-8CB7-0D74AD0D7C13}" destId="{2D5E4942-255A-4C01-9487-A0676384AF89}" srcOrd="14" destOrd="0" presId="urn:microsoft.com/office/officeart/2005/8/layout/cycle1"/>
    <dgm:cxn modelId="{1C90AC32-C0C5-4E9F-AFDF-0F93997DFAEF}" type="presParOf" srcId="{3B8B27A5-B20C-415B-8CB7-0D74AD0D7C13}" destId="{FBCE4DBB-BB4F-4FC6-8369-B6FEF0497CF2}" srcOrd="15" destOrd="0" presId="urn:microsoft.com/office/officeart/2005/8/layout/cycle1"/>
    <dgm:cxn modelId="{5DB41AC8-B14A-48E3-95DC-7FB2864DC939}" type="presParOf" srcId="{3B8B27A5-B20C-415B-8CB7-0D74AD0D7C13}" destId="{FEBFB0AE-6E3C-4A71-95A9-73D7EED40E08}" srcOrd="16" destOrd="0" presId="urn:microsoft.com/office/officeart/2005/8/layout/cycle1"/>
    <dgm:cxn modelId="{07A1CA75-D344-449E-B185-B91A1B0A685E}" type="presParOf" srcId="{3B8B27A5-B20C-415B-8CB7-0D74AD0D7C13}" destId="{5F8909FB-2852-49A6-859F-C407A1821741}" srcOrd="17" destOrd="0" presId="urn:microsoft.com/office/officeart/2005/8/layout/cycle1"/>
    <dgm:cxn modelId="{B814D29F-2EB4-410F-BAA9-0550A339C3E8}" type="presParOf" srcId="{3B8B27A5-B20C-415B-8CB7-0D74AD0D7C13}" destId="{C58BD9B5-8EA3-437D-8B90-746E0B384390}" srcOrd="18" destOrd="0" presId="urn:microsoft.com/office/officeart/2005/8/layout/cycle1"/>
    <dgm:cxn modelId="{A080CBDE-66E7-40AE-A122-44228B1C131E}" type="presParOf" srcId="{3B8B27A5-B20C-415B-8CB7-0D74AD0D7C13}" destId="{411E077A-0627-43BA-A825-79C5BA29F9BB}" srcOrd="19" destOrd="0" presId="urn:microsoft.com/office/officeart/2005/8/layout/cycle1"/>
    <dgm:cxn modelId="{3BF77567-4C12-4D80-805C-1858674FF77F}" type="presParOf" srcId="{3B8B27A5-B20C-415B-8CB7-0D74AD0D7C13}" destId="{338B173D-901D-4FA6-8CCA-31AA428841CE}" srcOrd="2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00C6DE-85E2-4CF9-9908-08CB8F784555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F8514F7-D6B8-4590-80F6-D420E64BD723}">
      <dgm:prSet phldrT="[文本]"/>
      <dgm:spPr/>
      <dgm:t>
        <a:bodyPr/>
        <a:lstStyle/>
        <a:p>
          <a:r>
            <a:rPr lang="zh-CN" altLang="en-US" dirty="0" smtClean="0"/>
            <a:t>定义目标</a:t>
          </a:r>
          <a:endParaRPr lang="zh-CN" altLang="en-US" dirty="0"/>
        </a:p>
      </dgm:t>
    </dgm:pt>
    <dgm:pt modelId="{A44C84D9-47D9-40F8-9085-1D43C6C46B2C}" type="parTrans" cxnId="{17DBD890-1462-4926-AA4E-6D727C1F99D6}">
      <dgm:prSet/>
      <dgm:spPr/>
      <dgm:t>
        <a:bodyPr/>
        <a:lstStyle/>
        <a:p>
          <a:endParaRPr lang="zh-CN" altLang="en-US"/>
        </a:p>
      </dgm:t>
    </dgm:pt>
    <dgm:pt modelId="{1C5BB978-CD74-42F6-9111-02D63A25980B}" type="sibTrans" cxnId="{17DBD890-1462-4926-AA4E-6D727C1F99D6}">
      <dgm:prSet/>
      <dgm:spPr/>
      <dgm:t>
        <a:bodyPr/>
        <a:lstStyle/>
        <a:p>
          <a:endParaRPr lang="zh-CN" altLang="en-US"/>
        </a:p>
      </dgm:t>
    </dgm:pt>
    <dgm:pt modelId="{E06CA58D-7C21-49CC-80A1-1CC2019983C2}">
      <dgm:prSet phldrT="[文本]"/>
      <dgm:spPr/>
      <dgm:t>
        <a:bodyPr/>
        <a:lstStyle/>
        <a:p>
          <a:r>
            <a:rPr lang="zh-CN" altLang="en-US" dirty="0" smtClean="0"/>
            <a:t>部署系统</a:t>
          </a:r>
          <a:endParaRPr lang="zh-CN" altLang="en-US" dirty="0"/>
        </a:p>
      </dgm:t>
    </dgm:pt>
    <dgm:pt modelId="{A0BA3878-D919-48F9-904F-C81FFACA3F96}" type="parTrans" cxnId="{685B21B4-B007-4E17-9B53-E404C5D21315}">
      <dgm:prSet/>
      <dgm:spPr/>
      <dgm:t>
        <a:bodyPr/>
        <a:lstStyle/>
        <a:p>
          <a:endParaRPr lang="zh-CN" altLang="en-US"/>
        </a:p>
      </dgm:t>
    </dgm:pt>
    <dgm:pt modelId="{0FA683E0-FCB7-4D60-A23B-CCD077C7BAD0}" type="sibTrans" cxnId="{685B21B4-B007-4E17-9B53-E404C5D21315}">
      <dgm:prSet/>
      <dgm:spPr/>
      <dgm:t>
        <a:bodyPr/>
        <a:lstStyle/>
        <a:p>
          <a:endParaRPr lang="zh-CN" altLang="en-US"/>
        </a:p>
      </dgm:t>
    </dgm:pt>
    <dgm:pt modelId="{38ED18F3-5585-444F-95A7-5BF7577374C7}">
      <dgm:prSet phldrT="[文本]"/>
      <dgm:spPr/>
      <dgm:t>
        <a:bodyPr/>
        <a:lstStyle/>
        <a:p>
          <a:r>
            <a:rPr lang="zh-CN" altLang="en-US" dirty="0" smtClean="0"/>
            <a:t>发布总结</a:t>
          </a:r>
          <a:endParaRPr lang="zh-CN" altLang="en-US" dirty="0"/>
        </a:p>
      </dgm:t>
    </dgm:pt>
    <dgm:pt modelId="{FB460F6B-014D-4199-B3CD-66D6E3AA98F8}" type="parTrans" cxnId="{2D8A7D7E-3655-453C-BDE1-0DA556B625C6}">
      <dgm:prSet/>
      <dgm:spPr/>
      <dgm:t>
        <a:bodyPr/>
        <a:lstStyle/>
        <a:p>
          <a:endParaRPr lang="zh-CN" altLang="en-US"/>
        </a:p>
      </dgm:t>
    </dgm:pt>
    <dgm:pt modelId="{6E8E43F7-0987-4ED8-89C8-08A3C0C5DC81}" type="sibTrans" cxnId="{2D8A7D7E-3655-453C-BDE1-0DA556B625C6}">
      <dgm:prSet/>
      <dgm:spPr/>
      <dgm:t>
        <a:bodyPr/>
        <a:lstStyle/>
        <a:p>
          <a:endParaRPr lang="zh-CN" altLang="en-US"/>
        </a:p>
      </dgm:t>
    </dgm:pt>
    <dgm:pt modelId="{6DAE409C-0001-4374-9485-3E081B48099D}">
      <dgm:prSet phldrT="[文本]"/>
      <dgm:spPr/>
      <dgm:t>
        <a:bodyPr/>
        <a:lstStyle/>
        <a:p>
          <a:r>
            <a:rPr lang="zh-CN" altLang="en-US" dirty="0" smtClean="0"/>
            <a:t>产品完善</a:t>
          </a:r>
          <a:endParaRPr lang="zh-CN" altLang="en-US" dirty="0"/>
        </a:p>
      </dgm:t>
    </dgm:pt>
    <dgm:pt modelId="{C0A53FA7-0CD4-491B-8800-0F11658DA870}" type="parTrans" cxnId="{E31052B3-0722-4DD4-AD3B-B4CCF65A7408}">
      <dgm:prSet/>
      <dgm:spPr/>
      <dgm:t>
        <a:bodyPr/>
        <a:lstStyle/>
        <a:p>
          <a:endParaRPr lang="zh-CN" altLang="en-US"/>
        </a:p>
      </dgm:t>
    </dgm:pt>
    <dgm:pt modelId="{CEB9F256-DAAE-4F45-8F83-E29F0829E265}" type="sibTrans" cxnId="{E31052B3-0722-4DD4-AD3B-B4CCF65A7408}">
      <dgm:prSet/>
      <dgm:spPr/>
      <dgm:t>
        <a:bodyPr/>
        <a:lstStyle/>
        <a:p>
          <a:endParaRPr lang="zh-CN" altLang="en-US"/>
        </a:p>
      </dgm:t>
    </dgm:pt>
    <dgm:pt modelId="{5586797A-60F0-4F27-B217-AF7C07A4C07A}">
      <dgm:prSet phldrT="[文本]"/>
      <dgm:spPr/>
      <dgm:t>
        <a:bodyPr/>
        <a:lstStyle/>
        <a:p>
          <a:r>
            <a:rPr lang="zh-CN" altLang="en-US" dirty="0" smtClean="0"/>
            <a:t>新一轮灰度发布或完整发布</a:t>
          </a:r>
          <a:endParaRPr lang="zh-CN" altLang="en-US" dirty="0"/>
        </a:p>
      </dgm:t>
    </dgm:pt>
    <dgm:pt modelId="{6A3D701E-F399-4484-90E5-D86B5289FD1C}" type="parTrans" cxnId="{CABD66D2-D512-48B4-8758-BFB90470FEE8}">
      <dgm:prSet/>
      <dgm:spPr/>
      <dgm:t>
        <a:bodyPr/>
        <a:lstStyle/>
        <a:p>
          <a:endParaRPr lang="zh-CN" altLang="en-US"/>
        </a:p>
      </dgm:t>
    </dgm:pt>
    <dgm:pt modelId="{93394EC6-8529-4F37-A703-2FD347D4B227}" type="sibTrans" cxnId="{CABD66D2-D512-48B4-8758-BFB90470FEE8}">
      <dgm:prSet/>
      <dgm:spPr/>
      <dgm:t>
        <a:bodyPr/>
        <a:lstStyle/>
        <a:p>
          <a:endParaRPr lang="zh-CN" altLang="en-US"/>
        </a:p>
      </dgm:t>
    </dgm:pt>
    <dgm:pt modelId="{1C37D43F-E30B-4ED8-9EDC-323BE3841DE2}">
      <dgm:prSet phldrT="[文本]"/>
      <dgm:spPr/>
      <dgm:t>
        <a:bodyPr/>
        <a:lstStyle/>
        <a:p>
          <a:r>
            <a:rPr lang="zh-CN" altLang="en-US" dirty="0" smtClean="0">
              <a:solidFill>
                <a:srgbClr val="00B050"/>
              </a:solidFill>
            </a:rPr>
            <a:t>选定策略</a:t>
          </a:r>
          <a:endParaRPr lang="zh-CN" altLang="en-US" dirty="0">
            <a:solidFill>
              <a:srgbClr val="00B050"/>
            </a:solidFill>
          </a:endParaRPr>
        </a:p>
      </dgm:t>
    </dgm:pt>
    <dgm:pt modelId="{DCF5E86F-A520-4634-9C16-5C64424BAA2D}" type="parTrans" cxnId="{E352009B-9E52-4FD3-977F-F1FE7189BF2B}">
      <dgm:prSet/>
      <dgm:spPr/>
      <dgm:t>
        <a:bodyPr/>
        <a:lstStyle/>
        <a:p>
          <a:endParaRPr lang="zh-CN" altLang="en-US"/>
        </a:p>
      </dgm:t>
    </dgm:pt>
    <dgm:pt modelId="{15795750-F525-4562-9CA5-BAD9766CF296}" type="sibTrans" cxnId="{E352009B-9E52-4FD3-977F-F1FE7189BF2B}">
      <dgm:prSet/>
      <dgm:spPr/>
      <dgm:t>
        <a:bodyPr/>
        <a:lstStyle/>
        <a:p>
          <a:endParaRPr lang="zh-CN" altLang="en-US"/>
        </a:p>
      </dgm:t>
    </dgm:pt>
    <dgm:pt modelId="{815D9611-99D2-4F9E-A974-473B11B4F307}">
      <dgm:prSet phldrT="[文本]"/>
      <dgm:spPr/>
      <dgm:t>
        <a:bodyPr/>
        <a:lstStyle/>
        <a:p>
          <a:r>
            <a:rPr lang="zh-CN" altLang="en-US" dirty="0" smtClean="0"/>
            <a:t>筛选用户</a:t>
          </a:r>
          <a:endParaRPr lang="zh-CN" altLang="en-US" dirty="0"/>
        </a:p>
      </dgm:t>
    </dgm:pt>
    <dgm:pt modelId="{5462A861-0F6B-45B6-9EE9-DDB0AE1FCB04}" type="parTrans" cxnId="{74E2EB2F-2CF0-45B1-BCC6-006A6EA53919}">
      <dgm:prSet/>
      <dgm:spPr/>
      <dgm:t>
        <a:bodyPr/>
        <a:lstStyle/>
        <a:p>
          <a:endParaRPr lang="zh-CN" altLang="en-US"/>
        </a:p>
      </dgm:t>
    </dgm:pt>
    <dgm:pt modelId="{1117CBDB-45A6-4330-BF97-D115DA107E83}" type="sibTrans" cxnId="{74E2EB2F-2CF0-45B1-BCC6-006A6EA53919}">
      <dgm:prSet/>
      <dgm:spPr/>
      <dgm:t>
        <a:bodyPr/>
        <a:lstStyle/>
        <a:p>
          <a:endParaRPr lang="zh-CN" altLang="en-US"/>
        </a:p>
      </dgm:t>
    </dgm:pt>
    <dgm:pt modelId="{3B8B27A5-B20C-415B-8CB7-0D74AD0D7C13}" type="pres">
      <dgm:prSet presAssocID="{C800C6DE-85E2-4CF9-9908-08CB8F78455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A402FF8-E59F-4E64-86AE-74774A978CD5}" type="pres">
      <dgm:prSet presAssocID="{4F8514F7-D6B8-4590-80F6-D420E64BD723}" presName="dummy" presStyleCnt="0"/>
      <dgm:spPr/>
    </dgm:pt>
    <dgm:pt modelId="{E5E56C85-32F4-4E00-984C-3061B69272DF}" type="pres">
      <dgm:prSet presAssocID="{4F8514F7-D6B8-4590-80F6-D420E64BD723}" presName="node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036554-CD09-4CD9-9E6E-0D38A695F227}" type="pres">
      <dgm:prSet presAssocID="{1C5BB978-CD74-42F6-9111-02D63A25980B}" presName="sibTrans" presStyleLbl="node1" presStyleIdx="0" presStyleCnt="7"/>
      <dgm:spPr/>
      <dgm:t>
        <a:bodyPr/>
        <a:lstStyle/>
        <a:p>
          <a:endParaRPr lang="zh-CN" altLang="en-US"/>
        </a:p>
      </dgm:t>
    </dgm:pt>
    <dgm:pt modelId="{0CD5CD0F-C89E-4AF0-9E09-984E38D11709}" type="pres">
      <dgm:prSet presAssocID="{1C37D43F-E30B-4ED8-9EDC-323BE3841DE2}" presName="dummy" presStyleCnt="0"/>
      <dgm:spPr/>
    </dgm:pt>
    <dgm:pt modelId="{031DDF7B-E94C-4C1D-B890-071828B64A40}" type="pres">
      <dgm:prSet presAssocID="{1C37D43F-E30B-4ED8-9EDC-323BE3841DE2}" presName="node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2FBC7F-8275-4903-B0E9-DDE6C4848B19}" type="pres">
      <dgm:prSet presAssocID="{15795750-F525-4562-9CA5-BAD9766CF296}" presName="sibTrans" presStyleLbl="node1" presStyleIdx="1" presStyleCnt="7"/>
      <dgm:spPr/>
      <dgm:t>
        <a:bodyPr/>
        <a:lstStyle/>
        <a:p>
          <a:endParaRPr lang="zh-CN" altLang="en-US"/>
        </a:p>
      </dgm:t>
    </dgm:pt>
    <dgm:pt modelId="{7A92CBE9-16A9-45BF-BCA5-10E5D5205A6B}" type="pres">
      <dgm:prSet presAssocID="{815D9611-99D2-4F9E-A974-473B11B4F307}" presName="dummy" presStyleCnt="0"/>
      <dgm:spPr/>
    </dgm:pt>
    <dgm:pt modelId="{6A430472-C1D7-4FE1-AC3C-D7513D178B07}" type="pres">
      <dgm:prSet presAssocID="{815D9611-99D2-4F9E-A974-473B11B4F307}" presName="node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CE4D8A-080B-4EDF-AE0B-17197E5EABAB}" type="pres">
      <dgm:prSet presAssocID="{1117CBDB-45A6-4330-BF97-D115DA107E83}" presName="sibTrans" presStyleLbl="node1" presStyleIdx="2" presStyleCnt="7"/>
      <dgm:spPr/>
      <dgm:t>
        <a:bodyPr/>
        <a:lstStyle/>
        <a:p>
          <a:endParaRPr lang="zh-CN" altLang="en-US"/>
        </a:p>
      </dgm:t>
    </dgm:pt>
    <dgm:pt modelId="{C7B93191-E391-4305-9162-90FE6BCB952C}" type="pres">
      <dgm:prSet presAssocID="{E06CA58D-7C21-49CC-80A1-1CC2019983C2}" presName="dummy" presStyleCnt="0"/>
      <dgm:spPr/>
    </dgm:pt>
    <dgm:pt modelId="{61F8E417-E1DA-4F27-B10C-6572FF90AF6F}" type="pres">
      <dgm:prSet presAssocID="{E06CA58D-7C21-49CC-80A1-1CC2019983C2}" presName="node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5D24D7-E5DF-4AE4-8067-C03791782AD1}" type="pres">
      <dgm:prSet presAssocID="{0FA683E0-FCB7-4D60-A23B-CCD077C7BAD0}" presName="sibTrans" presStyleLbl="node1" presStyleIdx="3" presStyleCnt="7"/>
      <dgm:spPr/>
      <dgm:t>
        <a:bodyPr/>
        <a:lstStyle/>
        <a:p>
          <a:endParaRPr lang="zh-CN" altLang="en-US"/>
        </a:p>
      </dgm:t>
    </dgm:pt>
    <dgm:pt modelId="{6D0A9A86-7965-483D-90D6-5BF952039A5D}" type="pres">
      <dgm:prSet presAssocID="{38ED18F3-5585-444F-95A7-5BF7577374C7}" presName="dummy" presStyleCnt="0"/>
      <dgm:spPr/>
    </dgm:pt>
    <dgm:pt modelId="{91401E64-FCD6-4C38-A2A0-831E84E61C6B}" type="pres">
      <dgm:prSet presAssocID="{38ED18F3-5585-444F-95A7-5BF7577374C7}" presName="node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5E4942-255A-4C01-9487-A0676384AF89}" type="pres">
      <dgm:prSet presAssocID="{6E8E43F7-0987-4ED8-89C8-08A3C0C5DC81}" presName="sibTrans" presStyleLbl="node1" presStyleIdx="4" presStyleCnt="7"/>
      <dgm:spPr/>
      <dgm:t>
        <a:bodyPr/>
        <a:lstStyle/>
        <a:p>
          <a:endParaRPr lang="zh-CN" altLang="en-US"/>
        </a:p>
      </dgm:t>
    </dgm:pt>
    <dgm:pt modelId="{FBCE4DBB-BB4F-4FC6-8369-B6FEF0497CF2}" type="pres">
      <dgm:prSet presAssocID="{6DAE409C-0001-4374-9485-3E081B48099D}" presName="dummy" presStyleCnt="0"/>
      <dgm:spPr/>
    </dgm:pt>
    <dgm:pt modelId="{FEBFB0AE-6E3C-4A71-95A9-73D7EED40E08}" type="pres">
      <dgm:prSet presAssocID="{6DAE409C-0001-4374-9485-3E081B48099D}" presName="node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8909FB-2852-49A6-859F-C407A1821741}" type="pres">
      <dgm:prSet presAssocID="{CEB9F256-DAAE-4F45-8F83-E29F0829E265}" presName="sibTrans" presStyleLbl="node1" presStyleIdx="5" presStyleCnt="7"/>
      <dgm:spPr/>
      <dgm:t>
        <a:bodyPr/>
        <a:lstStyle/>
        <a:p>
          <a:endParaRPr lang="zh-CN" altLang="en-US"/>
        </a:p>
      </dgm:t>
    </dgm:pt>
    <dgm:pt modelId="{C58BD9B5-8EA3-437D-8B90-746E0B384390}" type="pres">
      <dgm:prSet presAssocID="{5586797A-60F0-4F27-B217-AF7C07A4C07A}" presName="dummy" presStyleCnt="0"/>
      <dgm:spPr/>
    </dgm:pt>
    <dgm:pt modelId="{411E077A-0627-43BA-A825-79C5BA29F9BB}" type="pres">
      <dgm:prSet presAssocID="{5586797A-60F0-4F27-B217-AF7C07A4C07A}" presName="node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8B173D-901D-4FA6-8CCA-31AA428841CE}" type="pres">
      <dgm:prSet presAssocID="{93394EC6-8529-4F37-A703-2FD347D4B227}" presName="sibTrans" presStyleLbl="node1" presStyleIdx="6" presStyleCnt="7"/>
      <dgm:spPr/>
      <dgm:t>
        <a:bodyPr/>
        <a:lstStyle/>
        <a:p>
          <a:endParaRPr lang="zh-CN" altLang="en-US"/>
        </a:p>
      </dgm:t>
    </dgm:pt>
  </dgm:ptLst>
  <dgm:cxnLst>
    <dgm:cxn modelId="{06A2FFCC-BF95-4D18-88B5-FE278BB1B65A}" type="presOf" srcId="{38ED18F3-5585-444F-95A7-5BF7577374C7}" destId="{91401E64-FCD6-4C38-A2A0-831E84E61C6B}" srcOrd="0" destOrd="0" presId="urn:microsoft.com/office/officeart/2005/8/layout/cycle1"/>
    <dgm:cxn modelId="{2D8A7D7E-3655-453C-BDE1-0DA556B625C6}" srcId="{C800C6DE-85E2-4CF9-9908-08CB8F784555}" destId="{38ED18F3-5585-444F-95A7-5BF7577374C7}" srcOrd="4" destOrd="0" parTransId="{FB460F6B-014D-4199-B3CD-66D6E3AA98F8}" sibTransId="{6E8E43F7-0987-4ED8-89C8-08A3C0C5DC81}"/>
    <dgm:cxn modelId="{E352009B-9E52-4FD3-977F-F1FE7189BF2B}" srcId="{C800C6DE-85E2-4CF9-9908-08CB8F784555}" destId="{1C37D43F-E30B-4ED8-9EDC-323BE3841DE2}" srcOrd="1" destOrd="0" parTransId="{DCF5E86F-A520-4634-9C16-5C64424BAA2D}" sibTransId="{15795750-F525-4562-9CA5-BAD9766CF296}"/>
    <dgm:cxn modelId="{1088DECB-615B-4B4F-ABD2-15FE62DBCD9B}" type="presOf" srcId="{6DAE409C-0001-4374-9485-3E081B48099D}" destId="{FEBFB0AE-6E3C-4A71-95A9-73D7EED40E08}" srcOrd="0" destOrd="0" presId="urn:microsoft.com/office/officeart/2005/8/layout/cycle1"/>
    <dgm:cxn modelId="{94F62FB0-DE5A-4A31-85DB-5894456CEC15}" type="presOf" srcId="{815D9611-99D2-4F9E-A974-473B11B4F307}" destId="{6A430472-C1D7-4FE1-AC3C-D7513D178B07}" srcOrd="0" destOrd="0" presId="urn:microsoft.com/office/officeart/2005/8/layout/cycle1"/>
    <dgm:cxn modelId="{1DF6DEC3-1E81-48EA-BB2E-69A7767F626B}" type="presOf" srcId="{5586797A-60F0-4F27-B217-AF7C07A4C07A}" destId="{411E077A-0627-43BA-A825-79C5BA29F9BB}" srcOrd="0" destOrd="0" presId="urn:microsoft.com/office/officeart/2005/8/layout/cycle1"/>
    <dgm:cxn modelId="{74E2EB2F-2CF0-45B1-BCC6-006A6EA53919}" srcId="{C800C6DE-85E2-4CF9-9908-08CB8F784555}" destId="{815D9611-99D2-4F9E-A974-473B11B4F307}" srcOrd="2" destOrd="0" parTransId="{5462A861-0F6B-45B6-9EE9-DDB0AE1FCB04}" sibTransId="{1117CBDB-45A6-4330-BF97-D115DA107E83}"/>
    <dgm:cxn modelId="{E31052B3-0722-4DD4-AD3B-B4CCF65A7408}" srcId="{C800C6DE-85E2-4CF9-9908-08CB8F784555}" destId="{6DAE409C-0001-4374-9485-3E081B48099D}" srcOrd="5" destOrd="0" parTransId="{C0A53FA7-0CD4-491B-8800-0F11658DA870}" sibTransId="{CEB9F256-DAAE-4F45-8F83-E29F0829E265}"/>
    <dgm:cxn modelId="{AA453C0D-05FB-414B-827E-160450309077}" type="presOf" srcId="{C800C6DE-85E2-4CF9-9908-08CB8F784555}" destId="{3B8B27A5-B20C-415B-8CB7-0D74AD0D7C13}" srcOrd="0" destOrd="0" presId="urn:microsoft.com/office/officeart/2005/8/layout/cycle1"/>
    <dgm:cxn modelId="{1BD4036A-D26F-42DE-80B8-7DABE22DA14E}" type="presOf" srcId="{6E8E43F7-0987-4ED8-89C8-08A3C0C5DC81}" destId="{2D5E4942-255A-4C01-9487-A0676384AF89}" srcOrd="0" destOrd="0" presId="urn:microsoft.com/office/officeart/2005/8/layout/cycle1"/>
    <dgm:cxn modelId="{685B21B4-B007-4E17-9B53-E404C5D21315}" srcId="{C800C6DE-85E2-4CF9-9908-08CB8F784555}" destId="{E06CA58D-7C21-49CC-80A1-1CC2019983C2}" srcOrd="3" destOrd="0" parTransId="{A0BA3878-D919-48F9-904F-C81FFACA3F96}" sibTransId="{0FA683E0-FCB7-4D60-A23B-CCD077C7BAD0}"/>
    <dgm:cxn modelId="{01E66351-1862-4719-8524-4CF5DB3929A1}" type="presOf" srcId="{E06CA58D-7C21-49CC-80A1-1CC2019983C2}" destId="{61F8E417-E1DA-4F27-B10C-6572FF90AF6F}" srcOrd="0" destOrd="0" presId="urn:microsoft.com/office/officeart/2005/8/layout/cycle1"/>
    <dgm:cxn modelId="{6329C19B-5AD4-4D94-A0D1-F13DB82DE7B7}" type="presOf" srcId="{93394EC6-8529-4F37-A703-2FD347D4B227}" destId="{338B173D-901D-4FA6-8CCA-31AA428841CE}" srcOrd="0" destOrd="0" presId="urn:microsoft.com/office/officeart/2005/8/layout/cycle1"/>
    <dgm:cxn modelId="{C2DDFF65-AB30-4FF7-93B4-AE577D52BD9B}" type="presOf" srcId="{1C5BB978-CD74-42F6-9111-02D63A25980B}" destId="{18036554-CD09-4CD9-9E6E-0D38A695F227}" srcOrd="0" destOrd="0" presId="urn:microsoft.com/office/officeart/2005/8/layout/cycle1"/>
    <dgm:cxn modelId="{FA32C2CA-1A54-4EA1-B497-DC4ABAD1FE71}" type="presOf" srcId="{15795750-F525-4562-9CA5-BAD9766CF296}" destId="{7B2FBC7F-8275-4903-B0E9-DDE6C4848B19}" srcOrd="0" destOrd="0" presId="urn:microsoft.com/office/officeart/2005/8/layout/cycle1"/>
    <dgm:cxn modelId="{115FE0DD-BAEC-4C3D-A056-088E497225EA}" type="presOf" srcId="{0FA683E0-FCB7-4D60-A23B-CCD077C7BAD0}" destId="{375D24D7-E5DF-4AE4-8067-C03791782AD1}" srcOrd="0" destOrd="0" presId="urn:microsoft.com/office/officeart/2005/8/layout/cycle1"/>
    <dgm:cxn modelId="{81B2AEF4-FDE1-490B-A220-9FF85D32656F}" type="presOf" srcId="{1C37D43F-E30B-4ED8-9EDC-323BE3841DE2}" destId="{031DDF7B-E94C-4C1D-B890-071828B64A40}" srcOrd="0" destOrd="0" presId="urn:microsoft.com/office/officeart/2005/8/layout/cycle1"/>
    <dgm:cxn modelId="{CABD66D2-D512-48B4-8758-BFB90470FEE8}" srcId="{C800C6DE-85E2-4CF9-9908-08CB8F784555}" destId="{5586797A-60F0-4F27-B217-AF7C07A4C07A}" srcOrd="6" destOrd="0" parTransId="{6A3D701E-F399-4484-90E5-D86B5289FD1C}" sibTransId="{93394EC6-8529-4F37-A703-2FD347D4B227}"/>
    <dgm:cxn modelId="{96F58180-8306-42F7-B9C5-6DB4F7A3B221}" type="presOf" srcId="{1117CBDB-45A6-4330-BF97-D115DA107E83}" destId="{DACE4D8A-080B-4EDF-AE0B-17197E5EABAB}" srcOrd="0" destOrd="0" presId="urn:microsoft.com/office/officeart/2005/8/layout/cycle1"/>
    <dgm:cxn modelId="{7A898B12-6CC0-4922-B97D-F96A041C52F9}" type="presOf" srcId="{4F8514F7-D6B8-4590-80F6-D420E64BD723}" destId="{E5E56C85-32F4-4E00-984C-3061B69272DF}" srcOrd="0" destOrd="0" presId="urn:microsoft.com/office/officeart/2005/8/layout/cycle1"/>
    <dgm:cxn modelId="{17DBD890-1462-4926-AA4E-6D727C1F99D6}" srcId="{C800C6DE-85E2-4CF9-9908-08CB8F784555}" destId="{4F8514F7-D6B8-4590-80F6-D420E64BD723}" srcOrd="0" destOrd="0" parTransId="{A44C84D9-47D9-40F8-9085-1D43C6C46B2C}" sibTransId="{1C5BB978-CD74-42F6-9111-02D63A25980B}"/>
    <dgm:cxn modelId="{80EBB1E3-E175-437D-BB2B-BE14B1A75500}" type="presOf" srcId="{CEB9F256-DAAE-4F45-8F83-E29F0829E265}" destId="{5F8909FB-2852-49A6-859F-C407A1821741}" srcOrd="0" destOrd="0" presId="urn:microsoft.com/office/officeart/2005/8/layout/cycle1"/>
    <dgm:cxn modelId="{723965E8-EEC7-40A1-BE6E-CBAD9E82A639}" type="presParOf" srcId="{3B8B27A5-B20C-415B-8CB7-0D74AD0D7C13}" destId="{EA402FF8-E59F-4E64-86AE-74774A978CD5}" srcOrd="0" destOrd="0" presId="urn:microsoft.com/office/officeart/2005/8/layout/cycle1"/>
    <dgm:cxn modelId="{35D83874-0C64-4705-B6BE-9B3A137AB564}" type="presParOf" srcId="{3B8B27A5-B20C-415B-8CB7-0D74AD0D7C13}" destId="{E5E56C85-32F4-4E00-984C-3061B69272DF}" srcOrd="1" destOrd="0" presId="urn:microsoft.com/office/officeart/2005/8/layout/cycle1"/>
    <dgm:cxn modelId="{A0391576-3BD0-4FDD-9047-D577557E41E0}" type="presParOf" srcId="{3B8B27A5-B20C-415B-8CB7-0D74AD0D7C13}" destId="{18036554-CD09-4CD9-9E6E-0D38A695F227}" srcOrd="2" destOrd="0" presId="urn:microsoft.com/office/officeart/2005/8/layout/cycle1"/>
    <dgm:cxn modelId="{B2596E22-006A-4ABF-88D7-0EE5D4632F48}" type="presParOf" srcId="{3B8B27A5-B20C-415B-8CB7-0D74AD0D7C13}" destId="{0CD5CD0F-C89E-4AF0-9E09-984E38D11709}" srcOrd="3" destOrd="0" presId="urn:microsoft.com/office/officeart/2005/8/layout/cycle1"/>
    <dgm:cxn modelId="{5E7E23C6-1DB2-451E-92BB-44FE6806BD70}" type="presParOf" srcId="{3B8B27A5-B20C-415B-8CB7-0D74AD0D7C13}" destId="{031DDF7B-E94C-4C1D-B890-071828B64A40}" srcOrd="4" destOrd="0" presId="urn:microsoft.com/office/officeart/2005/8/layout/cycle1"/>
    <dgm:cxn modelId="{4CCB8AC4-2894-40DC-8C81-C60CDEA6E618}" type="presParOf" srcId="{3B8B27A5-B20C-415B-8CB7-0D74AD0D7C13}" destId="{7B2FBC7F-8275-4903-B0E9-DDE6C4848B19}" srcOrd="5" destOrd="0" presId="urn:microsoft.com/office/officeart/2005/8/layout/cycle1"/>
    <dgm:cxn modelId="{5A9855CF-7F1E-4257-93D0-193EA4082771}" type="presParOf" srcId="{3B8B27A5-B20C-415B-8CB7-0D74AD0D7C13}" destId="{7A92CBE9-16A9-45BF-BCA5-10E5D5205A6B}" srcOrd="6" destOrd="0" presId="urn:microsoft.com/office/officeart/2005/8/layout/cycle1"/>
    <dgm:cxn modelId="{3A5FC86A-2FEE-4B59-909D-CE084E368909}" type="presParOf" srcId="{3B8B27A5-B20C-415B-8CB7-0D74AD0D7C13}" destId="{6A430472-C1D7-4FE1-AC3C-D7513D178B07}" srcOrd="7" destOrd="0" presId="urn:microsoft.com/office/officeart/2005/8/layout/cycle1"/>
    <dgm:cxn modelId="{65111AF4-ACD1-4001-A2F8-14142612A3A9}" type="presParOf" srcId="{3B8B27A5-B20C-415B-8CB7-0D74AD0D7C13}" destId="{DACE4D8A-080B-4EDF-AE0B-17197E5EABAB}" srcOrd="8" destOrd="0" presId="urn:microsoft.com/office/officeart/2005/8/layout/cycle1"/>
    <dgm:cxn modelId="{E5B89B6D-BAC5-41C4-8C11-167D9D8F6B48}" type="presParOf" srcId="{3B8B27A5-B20C-415B-8CB7-0D74AD0D7C13}" destId="{C7B93191-E391-4305-9162-90FE6BCB952C}" srcOrd="9" destOrd="0" presId="urn:microsoft.com/office/officeart/2005/8/layout/cycle1"/>
    <dgm:cxn modelId="{AE417196-9A48-4A97-B18D-4830EC5D09EC}" type="presParOf" srcId="{3B8B27A5-B20C-415B-8CB7-0D74AD0D7C13}" destId="{61F8E417-E1DA-4F27-B10C-6572FF90AF6F}" srcOrd="10" destOrd="0" presId="urn:microsoft.com/office/officeart/2005/8/layout/cycle1"/>
    <dgm:cxn modelId="{EA28F9A7-958A-44DF-95A5-46F4CA567B63}" type="presParOf" srcId="{3B8B27A5-B20C-415B-8CB7-0D74AD0D7C13}" destId="{375D24D7-E5DF-4AE4-8067-C03791782AD1}" srcOrd="11" destOrd="0" presId="urn:microsoft.com/office/officeart/2005/8/layout/cycle1"/>
    <dgm:cxn modelId="{9C9757DC-2E06-49DA-BCC0-C71ABBE523B3}" type="presParOf" srcId="{3B8B27A5-B20C-415B-8CB7-0D74AD0D7C13}" destId="{6D0A9A86-7965-483D-90D6-5BF952039A5D}" srcOrd="12" destOrd="0" presId="urn:microsoft.com/office/officeart/2005/8/layout/cycle1"/>
    <dgm:cxn modelId="{61066CF3-4038-4C25-BF06-31FEDF7661F8}" type="presParOf" srcId="{3B8B27A5-B20C-415B-8CB7-0D74AD0D7C13}" destId="{91401E64-FCD6-4C38-A2A0-831E84E61C6B}" srcOrd="13" destOrd="0" presId="urn:microsoft.com/office/officeart/2005/8/layout/cycle1"/>
    <dgm:cxn modelId="{3F0C3C3B-E7C8-47AF-A3CA-F008F2C699DA}" type="presParOf" srcId="{3B8B27A5-B20C-415B-8CB7-0D74AD0D7C13}" destId="{2D5E4942-255A-4C01-9487-A0676384AF89}" srcOrd="14" destOrd="0" presId="urn:microsoft.com/office/officeart/2005/8/layout/cycle1"/>
    <dgm:cxn modelId="{1DCDD0B4-49FE-473C-B040-A50912A87A96}" type="presParOf" srcId="{3B8B27A5-B20C-415B-8CB7-0D74AD0D7C13}" destId="{FBCE4DBB-BB4F-4FC6-8369-B6FEF0497CF2}" srcOrd="15" destOrd="0" presId="urn:microsoft.com/office/officeart/2005/8/layout/cycle1"/>
    <dgm:cxn modelId="{36852F90-AEBD-4C33-BF7B-CCD76F9C15D9}" type="presParOf" srcId="{3B8B27A5-B20C-415B-8CB7-0D74AD0D7C13}" destId="{FEBFB0AE-6E3C-4A71-95A9-73D7EED40E08}" srcOrd="16" destOrd="0" presId="urn:microsoft.com/office/officeart/2005/8/layout/cycle1"/>
    <dgm:cxn modelId="{7BC1D35E-2BC6-4864-9A73-2E824E4F1EBB}" type="presParOf" srcId="{3B8B27A5-B20C-415B-8CB7-0D74AD0D7C13}" destId="{5F8909FB-2852-49A6-859F-C407A1821741}" srcOrd="17" destOrd="0" presId="urn:microsoft.com/office/officeart/2005/8/layout/cycle1"/>
    <dgm:cxn modelId="{1C253042-1796-466F-A184-0EC95DB9F247}" type="presParOf" srcId="{3B8B27A5-B20C-415B-8CB7-0D74AD0D7C13}" destId="{C58BD9B5-8EA3-437D-8B90-746E0B384390}" srcOrd="18" destOrd="0" presId="urn:microsoft.com/office/officeart/2005/8/layout/cycle1"/>
    <dgm:cxn modelId="{1ED45356-664E-47F8-A36A-314A91819A42}" type="presParOf" srcId="{3B8B27A5-B20C-415B-8CB7-0D74AD0D7C13}" destId="{411E077A-0627-43BA-A825-79C5BA29F9BB}" srcOrd="19" destOrd="0" presId="urn:microsoft.com/office/officeart/2005/8/layout/cycle1"/>
    <dgm:cxn modelId="{6692C409-7408-4956-9C94-94F61F77564B}" type="presParOf" srcId="{3B8B27A5-B20C-415B-8CB7-0D74AD0D7C13}" destId="{338B173D-901D-4FA6-8CCA-31AA428841CE}" srcOrd="2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00C6DE-85E2-4CF9-9908-08CB8F784555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F8514F7-D6B8-4590-80F6-D420E64BD723}">
      <dgm:prSet phldrT="[文本]"/>
      <dgm:spPr/>
      <dgm:t>
        <a:bodyPr/>
        <a:lstStyle/>
        <a:p>
          <a:r>
            <a:rPr lang="zh-CN" altLang="en-US" dirty="0" smtClean="0"/>
            <a:t>定义目标</a:t>
          </a:r>
          <a:endParaRPr lang="zh-CN" altLang="en-US" dirty="0"/>
        </a:p>
      </dgm:t>
    </dgm:pt>
    <dgm:pt modelId="{A44C84D9-47D9-40F8-9085-1D43C6C46B2C}" type="parTrans" cxnId="{17DBD890-1462-4926-AA4E-6D727C1F99D6}">
      <dgm:prSet/>
      <dgm:spPr/>
      <dgm:t>
        <a:bodyPr/>
        <a:lstStyle/>
        <a:p>
          <a:endParaRPr lang="zh-CN" altLang="en-US"/>
        </a:p>
      </dgm:t>
    </dgm:pt>
    <dgm:pt modelId="{1C5BB978-CD74-42F6-9111-02D63A25980B}" type="sibTrans" cxnId="{17DBD890-1462-4926-AA4E-6D727C1F99D6}">
      <dgm:prSet/>
      <dgm:spPr/>
      <dgm:t>
        <a:bodyPr/>
        <a:lstStyle/>
        <a:p>
          <a:endParaRPr lang="zh-CN" altLang="en-US"/>
        </a:p>
      </dgm:t>
    </dgm:pt>
    <dgm:pt modelId="{E06CA58D-7C21-49CC-80A1-1CC2019983C2}">
      <dgm:prSet phldrT="[文本]"/>
      <dgm:spPr/>
      <dgm:t>
        <a:bodyPr/>
        <a:lstStyle/>
        <a:p>
          <a:r>
            <a:rPr lang="zh-CN" altLang="en-US" dirty="0" smtClean="0"/>
            <a:t>部署系统</a:t>
          </a:r>
          <a:endParaRPr lang="zh-CN" altLang="en-US" dirty="0"/>
        </a:p>
      </dgm:t>
    </dgm:pt>
    <dgm:pt modelId="{A0BA3878-D919-48F9-904F-C81FFACA3F96}" type="parTrans" cxnId="{685B21B4-B007-4E17-9B53-E404C5D21315}">
      <dgm:prSet/>
      <dgm:spPr/>
      <dgm:t>
        <a:bodyPr/>
        <a:lstStyle/>
        <a:p>
          <a:endParaRPr lang="zh-CN" altLang="en-US"/>
        </a:p>
      </dgm:t>
    </dgm:pt>
    <dgm:pt modelId="{0FA683E0-FCB7-4D60-A23B-CCD077C7BAD0}" type="sibTrans" cxnId="{685B21B4-B007-4E17-9B53-E404C5D21315}">
      <dgm:prSet/>
      <dgm:spPr/>
      <dgm:t>
        <a:bodyPr/>
        <a:lstStyle/>
        <a:p>
          <a:endParaRPr lang="zh-CN" altLang="en-US"/>
        </a:p>
      </dgm:t>
    </dgm:pt>
    <dgm:pt modelId="{38ED18F3-5585-444F-95A7-5BF7577374C7}">
      <dgm:prSet phldrT="[文本]"/>
      <dgm:spPr/>
      <dgm:t>
        <a:bodyPr/>
        <a:lstStyle/>
        <a:p>
          <a:r>
            <a:rPr lang="zh-CN" altLang="en-US" dirty="0" smtClean="0"/>
            <a:t>发布总结</a:t>
          </a:r>
          <a:endParaRPr lang="zh-CN" altLang="en-US" dirty="0"/>
        </a:p>
      </dgm:t>
    </dgm:pt>
    <dgm:pt modelId="{FB460F6B-014D-4199-B3CD-66D6E3AA98F8}" type="parTrans" cxnId="{2D8A7D7E-3655-453C-BDE1-0DA556B625C6}">
      <dgm:prSet/>
      <dgm:spPr/>
      <dgm:t>
        <a:bodyPr/>
        <a:lstStyle/>
        <a:p>
          <a:endParaRPr lang="zh-CN" altLang="en-US"/>
        </a:p>
      </dgm:t>
    </dgm:pt>
    <dgm:pt modelId="{6E8E43F7-0987-4ED8-89C8-08A3C0C5DC81}" type="sibTrans" cxnId="{2D8A7D7E-3655-453C-BDE1-0DA556B625C6}">
      <dgm:prSet/>
      <dgm:spPr/>
      <dgm:t>
        <a:bodyPr/>
        <a:lstStyle/>
        <a:p>
          <a:endParaRPr lang="zh-CN" altLang="en-US"/>
        </a:p>
      </dgm:t>
    </dgm:pt>
    <dgm:pt modelId="{6DAE409C-0001-4374-9485-3E081B48099D}">
      <dgm:prSet phldrT="[文本]"/>
      <dgm:spPr/>
      <dgm:t>
        <a:bodyPr/>
        <a:lstStyle/>
        <a:p>
          <a:r>
            <a:rPr lang="zh-CN" altLang="en-US" dirty="0" smtClean="0"/>
            <a:t>产品完善</a:t>
          </a:r>
          <a:endParaRPr lang="zh-CN" altLang="en-US" dirty="0"/>
        </a:p>
      </dgm:t>
    </dgm:pt>
    <dgm:pt modelId="{C0A53FA7-0CD4-491B-8800-0F11658DA870}" type="parTrans" cxnId="{E31052B3-0722-4DD4-AD3B-B4CCF65A7408}">
      <dgm:prSet/>
      <dgm:spPr/>
      <dgm:t>
        <a:bodyPr/>
        <a:lstStyle/>
        <a:p>
          <a:endParaRPr lang="zh-CN" altLang="en-US"/>
        </a:p>
      </dgm:t>
    </dgm:pt>
    <dgm:pt modelId="{CEB9F256-DAAE-4F45-8F83-E29F0829E265}" type="sibTrans" cxnId="{E31052B3-0722-4DD4-AD3B-B4CCF65A7408}">
      <dgm:prSet/>
      <dgm:spPr/>
      <dgm:t>
        <a:bodyPr/>
        <a:lstStyle/>
        <a:p>
          <a:endParaRPr lang="zh-CN" altLang="en-US"/>
        </a:p>
      </dgm:t>
    </dgm:pt>
    <dgm:pt modelId="{5586797A-60F0-4F27-B217-AF7C07A4C07A}">
      <dgm:prSet phldrT="[文本]"/>
      <dgm:spPr/>
      <dgm:t>
        <a:bodyPr/>
        <a:lstStyle/>
        <a:p>
          <a:r>
            <a:rPr lang="zh-CN" altLang="en-US" dirty="0" smtClean="0"/>
            <a:t>新一轮灰度发布或完整发布</a:t>
          </a:r>
          <a:endParaRPr lang="zh-CN" altLang="en-US" dirty="0"/>
        </a:p>
      </dgm:t>
    </dgm:pt>
    <dgm:pt modelId="{6A3D701E-F399-4484-90E5-D86B5289FD1C}" type="parTrans" cxnId="{CABD66D2-D512-48B4-8758-BFB90470FEE8}">
      <dgm:prSet/>
      <dgm:spPr/>
      <dgm:t>
        <a:bodyPr/>
        <a:lstStyle/>
        <a:p>
          <a:endParaRPr lang="zh-CN" altLang="en-US"/>
        </a:p>
      </dgm:t>
    </dgm:pt>
    <dgm:pt modelId="{93394EC6-8529-4F37-A703-2FD347D4B227}" type="sibTrans" cxnId="{CABD66D2-D512-48B4-8758-BFB90470FEE8}">
      <dgm:prSet/>
      <dgm:spPr/>
      <dgm:t>
        <a:bodyPr/>
        <a:lstStyle/>
        <a:p>
          <a:endParaRPr lang="zh-CN" altLang="en-US"/>
        </a:p>
      </dgm:t>
    </dgm:pt>
    <dgm:pt modelId="{1C37D43F-E30B-4ED8-9EDC-323BE3841DE2}">
      <dgm:prSet phldrT="[文本]"/>
      <dgm:spPr/>
      <dgm:t>
        <a:bodyPr/>
        <a:lstStyle/>
        <a:p>
          <a:r>
            <a:rPr lang="zh-CN" altLang="en-US" dirty="0" smtClean="0"/>
            <a:t>选定策略</a:t>
          </a:r>
          <a:endParaRPr lang="zh-CN" altLang="en-US" dirty="0"/>
        </a:p>
      </dgm:t>
    </dgm:pt>
    <dgm:pt modelId="{DCF5E86F-A520-4634-9C16-5C64424BAA2D}" type="parTrans" cxnId="{E352009B-9E52-4FD3-977F-F1FE7189BF2B}">
      <dgm:prSet/>
      <dgm:spPr/>
      <dgm:t>
        <a:bodyPr/>
        <a:lstStyle/>
        <a:p>
          <a:endParaRPr lang="zh-CN" altLang="en-US"/>
        </a:p>
      </dgm:t>
    </dgm:pt>
    <dgm:pt modelId="{15795750-F525-4562-9CA5-BAD9766CF296}" type="sibTrans" cxnId="{E352009B-9E52-4FD3-977F-F1FE7189BF2B}">
      <dgm:prSet/>
      <dgm:spPr/>
      <dgm:t>
        <a:bodyPr/>
        <a:lstStyle/>
        <a:p>
          <a:endParaRPr lang="zh-CN" altLang="en-US"/>
        </a:p>
      </dgm:t>
    </dgm:pt>
    <dgm:pt modelId="{815D9611-99D2-4F9E-A974-473B11B4F307}">
      <dgm:prSet phldrT="[文本]"/>
      <dgm:spPr/>
      <dgm:t>
        <a:bodyPr/>
        <a:lstStyle/>
        <a:p>
          <a:r>
            <a:rPr lang="zh-CN" altLang="en-US" dirty="0" smtClean="0">
              <a:solidFill>
                <a:srgbClr val="00B050"/>
              </a:solidFill>
            </a:rPr>
            <a:t>筛选用户</a:t>
          </a:r>
          <a:endParaRPr lang="zh-CN" altLang="en-US" dirty="0">
            <a:solidFill>
              <a:srgbClr val="00B050"/>
            </a:solidFill>
          </a:endParaRPr>
        </a:p>
      </dgm:t>
    </dgm:pt>
    <dgm:pt modelId="{5462A861-0F6B-45B6-9EE9-DDB0AE1FCB04}" type="parTrans" cxnId="{74E2EB2F-2CF0-45B1-BCC6-006A6EA53919}">
      <dgm:prSet/>
      <dgm:spPr/>
      <dgm:t>
        <a:bodyPr/>
        <a:lstStyle/>
        <a:p>
          <a:endParaRPr lang="zh-CN" altLang="en-US"/>
        </a:p>
      </dgm:t>
    </dgm:pt>
    <dgm:pt modelId="{1117CBDB-45A6-4330-BF97-D115DA107E83}" type="sibTrans" cxnId="{74E2EB2F-2CF0-45B1-BCC6-006A6EA53919}">
      <dgm:prSet/>
      <dgm:spPr/>
      <dgm:t>
        <a:bodyPr/>
        <a:lstStyle/>
        <a:p>
          <a:endParaRPr lang="zh-CN" altLang="en-US"/>
        </a:p>
      </dgm:t>
    </dgm:pt>
    <dgm:pt modelId="{3B8B27A5-B20C-415B-8CB7-0D74AD0D7C13}" type="pres">
      <dgm:prSet presAssocID="{C800C6DE-85E2-4CF9-9908-08CB8F78455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A402FF8-E59F-4E64-86AE-74774A978CD5}" type="pres">
      <dgm:prSet presAssocID="{4F8514F7-D6B8-4590-80F6-D420E64BD723}" presName="dummy" presStyleCnt="0"/>
      <dgm:spPr/>
    </dgm:pt>
    <dgm:pt modelId="{E5E56C85-32F4-4E00-984C-3061B69272DF}" type="pres">
      <dgm:prSet presAssocID="{4F8514F7-D6B8-4590-80F6-D420E64BD723}" presName="node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036554-CD09-4CD9-9E6E-0D38A695F227}" type="pres">
      <dgm:prSet presAssocID="{1C5BB978-CD74-42F6-9111-02D63A25980B}" presName="sibTrans" presStyleLbl="node1" presStyleIdx="0" presStyleCnt="7"/>
      <dgm:spPr/>
      <dgm:t>
        <a:bodyPr/>
        <a:lstStyle/>
        <a:p>
          <a:endParaRPr lang="zh-CN" altLang="en-US"/>
        </a:p>
      </dgm:t>
    </dgm:pt>
    <dgm:pt modelId="{0CD5CD0F-C89E-4AF0-9E09-984E38D11709}" type="pres">
      <dgm:prSet presAssocID="{1C37D43F-E30B-4ED8-9EDC-323BE3841DE2}" presName="dummy" presStyleCnt="0"/>
      <dgm:spPr/>
    </dgm:pt>
    <dgm:pt modelId="{031DDF7B-E94C-4C1D-B890-071828B64A40}" type="pres">
      <dgm:prSet presAssocID="{1C37D43F-E30B-4ED8-9EDC-323BE3841DE2}" presName="node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2FBC7F-8275-4903-B0E9-DDE6C4848B19}" type="pres">
      <dgm:prSet presAssocID="{15795750-F525-4562-9CA5-BAD9766CF296}" presName="sibTrans" presStyleLbl="node1" presStyleIdx="1" presStyleCnt="7"/>
      <dgm:spPr/>
      <dgm:t>
        <a:bodyPr/>
        <a:lstStyle/>
        <a:p>
          <a:endParaRPr lang="zh-CN" altLang="en-US"/>
        </a:p>
      </dgm:t>
    </dgm:pt>
    <dgm:pt modelId="{7A92CBE9-16A9-45BF-BCA5-10E5D5205A6B}" type="pres">
      <dgm:prSet presAssocID="{815D9611-99D2-4F9E-A974-473B11B4F307}" presName="dummy" presStyleCnt="0"/>
      <dgm:spPr/>
    </dgm:pt>
    <dgm:pt modelId="{6A430472-C1D7-4FE1-AC3C-D7513D178B07}" type="pres">
      <dgm:prSet presAssocID="{815D9611-99D2-4F9E-A974-473B11B4F307}" presName="node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CE4D8A-080B-4EDF-AE0B-17197E5EABAB}" type="pres">
      <dgm:prSet presAssocID="{1117CBDB-45A6-4330-BF97-D115DA107E83}" presName="sibTrans" presStyleLbl="node1" presStyleIdx="2" presStyleCnt="7"/>
      <dgm:spPr/>
      <dgm:t>
        <a:bodyPr/>
        <a:lstStyle/>
        <a:p>
          <a:endParaRPr lang="zh-CN" altLang="en-US"/>
        </a:p>
      </dgm:t>
    </dgm:pt>
    <dgm:pt modelId="{C7B93191-E391-4305-9162-90FE6BCB952C}" type="pres">
      <dgm:prSet presAssocID="{E06CA58D-7C21-49CC-80A1-1CC2019983C2}" presName="dummy" presStyleCnt="0"/>
      <dgm:spPr/>
    </dgm:pt>
    <dgm:pt modelId="{61F8E417-E1DA-4F27-B10C-6572FF90AF6F}" type="pres">
      <dgm:prSet presAssocID="{E06CA58D-7C21-49CC-80A1-1CC2019983C2}" presName="node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5D24D7-E5DF-4AE4-8067-C03791782AD1}" type="pres">
      <dgm:prSet presAssocID="{0FA683E0-FCB7-4D60-A23B-CCD077C7BAD0}" presName="sibTrans" presStyleLbl="node1" presStyleIdx="3" presStyleCnt="7"/>
      <dgm:spPr/>
      <dgm:t>
        <a:bodyPr/>
        <a:lstStyle/>
        <a:p>
          <a:endParaRPr lang="zh-CN" altLang="en-US"/>
        </a:p>
      </dgm:t>
    </dgm:pt>
    <dgm:pt modelId="{6D0A9A86-7965-483D-90D6-5BF952039A5D}" type="pres">
      <dgm:prSet presAssocID="{38ED18F3-5585-444F-95A7-5BF7577374C7}" presName="dummy" presStyleCnt="0"/>
      <dgm:spPr/>
    </dgm:pt>
    <dgm:pt modelId="{91401E64-FCD6-4C38-A2A0-831E84E61C6B}" type="pres">
      <dgm:prSet presAssocID="{38ED18F3-5585-444F-95A7-5BF7577374C7}" presName="node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5E4942-255A-4C01-9487-A0676384AF89}" type="pres">
      <dgm:prSet presAssocID="{6E8E43F7-0987-4ED8-89C8-08A3C0C5DC81}" presName="sibTrans" presStyleLbl="node1" presStyleIdx="4" presStyleCnt="7"/>
      <dgm:spPr/>
      <dgm:t>
        <a:bodyPr/>
        <a:lstStyle/>
        <a:p>
          <a:endParaRPr lang="zh-CN" altLang="en-US"/>
        </a:p>
      </dgm:t>
    </dgm:pt>
    <dgm:pt modelId="{FBCE4DBB-BB4F-4FC6-8369-B6FEF0497CF2}" type="pres">
      <dgm:prSet presAssocID="{6DAE409C-0001-4374-9485-3E081B48099D}" presName="dummy" presStyleCnt="0"/>
      <dgm:spPr/>
    </dgm:pt>
    <dgm:pt modelId="{FEBFB0AE-6E3C-4A71-95A9-73D7EED40E08}" type="pres">
      <dgm:prSet presAssocID="{6DAE409C-0001-4374-9485-3E081B48099D}" presName="node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8909FB-2852-49A6-859F-C407A1821741}" type="pres">
      <dgm:prSet presAssocID="{CEB9F256-DAAE-4F45-8F83-E29F0829E265}" presName="sibTrans" presStyleLbl="node1" presStyleIdx="5" presStyleCnt="7"/>
      <dgm:spPr/>
      <dgm:t>
        <a:bodyPr/>
        <a:lstStyle/>
        <a:p>
          <a:endParaRPr lang="zh-CN" altLang="en-US"/>
        </a:p>
      </dgm:t>
    </dgm:pt>
    <dgm:pt modelId="{C58BD9B5-8EA3-437D-8B90-746E0B384390}" type="pres">
      <dgm:prSet presAssocID="{5586797A-60F0-4F27-B217-AF7C07A4C07A}" presName="dummy" presStyleCnt="0"/>
      <dgm:spPr/>
    </dgm:pt>
    <dgm:pt modelId="{411E077A-0627-43BA-A825-79C5BA29F9BB}" type="pres">
      <dgm:prSet presAssocID="{5586797A-60F0-4F27-B217-AF7C07A4C07A}" presName="node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8B173D-901D-4FA6-8CCA-31AA428841CE}" type="pres">
      <dgm:prSet presAssocID="{93394EC6-8529-4F37-A703-2FD347D4B227}" presName="sibTrans" presStyleLbl="node1" presStyleIdx="6" presStyleCnt="7"/>
      <dgm:spPr/>
      <dgm:t>
        <a:bodyPr/>
        <a:lstStyle/>
        <a:p>
          <a:endParaRPr lang="zh-CN" altLang="en-US"/>
        </a:p>
      </dgm:t>
    </dgm:pt>
  </dgm:ptLst>
  <dgm:cxnLst>
    <dgm:cxn modelId="{D754F5B2-8828-441E-9BD7-CD5B57C312D8}" type="presOf" srcId="{0FA683E0-FCB7-4D60-A23B-CCD077C7BAD0}" destId="{375D24D7-E5DF-4AE4-8067-C03791782AD1}" srcOrd="0" destOrd="0" presId="urn:microsoft.com/office/officeart/2005/8/layout/cycle1"/>
    <dgm:cxn modelId="{2D8A7D7E-3655-453C-BDE1-0DA556B625C6}" srcId="{C800C6DE-85E2-4CF9-9908-08CB8F784555}" destId="{38ED18F3-5585-444F-95A7-5BF7577374C7}" srcOrd="4" destOrd="0" parTransId="{FB460F6B-014D-4199-B3CD-66D6E3AA98F8}" sibTransId="{6E8E43F7-0987-4ED8-89C8-08A3C0C5DC81}"/>
    <dgm:cxn modelId="{E352009B-9E52-4FD3-977F-F1FE7189BF2B}" srcId="{C800C6DE-85E2-4CF9-9908-08CB8F784555}" destId="{1C37D43F-E30B-4ED8-9EDC-323BE3841DE2}" srcOrd="1" destOrd="0" parTransId="{DCF5E86F-A520-4634-9C16-5C64424BAA2D}" sibTransId="{15795750-F525-4562-9CA5-BAD9766CF296}"/>
    <dgm:cxn modelId="{8A1E05E1-FEB3-47FE-AF2F-6541282AC63C}" type="presOf" srcId="{815D9611-99D2-4F9E-A974-473B11B4F307}" destId="{6A430472-C1D7-4FE1-AC3C-D7513D178B07}" srcOrd="0" destOrd="0" presId="urn:microsoft.com/office/officeart/2005/8/layout/cycle1"/>
    <dgm:cxn modelId="{0091D3EC-03D6-4A3B-B24B-BB1094513D22}" type="presOf" srcId="{1117CBDB-45A6-4330-BF97-D115DA107E83}" destId="{DACE4D8A-080B-4EDF-AE0B-17197E5EABAB}" srcOrd="0" destOrd="0" presId="urn:microsoft.com/office/officeart/2005/8/layout/cycle1"/>
    <dgm:cxn modelId="{0311991D-124F-4653-9107-DCE3669A1380}" type="presOf" srcId="{5586797A-60F0-4F27-B217-AF7C07A4C07A}" destId="{411E077A-0627-43BA-A825-79C5BA29F9BB}" srcOrd="0" destOrd="0" presId="urn:microsoft.com/office/officeart/2005/8/layout/cycle1"/>
    <dgm:cxn modelId="{74E2EB2F-2CF0-45B1-BCC6-006A6EA53919}" srcId="{C800C6DE-85E2-4CF9-9908-08CB8F784555}" destId="{815D9611-99D2-4F9E-A974-473B11B4F307}" srcOrd="2" destOrd="0" parTransId="{5462A861-0F6B-45B6-9EE9-DDB0AE1FCB04}" sibTransId="{1117CBDB-45A6-4330-BF97-D115DA107E83}"/>
    <dgm:cxn modelId="{E31052B3-0722-4DD4-AD3B-B4CCF65A7408}" srcId="{C800C6DE-85E2-4CF9-9908-08CB8F784555}" destId="{6DAE409C-0001-4374-9485-3E081B48099D}" srcOrd="5" destOrd="0" parTransId="{C0A53FA7-0CD4-491B-8800-0F11658DA870}" sibTransId="{CEB9F256-DAAE-4F45-8F83-E29F0829E265}"/>
    <dgm:cxn modelId="{685B21B4-B007-4E17-9B53-E404C5D21315}" srcId="{C800C6DE-85E2-4CF9-9908-08CB8F784555}" destId="{E06CA58D-7C21-49CC-80A1-1CC2019983C2}" srcOrd="3" destOrd="0" parTransId="{A0BA3878-D919-48F9-904F-C81FFACA3F96}" sibTransId="{0FA683E0-FCB7-4D60-A23B-CCD077C7BAD0}"/>
    <dgm:cxn modelId="{6762D437-CD59-481A-AC98-D9E844BF0492}" type="presOf" srcId="{6E8E43F7-0987-4ED8-89C8-08A3C0C5DC81}" destId="{2D5E4942-255A-4C01-9487-A0676384AF89}" srcOrd="0" destOrd="0" presId="urn:microsoft.com/office/officeart/2005/8/layout/cycle1"/>
    <dgm:cxn modelId="{38D69FF2-F994-4A78-ABAF-832B3AA61FA7}" type="presOf" srcId="{CEB9F256-DAAE-4F45-8F83-E29F0829E265}" destId="{5F8909FB-2852-49A6-859F-C407A1821741}" srcOrd="0" destOrd="0" presId="urn:microsoft.com/office/officeart/2005/8/layout/cycle1"/>
    <dgm:cxn modelId="{AEE29154-9C7D-4BB5-B20D-5906A2DFFF81}" type="presOf" srcId="{4F8514F7-D6B8-4590-80F6-D420E64BD723}" destId="{E5E56C85-32F4-4E00-984C-3061B69272DF}" srcOrd="0" destOrd="0" presId="urn:microsoft.com/office/officeart/2005/8/layout/cycle1"/>
    <dgm:cxn modelId="{CABD66D2-D512-48B4-8758-BFB90470FEE8}" srcId="{C800C6DE-85E2-4CF9-9908-08CB8F784555}" destId="{5586797A-60F0-4F27-B217-AF7C07A4C07A}" srcOrd="6" destOrd="0" parTransId="{6A3D701E-F399-4484-90E5-D86B5289FD1C}" sibTransId="{93394EC6-8529-4F37-A703-2FD347D4B227}"/>
    <dgm:cxn modelId="{6A22ED10-17F5-489A-85B8-8AC817B524F3}" type="presOf" srcId="{6DAE409C-0001-4374-9485-3E081B48099D}" destId="{FEBFB0AE-6E3C-4A71-95A9-73D7EED40E08}" srcOrd="0" destOrd="0" presId="urn:microsoft.com/office/officeart/2005/8/layout/cycle1"/>
    <dgm:cxn modelId="{B0175B44-57DA-40C8-B2E3-0112B6DDA37F}" type="presOf" srcId="{E06CA58D-7C21-49CC-80A1-1CC2019983C2}" destId="{61F8E417-E1DA-4F27-B10C-6572FF90AF6F}" srcOrd="0" destOrd="0" presId="urn:microsoft.com/office/officeart/2005/8/layout/cycle1"/>
    <dgm:cxn modelId="{57331089-C60D-4CAE-8647-B1BFA882C265}" type="presOf" srcId="{C800C6DE-85E2-4CF9-9908-08CB8F784555}" destId="{3B8B27A5-B20C-415B-8CB7-0D74AD0D7C13}" srcOrd="0" destOrd="0" presId="urn:microsoft.com/office/officeart/2005/8/layout/cycle1"/>
    <dgm:cxn modelId="{17DBD890-1462-4926-AA4E-6D727C1F99D6}" srcId="{C800C6DE-85E2-4CF9-9908-08CB8F784555}" destId="{4F8514F7-D6B8-4590-80F6-D420E64BD723}" srcOrd="0" destOrd="0" parTransId="{A44C84D9-47D9-40F8-9085-1D43C6C46B2C}" sibTransId="{1C5BB978-CD74-42F6-9111-02D63A25980B}"/>
    <dgm:cxn modelId="{148CB504-2B22-4661-B3B1-1582852D4DB7}" type="presOf" srcId="{1C5BB978-CD74-42F6-9111-02D63A25980B}" destId="{18036554-CD09-4CD9-9E6E-0D38A695F227}" srcOrd="0" destOrd="0" presId="urn:microsoft.com/office/officeart/2005/8/layout/cycle1"/>
    <dgm:cxn modelId="{6D75B8B3-D4D6-475E-AC7B-BF252B4E1649}" type="presOf" srcId="{1C37D43F-E30B-4ED8-9EDC-323BE3841DE2}" destId="{031DDF7B-E94C-4C1D-B890-071828B64A40}" srcOrd="0" destOrd="0" presId="urn:microsoft.com/office/officeart/2005/8/layout/cycle1"/>
    <dgm:cxn modelId="{6D312C0D-D7B7-44C5-8804-9CD123EE411C}" type="presOf" srcId="{15795750-F525-4562-9CA5-BAD9766CF296}" destId="{7B2FBC7F-8275-4903-B0E9-DDE6C4848B19}" srcOrd="0" destOrd="0" presId="urn:microsoft.com/office/officeart/2005/8/layout/cycle1"/>
    <dgm:cxn modelId="{6BA91E59-5AEA-403F-8D3A-E450FC81864C}" type="presOf" srcId="{38ED18F3-5585-444F-95A7-5BF7577374C7}" destId="{91401E64-FCD6-4C38-A2A0-831E84E61C6B}" srcOrd="0" destOrd="0" presId="urn:microsoft.com/office/officeart/2005/8/layout/cycle1"/>
    <dgm:cxn modelId="{7B9EDEA9-0A80-4909-8C06-5536C74ABEDA}" type="presOf" srcId="{93394EC6-8529-4F37-A703-2FD347D4B227}" destId="{338B173D-901D-4FA6-8CCA-31AA428841CE}" srcOrd="0" destOrd="0" presId="urn:microsoft.com/office/officeart/2005/8/layout/cycle1"/>
    <dgm:cxn modelId="{59C6FCE3-6E31-478A-A53A-391102BA140A}" type="presParOf" srcId="{3B8B27A5-B20C-415B-8CB7-0D74AD0D7C13}" destId="{EA402FF8-E59F-4E64-86AE-74774A978CD5}" srcOrd="0" destOrd="0" presId="urn:microsoft.com/office/officeart/2005/8/layout/cycle1"/>
    <dgm:cxn modelId="{7A745C64-DF12-4FA1-BEF2-FAF9EF306DEB}" type="presParOf" srcId="{3B8B27A5-B20C-415B-8CB7-0D74AD0D7C13}" destId="{E5E56C85-32F4-4E00-984C-3061B69272DF}" srcOrd="1" destOrd="0" presId="urn:microsoft.com/office/officeart/2005/8/layout/cycle1"/>
    <dgm:cxn modelId="{05E59C12-F691-4963-B8BD-F283CCB14FBF}" type="presParOf" srcId="{3B8B27A5-B20C-415B-8CB7-0D74AD0D7C13}" destId="{18036554-CD09-4CD9-9E6E-0D38A695F227}" srcOrd="2" destOrd="0" presId="urn:microsoft.com/office/officeart/2005/8/layout/cycle1"/>
    <dgm:cxn modelId="{B3552B0D-E503-4FAF-AD76-388F97EB27D0}" type="presParOf" srcId="{3B8B27A5-B20C-415B-8CB7-0D74AD0D7C13}" destId="{0CD5CD0F-C89E-4AF0-9E09-984E38D11709}" srcOrd="3" destOrd="0" presId="urn:microsoft.com/office/officeart/2005/8/layout/cycle1"/>
    <dgm:cxn modelId="{84EFA0E7-8E86-422C-85A1-E2CF1469B3D7}" type="presParOf" srcId="{3B8B27A5-B20C-415B-8CB7-0D74AD0D7C13}" destId="{031DDF7B-E94C-4C1D-B890-071828B64A40}" srcOrd="4" destOrd="0" presId="urn:microsoft.com/office/officeart/2005/8/layout/cycle1"/>
    <dgm:cxn modelId="{8FCC0E44-F76D-4E5E-B6DB-248CAAC1DF94}" type="presParOf" srcId="{3B8B27A5-B20C-415B-8CB7-0D74AD0D7C13}" destId="{7B2FBC7F-8275-4903-B0E9-DDE6C4848B19}" srcOrd="5" destOrd="0" presId="urn:microsoft.com/office/officeart/2005/8/layout/cycle1"/>
    <dgm:cxn modelId="{0484BD6E-4519-40D7-8A77-A945BC51570F}" type="presParOf" srcId="{3B8B27A5-B20C-415B-8CB7-0D74AD0D7C13}" destId="{7A92CBE9-16A9-45BF-BCA5-10E5D5205A6B}" srcOrd="6" destOrd="0" presId="urn:microsoft.com/office/officeart/2005/8/layout/cycle1"/>
    <dgm:cxn modelId="{502C5FB1-BD53-4CFF-A662-7B93FB86F6BD}" type="presParOf" srcId="{3B8B27A5-B20C-415B-8CB7-0D74AD0D7C13}" destId="{6A430472-C1D7-4FE1-AC3C-D7513D178B07}" srcOrd="7" destOrd="0" presId="urn:microsoft.com/office/officeart/2005/8/layout/cycle1"/>
    <dgm:cxn modelId="{6BE9D2CF-3A71-4E12-BBD9-03C4D9CDF863}" type="presParOf" srcId="{3B8B27A5-B20C-415B-8CB7-0D74AD0D7C13}" destId="{DACE4D8A-080B-4EDF-AE0B-17197E5EABAB}" srcOrd="8" destOrd="0" presId="urn:microsoft.com/office/officeart/2005/8/layout/cycle1"/>
    <dgm:cxn modelId="{9898B1B6-160C-4DD1-970D-2B75A88D540A}" type="presParOf" srcId="{3B8B27A5-B20C-415B-8CB7-0D74AD0D7C13}" destId="{C7B93191-E391-4305-9162-90FE6BCB952C}" srcOrd="9" destOrd="0" presId="urn:microsoft.com/office/officeart/2005/8/layout/cycle1"/>
    <dgm:cxn modelId="{83D813C9-A869-445A-A08C-FF0035FFF9EC}" type="presParOf" srcId="{3B8B27A5-B20C-415B-8CB7-0D74AD0D7C13}" destId="{61F8E417-E1DA-4F27-B10C-6572FF90AF6F}" srcOrd="10" destOrd="0" presId="urn:microsoft.com/office/officeart/2005/8/layout/cycle1"/>
    <dgm:cxn modelId="{F2676ECB-9B5C-4648-9F4A-382186FFC8AE}" type="presParOf" srcId="{3B8B27A5-B20C-415B-8CB7-0D74AD0D7C13}" destId="{375D24D7-E5DF-4AE4-8067-C03791782AD1}" srcOrd="11" destOrd="0" presId="urn:microsoft.com/office/officeart/2005/8/layout/cycle1"/>
    <dgm:cxn modelId="{6E9AE838-9492-4730-AA1E-4FB7DCBE2C35}" type="presParOf" srcId="{3B8B27A5-B20C-415B-8CB7-0D74AD0D7C13}" destId="{6D0A9A86-7965-483D-90D6-5BF952039A5D}" srcOrd="12" destOrd="0" presId="urn:microsoft.com/office/officeart/2005/8/layout/cycle1"/>
    <dgm:cxn modelId="{B665154E-FEB1-4144-8EB2-64591833C37D}" type="presParOf" srcId="{3B8B27A5-B20C-415B-8CB7-0D74AD0D7C13}" destId="{91401E64-FCD6-4C38-A2A0-831E84E61C6B}" srcOrd="13" destOrd="0" presId="urn:microsoft.com/office/officeart/2005/8/layout/cycle1"/>
    <dgm:cxn modelId="{4A414761-9FD9-485F-B48C-A581F4904FAE}" type="presParOf" srcId="{3B8B27A5-B20C-415B-8CB7-0D74AD0D7C13}" destId="{2D5E4942-255A-4C01-9487-A0676384AF89}" srcOrd="14" destOrd="0" presId="urn:microsoft.com/office/officeart/2005/8/layout/cycle1"/>
    <dgm:cxn modelId="{5365F871-5390-417A-B2C9-5BA002049928}" type="presParOf" srcId="{3B8B27A5-B20C-415B-8CB7-0D74AD0D7C13}" destId="{FBCE4DBB-BB4F-4FC6-8369-B6FEF0497CF2}" srcOrd="15" destOrd="0" presId="urn:microsoft.com/office/officeart/2005/8/layout/cycle1"/>
    <dgm:cxn modelId="{032FE8B5-231B-47C1-A55B-3F12A993AC61}" type="presParOf" srcId="{3B8B27A5-B20C-415B-8CB7-0D74AD0D7C13}" destId="{FEBFB0AE-6E3C-4A71-95A9-73D7EED40E08}" srcOrd="16" destOrd="0" presId="urn:microsoft.com/office/officeart/2005/8/layout/cycle1"/>
    <dgm:cxn modelId="{480FC0C0-79C9-4764-8DBB-3279C4168024}" type="presParOf" srcId="{3B8B27A5-B20C-415B-8CB7-0D74AD0D7C13}" destId="{5F8909FB-2852-49A6-859F-C407A1821741}" srcOrd="17" destOrd="0" presId="urn:microsoft.com/office/officeart/2005/8/layout/cycle1"/>
    <dgm:cxn modelId="{127B2BC5-ACFF-4C87-926E-9D181D62CE2E}" type="presParOf" srcId="{3B8B27A5-B20C-415B-8CB7-0D74AD0D7C13}" destId="{C58BD9B5-8EA3-437D-8B90-746E0B384390}" srcOrd="18" destOrd="0" presId="urn:microsoft.com/office/officeart/2005/8/layout/cycle1"/>
    <dgm:cxn modelId="{CF966490-8CCA-475A-9D81-B8CAD3357F4A}" type="presParOf" srcId="{3B8B27A5-B20C-415B-8CB7-0D74AD0D7C13}" destId="{411E077A-0627-43BA-A825-79C5BA29F9BB}" srcOrd="19" destOrd="0" presId="urn:microsoft.com/office/officeart/2005/8/layout/cycle1"/>
    <dgm:cxn modelId="{03F40C22-2593-4697-8346-5F80B0B4D116}" type="presParOf" srcId="{3B8B27A5-B20C-415B-8CB7-0D74AD0D7C13}" destId="{338B173D-901D-4FA6-8CCA-31AA428841CE}" srcOrd="2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00C6DE-85E2-4CF9-9908-08CB8F784555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F8514F7-D6B8-4590-80F6-D420E64BD723}">
      <dgm:prSet phldrT="[文本]"/>
      <dgm:spPr/>
      <dgm:t>
        <a:bodyPr/>
        <a:lstStyle/>
        <a:p>
          <a:r>
            <a:rPr lang="zh-CN" altLang="en-US" dirty="0" smtClean="0"/>
            <a:t>定义目标</a:t>
          </a:r>
          <a:endParaRPr lang="zh-CN" altLang="en-US" dirty="0"/>
        </a:p>
      </dgm:t>
    </dgm:pt>
    <dgm:pt modelId="{A44C84D9-47D9-40F8-9085-1D43C6C46B2C}" type="parTrans" cxnId="{17DBD890-1462-4926-AA4E-6D727C1F99D6}">
      <dgm:prSet/>
      <dgm:spPr/>
      <dgm:t>
        <a:bodyPr/>
        <a:lstStyle/>
        <a:p>
          <a:endParaRPr lang="zh-CN" altLang="en-US"/>
        </a:p>
      </dgm:t>
    </dgm:pt>
    <dgm:pt modelId="{1C5BB978-CD74-42F6-9111-02D63A25980B}" type="sibTrans" cxnId="{17DBD890-1462-4926-AA4E-6D727C1F99D6}">
      <dgm:prSet/>
      <dgm:spPr/>
      <dgm:t>
        <a:bodyPr/>
        <a:lstStyle/>
        <a:p>
          <a:endParaRPr lang="zh-CN" altLang="en-US"/>
        </a:p>
      </dgm:t>
    </dgm:pt>
    <dgm:pt modelId="{E06CA58D-7C21-49CC-80A1-1CC2019983C2}">
      <dgm:prSet phldrT="[文本]"/>
      <dgm:spPr/>
      <dgm:t>
        <a:bodyPr/>
        <a:lstStyle/>
        <a:p>
          <a:r>
            <a:rPr lang="zh-CN" altLang="en-US" dirty="0" smtClean="0">
              <a:solidFill>
                <a:srgbClr val="00B050"/>
              </a:solidFill>
            </a:rPr>
            <a:t>部署系统</a:t>
          </a:r>
          <a:endParaRPr lang="zh-CN" altLang="en-US" dirty="0">
            <a:solidFill>
              <a:srgbClr val="00B050"/>
            </a:solidFill>
          </a:endParaRPr>
        </a:p>
      </dgm:t>
    </dgm:pt>
    <dgm:pt modelId="{A0BA3878-D919-48F9-904F-C81FFACA3F96}" type="parTrans" cxnId="{685B21B4-B007-4E17-9B53-E404C5D21315}">
      <dgm:prSet/>
      <dgm:spPr/>
      <dgm:t>
        <a:bodyPr/>
        <a:lstStyle/>
        <a:p>
          <a:endParaRPr lang="zh-CN" altLang="en-US"/>
        </a:p>
      </dgm:t>
    </dgm:pt>
    <dgm:pt modelId="{0FA683E0-FCB7-4D60-A23B-CCD077C7BAD0}" type="sibTrans" cxnId="{685B21B4-B007-4E17-9B53-E404C5D21315}">
      <dgm:prSet/>
      <dgm:spPr/>
      <dgm:t>
        <a:bodyPr/>
        <a:lstStyle/>
        <a:p>
          <a:endParaRPr lang="zh-CN" altLang="en-US"/>
        </a:p>
      </dgm:t>
    </dgm:pt>
    <dgm:pt modelId="{38ED18F3-5585-444F-95A7-5BF7577374C7}">
      <dgm:prSet phldrT="[文本]"/>
      <dgm:spPr/>
      <dgm:t>
        <a:bodyPr/>
        <a:lstStyle/>
        <a:p>
          <a:r>
            <a:rPr lang="zh-CN" altLang="en-US" dirty="0" smtClean="0"/>
            <a:t>发布总结</a:t>
          </a:r>
          <a:endParaRPr lang="zh-CN" altLang="en-US" dirty="0"/>
        </a:p>
      </dgm:t>
    </dgm:pt>
    <dgm:pt modelId="{FB460F6B-014D-4199-B3CD-66D6E3AA98F8}" type="parTrans" cxnId="{2D8A7D7E-3655-453C-BDE1-0DA556B625C6}">
      <dgm:prSet/>
      <dgm:spPr/>
      <dgm:t>
        <a:bodyPr/>
        <a:lstStyle/>
        <a:p>
          <a:endParaRPr lang="zh-CN" altLang="en-US"/>
        </a:p>
      </dgm:t>
    </dgm:pt>
    <dgm:pt modelId="{6E8E43F7-0987-4ED8-89C8-08A3C0C5DC81}" type="sibTrans" cxnId="{2D8A7D7E-3655-453C-BDE1-0DA556B625C6}">
      <dgm:prSet/>
      <dgm:spPr/>
      <dgm:t>
        <a:bodyPr/>
        <a:lstStyle/>
        <a:p>
          <a:endParaRPr lang="zh-CN" altLang="en-US"/>
        </a:p>
      </dgm:t>
    </dgm:pt>
    <dgm:pt modelId="{6DAE409C-0001-4374-9485-3E081B48099D}">
      <dgm:prSet phldrT="[文本]"/>
      <dgm:spPr/>
      <dgm:t>
        <a:bodyPr/>
        <a:lstStyle/>
        <a:p>
          <a:r>
            <a:rPr lang="zh-CN" altLang="en-US" dirty="0" smtClean="0"/>
            <a:t>产品完善</a:t>
          </a:r>
          <a:endParaRPr lang="zh-CN" altLang="en-US" dirty="0"/>
        </a:p>
      </dgm:t>
    </dgm:pt>
    <dgm:pt modelId="{C0A53FA7-0CD4-491B-8800-0F11658DA870}" type="parTrans" cxnId="{E31052B3-0722-4DD4-AD3B-B4CCF65A7408}">
      <dgm:prSet/>
      <dgm:spPr/>
      <dgm:t>
        <a:bodyPr/>
        <a:lstStyle/>
        <a:p>
          <a:endParaRPr lang="zh-CN" altLang="en-US"/>
        </a:p>
      </dgm:t>
    </dgm:pt>
    <dgm:pt modelId="{CEB9F256-DAAE-4F45-8F83-E29F0829E265}" type="sibTrans" cxnId="{E31052B3-0722-4DD4-AD3B-B4CCF65A7408}">
      <dgm:prSet/>
      <dgm:spPr/>
      <dgm:t>
        <a:bodyPr/>
        <a:lstStyle/>
        <a:p>
          <a:endParaRPr lang="zh-CN" altLang="en-US"/>
        </a:p>
      </dgm:t>
    </dgm:pt>
    <dgm:pt modelId="{5586797A-60F0-4F27-B217-AF7C07A4C07A}">
      <dgm:prSet phldrT="[文本]"/>
      <dgm:spPr/>
      <dgm:t>
        <a:bodyPr/>
        <a:lstStyle/>
        <a:p>
          <a:r>
            <a:rPr lang="zh-CN" altLang="en-US" dirty="0" smtClean="0"/>
            <a:t>新一轮灰度发布或完整发布</a:t>
          </a:r>
          <a:endParaRPr lang="zh-CN" altLang="en-US" dirty="0"/>
        </a:p>
      </dgm:t>
    </dgm:pt>
    <dgm:pt modelId="{6A3D701E-F399-4484-90E5-D86B5289FD1C}" type="parTrans" cxnId="{CABD66D2-D512-48B4-8758-BFB90470FEE8}">
      <dgm:prSet/>
      <dgm:spPr/>
      <dgm:t>
        <a:bodyPr/>
        <a:lstStyle/>
        <a:p>
          <a:endParaRPr lang="zh-CN" altLang="en-US"/>
        </a:p>
      </dgm:t>
    </dgm:pt>
    <dgm:pt modelId="{93394EC6-8529-4F37-A703-2FD347D4B227}" type="sibTrans" cxnId="{CABD66D2-D512-48B4-8758-BFB90470FEE8}">
      <dgm:prSet/>
      <dgm:spPr/>
      <dgm:t>
        <a:bodyPr/>
        <a:lstStyle/>
        <a:p>
          <a:endParaRPr lang="zh-CN" altLang="en-US"/>
        </a:p>
      </dgm:t>
    </dgm:pt>
    <dgm:pt modelId="{1C37D43F-E30B-4ED8-9EDC-323BE3841DE2}">
      <dgm:prSet phldrT="[文本]"/>
      <dgm:spPr/>
      <dgm:t>
        <a:bodyPr/>
        <a:lstStyle/>
        <a:p>
          <a:r>
            <a:rPr lang="zh-CN" altLang="en-US" dirty="0" smtClean="0"/>
            <a:t>选定策略</a:t>
          </a:r>
          <a:endParaRPr lang="zh-CN" altLang="en-US" dirty="0"/>
        </a:p>
      </dgm:t>
    </dgm:pt>
    <dgm:pt modelId="{DCF5E86F-A520-4634-9C16-5C64424BAA2D}" type="parTrans" cxnId="{E352009B-9E52-4FD3-977F-F1FE7189BF2B}">
      <dgm:prSet/>
      <dgm:spPr/>
      <dgm:t>
        <a:bodyPr/>
        <a:lstStyle/>
        <a:p>
          <a:endParaRPr lang="zh-CN" altLang="en-US"/>
        </a:p>
      </dgm:t>
    </dgm:pt>
    <dgm:pt modelId="{15795750-F525-4562-9CA5-BAD9766CF296}" type="sibTrans" cxnId="{E352009B-9E52-4FD3-977F-F1FE7189BF2B}">
      <dgm:prSet/>
      <dgm:spPr/>
      <dgm:t>
        <a:bodyPr/>
        <a:lstStyle/>
        <a:p>
          <a:endParaRPr lang="zh-CN" altLang="en-US"/>
        </a:p>
      </dgm:t>
    </dgm:pt>
    <dgm:pt modelId="{815D9611-99D2-4F9E-A974-473B11B4F307}">
      <dgm:prSet phldrT="[文本]"/>
      <dgm:spPr/>
      <dgm:t>
        <a:bodyPr/>
        <a:lstStyle/>
        <a:p>
          <a:r>
            <a:rPr lang="zh-CN" altLang="en-US" dirty="0" smtClean="0"/>
            <a:t>筛选用户</a:t>
          </a:r>
          <a:endParaRPr lang="zh-CN" altLang="en-US" dirty="0"/>
        </a:p>
      </dgm:t>
    </dgm:pt>
    <dgm:pt modelId="{5462A861-0F6B-45B6-9EE9-DDB0AE1FCB04}" type="parTrans" cxnId="{74E2EB2F-2CF0-45B1-BCC6-006A6EA53919}">
      <dgm:prSet/>
      <dgm:spPr/>
      <dgm:t>
        <a:bodyPr/>
        <a:lstStyle/>
        <a:p>
          <a:endParaRPr lang="zh-CN" altLang="en-US"/>
        </a:p>
      </dgm:t>
    </dgm:pt>
    <dgm:pt modelId="{1117CBDB-45A6-4330-BF97-D115DA107E83}" type="sibTrans" cxnId="{74E2EB2F-2CF0-45B1-BCC6-006A6EA53919}">
      <dgm:prSet/>
      <dgm:spPr/>
      <dgm:t>
        <a:bodyPr/>
        <a:lstStyle/>
        <a:p>
          <a:endParaRPr lang="zh-CN" altLang="en-US"/>
        </a:p>
      </dgm:t>
    </dgm:pt>
    <dgm:pt modelId="{3B8B27A5-B20C-415B-8CB7-0D74AD0D7C13}" type="pres">
      <dgm:prSet presAssocID="{C800C6DE-85E2-4CF9-9908-08CB8F78455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A402FF8-E59F-4E64-86AE-74774A978CD5}" type="pres">
      <dgm:prSet presAssocID="{4F8514F7-D6B8-4590-80F6-D420E64BD723}" presName="dummy" presStyleCnt="0"/>
      <dgm:spPr/>
    </dgm:pt>
    <dgm:pt modelId="{E5E56C85-32F4-4E00-984C-3061B69272DF}" type="pres">
      <dgm:prSet presAssocID="{4F8514F7-D6B8-4590-80F6-D420E64BD723}" presName="node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036554-CD09-4CD9-9E6E-0D38A695F227}" type="pres">
      <dgm:prSet presAssocID="{1C5BB978-CD74-42F6-9111-02D63A25980B}" presName="sibTrans" presStyleLbl="node1" presStyleIdx="0" presStyleCnt="7"/>
      <dgm:spPr/>
      <dgm:t>
        <a:bodyPr/>
        <a:lstStyle/>
        <a:p>
          <a:endParaRPr lang="zh-CN" altLang="en-US"/>
        </a:p>
      </dgm:t>
    </dgm:pt>
    <dgm:pt modelId="{0CD5CD0F-C89E-4AF0-9E09-984E38D11709}" type="pres">
      <dgm:prSet presAssocID="{1C37D43F-E30B-4ED8-9EDC-323BE3841DE2}" presName="dummy" presStyleCnt="0"/>
      <dgm:spPr/>
    </dgm:pt>
    <dgm:pt modelId="{031DDF7B-E94C-4C1D-B890-071828B64A40}" type="pres">
      <dgm:prSet presAssocID="{1C37D43F-E30B-4ED8-9EDC-323BE3841DE2}" presName="node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2FBC7F-8275-4903-B0E9-DDE6C4848B19}" type="pres">
      <dgm:prSet presAssocID="{15795750-F525-4562-9CA5-BAD9766CF296}" presName="sibTrans" presStyleLbl="node1" presStyleIdx="1" presStyleCnt="7"/>
      <dgm:spPr/>
      <dgm:t>
        <a:bodyPr/>
        <a:lstStyle/>
        <a:p>
          <a:endParaRPr lang="zh-CN" altLang="en-US"/>
        </a:p>
      </dgm:t>
    </dgm:pt>
    <dgm:pt modelId="{7A92CBE9-16A9-45BF-BCA5-10E5D5205A6B}" type="pres">
      <dgm:prSet presAssocID="{815D9611-99D2-4F9E-A974-473B11B4F307}" presName="dummy" presStyleCnt="0"/>
      <dgm:spPr/>
    </dgm:pt>
    <dgm:pt modelId="{6A430472-C1D7-4FE1-AC3C-D7513D178B07}" type="pres">
      <dgm:prSet presAssocID="{815D9611-99D2-4F9E-A974-473B11B4F307}" presName="node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CE4D8A-080B-4EDF-AE0B-17197E5EABAB}" type="pres">
      <dgm:prSet presAssocID="{1117CBDB-45A6-4330-BF97-D115DA107E83}" presName="sibTrans" presStyleLbl="node1" presStyleIdx="2" presStyleCnt="7"/>
      <dgm:spPr/>
      <dgm:t>
        <a:bodyPr/>
        <a:lstStyle/>
        <a:p>
          <a:endParaRPr lang="zh-CN" altLang="en-US"/>
        </a:p>
      </dgm:t>
    </dgm:pt>
    <dgm:pt modelId="{C7B93191-E391-4305-9162-90FE6BCB952C}" type="pres">
      <dgm:prSet presAssocID="{E06CA58D-7C21-49CC-80A1-1CC2019983C2}" presName="dummy" presStyleCnt="0"/>
      <dgm:spPr/>
    </dgm:pt>
    <dgm:pt modelId="{61F8E417-E1DA-4F27-B10C-6572FF90AF6F}" type="pres">
      <dgm:prSet presAssocID="{E06CA58D-7C21-49CC-80A1-1CC2019983C2}" presName="node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5D24D7-E5DF-4AE4-8067-C03791782AD1}" type="pres">
      <dgm:prSet presAssocID="{0FA683E0-FCB7-4D60-A23B-CCD077C7BAD0}" presName="sibTrans" presStyleLbl="node1" presStyleIdx="3" presStyleCnt="7"/>
      <dgm:spPr/>
      <dgm:t>
        <a:bodyPr/>
        <a:lstStyle/>
        <a:p>
          <a:endParaRPr lang="zh-CN" altLang="en-US"/>
        </a:p>
      </dgm:t>
    </dgm:pt>
    <dgm:pt modelId="{6D0A9A86-7965-483D-90D6-5BF952039A5D}" type="pres">
      <dgm:prSet presAssocID="{38ED18F3-5585-444F-95A7-5BF7577374C7}" presName="dummy" presStyleCnt="0"/>
      <dgm:spPr/>
    </dgm:pt>
    <dgm:pt modelId="{91401E64-FCD6-4C38-A2A0-831E84E61C6B}" type="pres">
      <dgm:prSet presAssocID="{38ED18F3-5585-444F-95A7-5BF7577374C7}" presName="node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5E4942-255A-4C01-9487-A0676384AF89}" type="pres">
      <dgm:prSet presAssocID="{6E8E43F7-0987-4ED8-89C8-08A3C0C5DC81}" presName="sibTrans" presStyleLbl="node1" presStyleIdx="4" presStyleCnt="7"/>
      <dgm:spPr/>
      <dgm:t>
        <a:bodyPr/>
        <a:lstStyle/>
        <a:p>
          <a:endParaRPr lang="zh-CN" altLang="en-US"/>
        </a:p>
      </dgm:t>
    </dgm:pt>
    <dgm:pt modelId="{FBCE4DBB-BB4F-4FC6-8369-B6FEF0497CF2}" type="pres">
      <dgm:prSet presAssocID="{6DAE409C-0001-4374-9485-3E081B48099D}" presName="dummy" presStyleCnt="0"/>
      <dgm:spPr/>
    </dgm:pt>
    <dgm:pt modelId="{FEBFB0AE-6E3C-4A71-95A9-73D7EED40E08}" type="pres">
      <dgm:prSet presAssocID="{6DAE409C-0001-4374-9485-3E081B48099D}" presName="node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8909FB-2852-49A6-859F-C407A1821741}" type="pres">
      <dgm:prSet presAssocID="{CEB9F256-DAAE-4F45-8F83-E29F0829E265}" presName="sibTrans" presStyleLbl="node1" presStyleIdx="5" presStyleCnt="7"/>
      <dgm:spPr/>
      <dgm:t>
        <a:bodyPr/>
        <a:lstStyle/>
        <a:p>
          <a:endParaRPr lang="zh-CN" altLang="en-US"/>
        </a:p>
      </dgm:t>
    </dgm:pt>
    <dgm:pt modelId="{C58BD9B5-8EA3-437D-8B90-746E0B384390}" type="pres">
      <dgm:prSet presAssocID="{5586797A-60F0-4F27-B217-AF7C07A4C07A}" presName="dummy" presStyleCnt="0"/>
      <dgm:spPr/>
    </dgm:pt>
    <dgm:pt modelId="{411E077A-0627-43BA-A825-79C5BA29F9BB}" type="pres">
      <dgm:prSet presAssocID="{5586797A-60F0-4F27-B217-AF7C07A4C07A}" presName="node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8B173D-901D-4FA6-8CCA-31AA428841CE}" type="pres">
      <dgm:prSet presAssocID="{93394EC6-8529-4F37-A703-2FD347D4B227}" presName="sibTrans" presStyleLbl="node1" presStyleIdx="6" presStyleCnt="7"/>
      <dgm:spPr/>
      <dgm:t>
        <a:bodyPr/>
        <a:lstStyle/>
        <a:p>
          <a:endParaRPr lang="zh-CN" altLang="en-US"/>
        </a:p>
      </dgm:t>
    </dgm:pt>
  </dgm:ptLst>
  <dgm:cxnLst>
    <dgm:cxn modelId="{CABD66D2-D512-48B4-8758-BFB90470FEE8}" srcId="{C800C6DE-85E2-4CF9-9908-08CB8F784555}" destId="{5586797A-60F0-4F27-B217-AF7C07A4C07A}" srcOrd="6" destOrd="0" parTransId="{6A3D701E-F399-4484-90E5-D86B5289FD1C}" sibTransId="{93394EC6-8529-4F37-A703-2FD347D4B227}"/>
    <dgm:cxn modelId="{343E00A9-D758-4A1C-952D-B49FB06273F0}" type="presOf" srcId="{4F8514F7-D6B8-4590-80F6-D420E64BD723}" destId="{E5E56C85-32F4-4E00-984C-3061B69272DF}" srcOrd="0" destOrd="0" presId="urn:microsoft.com/office/officeart/2005/8/layout/cycle1"/>
    <dgm:cxn modelId="{5C782E0C-C4C3-4AB7-B54D-6C690C4F59B6}" type="presOf" srcId="{C800C6DE-85E2-4CF9-9908-08CB8F784555}" destId="{3B8B27A5-B20C-415B-8CB7-0D74AD0D7C13}" srcOrd="0" destOrd="0" presId="urn:microsoft.com/office/officeart/2005/8/layout/cycle1"/>
    <dgm:cxn modelId="{2D8A7D7E-3655-453C-BDE1-0DA556B625C6}" srcId="{C800C6DE-85E2-4CF9-9908-08CB8F784555}" destId="{38ED18F3-5585-444F-95A7-5BF7577374C7}" srcOrd="4" destOrd="0" parTransId="{FB460F6B-014D-4199-B3CD-66D6E3AA98F8}" sibTransId="{6E8E43F7-0987-4ED8-89C8-08A3C0C5DC81}"/>
    <dgm:cxn modelId="{74E2EB2F-2CF0-45B1-BCC6-006A6EA53919}" srcId="{C800C6DE-85E2-4CF9-9908-08CB8F784555}" destId="{815D9611-99D2-4F9E-A974-473B11B4F307}" srcOrd="2" destOrd="0" parTransId="{5462A861-0F6B-45B6-9EE9-DDB0AE1FCB04}" sibTransId="{1117CBDB-45A6-4330-BF97-D115DA107E83}"/>
    <dgm:cxn modelId="{6E74E93D-804E-44D2-8FB4-570C1A95EBEA}" type="presOf" srcId="{38ED18F3-5585-444F-95A7-5BF7577374C7}" destId="{91401E64-FCD6-4C38-A2A0-831E84E61C6B}" srcOrd="0" destOrd="0" presId="urn:microsoft.com/office/officeart/2005/8/layout/cycle1"/>
    <dgm:cxn modelId="{C5B46F07-ABCB-46F9-9075-AA88B62C6FF6}" type="presOf" srcId="{1117CBDB-45A6-4330-BF97-D115DA107E83}" destId="{DACE4D8A-080B-4EDF-AE0B-17197E5EABAB}" srcOrd="0" destOrd="0" presId="urn:microsoft.com/office/officeart/2005/8/layout/cycle1"/>
    <dgm:cxn modelId="{17DBD890-1462-4926-AA4E-6D727C1F99D6}" srcId="{C800C6DE-85E2-4CF9-9908-08CB8F784555}" destId="{4F8514F7-D6B8-4590-80F6-D420E64BD723}" srcOrd="0" destOrd="0" parTransId="{A44C84D9-47D9-40F8-9085-1D43C6C46B2C}" sibTransId="{1C5BB978-CD74-42F6-9111-02D63A25980B}"/>
    <dgm:cxn modelId="{E352009B-9E52-4FD3-977F-F1FE7189BF2B}" srcId="{C800C6DE-85E2-4CF9-9908-08CB8F784555}" destId="{1C37D43F-E30B-4ED8-9EDC-323BE3841DE2}" srcOrd="1" destOrd="0" parTransId="{DCF5E86F-A520-4634-9C16-5C64424BAA2D}" sibTransId="{15795750-F525-4562-9CA5-BAD9766CF296}"/>
    <dgm:cxn modelId="{94E01A94-857B-4B56-8431-A2B2106416FE}" type="presOf" srcId="{1C37D43F-E30B-4ED8-9EDC-323BE3841DE2}" destId="{031DDF7B-E94C-4C1D-B890-071828B64A40}" srcOrd="0" destOrd="0" presId="urn:microsoft.com/office/officeart/2005/8/layout/cycle1"/>
    <dgm:cxn modelId="{F04A21E8-A00D-40C5-8B82-5AE32691E2C8}" type="presOf" srcId="{0FA683E0-FCB7-4D60-A23B-CCD077C7BAD0}" destId="{375D24D7-E5DF-4AE4-8067-C03791782AD1}" srcOrd="0" destOrd="0" presId="urn:microsoft.com/office/officeart/2005/8/layout/cycle1"/>
    <dgm:cxn modelId="{56050B66-9661-4711-ADA6-B8FEBC7316C8}" type="presOf" srcId="{1C5BB978-CD74-42F6-9111-02D63A25980B}" destId="{18036554-CD09-4CD9-9E6E-0D38A695F227}" srcOrd="0" destOrd="0" presId="urn:microsoft.com/office/officeart/2005/8/layout/cycle1"/>
    <dgm:cxn modelId="{59E26655-3C67-489F-8C6C-8BAAF5C1887E}" type="presOf" srcId="{5586797A-60F0-4F27-B217-AF7C07A4C07A}" destId="{411E077A-0627-43BA-A825-79C5BA29F9BB}" srcOrd="0" destOrd="0" presId="urn:microsoft.com/office/officeart/2005/8/layout/cycle1"/>
    <dgm:cxn modelId="{685B21B4-B007-4E17-9B53-E404C5D21315}" srcId="{C800C6DE-85E2-4CF9-9908-08CB8F784555}" destId="{E06CA58D-7C21-49CC-80A1-1CC2019983C2}" srcOrd="3" destOrd="0" parTransId="{A0BA3878-D919-48F9-904F-C81FFACA3F96}" sibTransId="{0FA683E0-FCB7-4D60-A23B-CCD077C7BAD0}"/>
    <dgm:cxn modelId="{7D8C0B1F-761C-4051-96E6-531AD6810E09}" type="presOf" srcId="{E06CA58D-7C21-49CC-80A1-1CC2019983C2}" destId="{61F8E417-E1DA-4F27-B10C-6572FF90AF6F}" srcOrd="0" destOrd="0" presId="urn:microsoft.com/office/officeart/2005/8/layout/cycle1"/>
    <dgm:cxn modelId="{6F33F830-6DBA-43F2-BA3A-A440459263BF}" type="presOf" srcId="{6E8E43F7-0987-4ED8-89C8-08A3C0C5DC81}" destId="{2D5E4942-255A-4C01-9487-A0676384AF89}" srcOrd="0" destOrd="0" presId="urn:microsoft.com/office/officeart/2005/8/layout/cycle1"/>
    <dgm:cxn modelId="{489F6B57-A6DC-4BB0-A53C-90CEAA23D0C5}" type="presOf" srcId="{CEB9F256-DAAE-4F45-8F83-E29F0829E265}" destId="{5F8909FB-2852-49A6-859F-C407A1821741}" srcOrd="0" destOrd="0" presId="urn:microsoft.com/office/officeart/2005/8/layout/cycle1"/>
    <dgm:cxn modelId="{34A073A5-0E84-41FF-BFCD-E8ECE824AD49}" type="presOf" srcId="{15795750-F525-4562-9CA5-BAD9766CF296}" destId="{7B2FBC7F-8275-4903-B0E9-DDE6C4848B19}" srcOrd="0" destOrd="0" presId="urn:microsoft.com/office/officeart/2005/8/layout/cycle1"/>
    <dgm:cxn modelId="{A765359E-0780-4B2E-A872-4810DAD9DD60}" type="presOf" srcId="{93394EC6-8529-4F37-A703-2FD347D4B227}" destId="{338B173D-901D-4FA6-8CCA-31AA428841CE}" srcOrd="0" destOrd="0" presId="urn:microsoft.com/office/officeart/2005/8/layout/cycle1"/>
    <dgm:cxn modelId="{E31052B3-0722-4DD4-AD3B-B4CCF65A7408}" srcId="{C800C6DE-85E2-4CF9-9908-08CB8F784555}" destId="{6DAE409C-0001-4374-9485-3E081B48099D}" srcOrd="5" destOrd="0" parTransId="{C0A53FA7-0CD4-491B-8800-0F11658DA870}" sibTransId="{CEB9F256-DAAE-4F45-8F83-E29F0829E265}"/>
    <dgm:cxn modelId="{56388AF3-A2BA-4709-9527-69CF408EF0E9}" type="presOf" srcId="{815D9611-99D2-4F9E-A974-473B11B4F307}" destId="{6A430472-C1D7-4FE1-AC3C-D7513D178B07}" srcOrd="0" destOrd="0" presId="urn:microsoft.com/office/officeart/2005/8/layout/cycle1"/>
    <dgm:cxn modelId="{51E807C2-CB18-49A0-B578-A918E1214E89}" type="presOf" srcId="{6DAE409C-0001-4374-9485-3E081B48099D}" destId="{FEBFB0AE-6E3C-4A71-95A9-73D7EED40E08}" srcOrd="0" destOrd="0" presId="urn:microsoft.com/office/officeart/2005/8/layout/cycle1"/>
    <dgm:cxn modelId="{BFCF52F4-BB78-4217-BC2C-675A4ABA2CAC}" type="presParOf" srcId="{3B8B27A5-B20C-415B-8CB7-0D74AD0D7C13}" destId="{EA402FF8-E59F-4E64-86AE-74774A978CD5}" srcOrd="0" destOrd="0" presId="urn:microsoft.com/office/officeart/2005/8/layout/cycle1"/>
    <dgm:cxn modelId="{9AAF749D-AAB6-407A-896E-A5C2EF5ECBAB}" type="presParOf" srcId="{3B8B27A5-B20C-415B-8CB7-0D74AD0D7C13}" destId="{E5E56C85-32F4-4E00-984C-3061B69272DF}" srcOrd="1" destOrd="0" presId="urn:microsoft.com/office/officeart/2005/8/layout/cycle1"/>
    <dgm:cxn modelId="{499E03A9-ED92-43DD-9718-880E229DEB26}" type="presParOf" srcId="{3B8B27A5-B20C-415B-8CB7-0D74AD0D7C13}" destId="{18036554-CD09-4CD9-9E6E-0D38A695F227}" srcOrd="2" destOrd="0" presId="urn:microsoft.com/office/officeart/2005/8/layout/cycle1"/>
    <dgm:cxn modelId="{722981CC-9575-4D06-AEF7-6BB237AE47B4}" type="presParOf" srcId="{3B8B27A5-B20C-415B-8CB7-0D74AD0D7C13}" destId="{0CD5CD0F-C89E-4AF0-9E09-984E38D11709}" srcOrd="3" destOrd="0" presId="urn:microsoft.com/office/officeart/2005/8/layout/cycle1"/>
    <dgm:cxn modelId="{5AEB78C1-D652-4D62-8B71-C0C39BDF31C2}" type="presParOf" srcId="{3B8B27A5-B20C-415B-8CB7-0D74AD0D7C13}" destId="{031DDF7B-E94C-4C1D-B890-071828B64A40}" srcOrd="4" destOrd="0" presId="urn:microsoft.com/office/officeart/2005/8/layout/cycle1"/>
    <dgm:cxn modelId="{CD7049B6-F753-4F1A-AC24-8A105AD9812C}" type="presParOf" srcId="{3B8B27A5-B20C-415B-8CB7-0D74AD0D7C13}" destId="{7B2FBC7F-8275-4903-B0E9-DDE6C4848B19}" srcOrd="5" destOrd="0" presId="urn:microsoft.com/office/officeart/2005/8/layout/cycle1"/>
    <dgm:cxn modelId="{1FBB8EA6-1977-4B79-9DA0-8EF896B72D03}" type="presParOf" srcId="{3B8B27A5-B20C-415B-8CB7-0D74AD0D7C13}" destId="{7A92CBE9-16A9-45BF-BCA5-10E5D5205A6B}" srcOrd="6" destOrd="0" presId="urn:microsoft.com/office/officeart/2005/8/layout/cycle1"/>
    <dgm:cxn modelId="{5CE9C90B-417C-4BC6-9B97-585E7F134A77}" type="presParOf" srcId="{3B8B27A5-B20C-415B-8CB7-0D74AD0D7C13}" destId="{6A430472-C1D7-4FE1-AC3C-D7513D178B07}" srcOrd="7" destOrd="0" presId="urn:microsoft.com/office/officeart/2005/8/layout/cycle1"/>
    <dgm:cxn modelId="{30C404DF-DB8F-4FDD-A87A-41692EE5E555}" type="presParOf" srcId="{3B8B27A5-B20C-415B-8CB7-0D74AD0D7C13}" destId="{DACE4D8A-080B-4EDF-AE0B-17197E5EABAB}" srcOrd="8" destOrd="0" presId="urn:microsoft.com/office/officeart/2005/8/layout/cycle1"/>
    <dgm:cxn modelId="{8E9C762F-6668-408F-8CA7-05C29CA163B6}" type="presParOf" srcId="{3B8B27A5-B20C-415B-8CB7-0D74AD0D7C13}" destId="{C7B93191-E391-4305-9162-90FE6BCB952C}" srcOrd="9" destOrd="0" presId="urn:microsoft.com/office/officeart/2005/8/layout/cycle1"/>
    <dgm:cxn modelId="{9035FD6D-DDF1-4EFB-B0B1-2E54C76CA98F}" type="presParOf" srcId="{3B8B27A5-B20C-415B-8CB7-0D74AD0D7C13}" destId="{61F8E417-E1DA-4F27-B10C-6572FF90AF6F}" srcOrd="10" destOrd="0" presId="urn:microsoft.com/office/officeart/2005/8/layout/cycle1"/>
    <dgm:cxn modelId="{A28DF3D5-6305-4C30-ACD2-3B08AED0EA58}" type="presParOf" srcId="{3B8B27A5-B20C-415B-8CB7-0D74AD0D7C13}" destId="{375D24D7-E5DF-4AE4-8067-C03791782AD1}" srcOrd="11" destOrd="0" presId="urn:microsoft.com/office/officeart/2005/8/layout/cycle1"/>
    <dgm:cxn modelId="{7DC55950-2F0B-4D92-836B-8E5BBDC5C995}" type="presParOf" srcId="{3B8B27A5-B20C-415B-8CB7-0D74AD0D7C13}" destId="{6D0A9A86-7965-483D-90D6-5BF952039A5D}" srcOrd="12" destOrd="0" presId="urn:microsoft.com/office/officeart/2005/8/layout/cycle1"/>
    <dgm:cxn modelId="{EBAA19F3-A17A-4848-9688-587F720ED065}" type="presParOf" srcId="{3B8B27A5-B20C-415B-8CB7-0D74AD0D7C13}" destId="{91401E64-FCD6-4C38-A2A0-831E84E61C6B}" srcOrd="13" destOrd="0" presId="urn:microsoft.com/office/officeart/2005/8/layout/cycle1"/>
    <dgm:cxn modelId="{7CF9649C-D074-41A3-A128-C9B37445F0AB}" type="presParOf" srcId="{3B8B27A5-B20C-415B-8CB7-0D74AD0D7C13}" destId="{2D5E4942-255A-4C01-9487-A0676384AF89}" srcOrd="14" destOrd="0" presId="urn:microsoft.com/office/officeart/2005/8/layout/cycle1"/>
    <dgm:cxn modelId="{D797CB10-5EE8-4CA4-979F-42AE0808AA21}" type="presParOf" srcId="{3B8B27A5-B20C-415B-8CB7-0D74AD0D7C13}" destId="{FBCE4DBB-BB4F-4FC6-8369-B6FEF0497CF2}" srcOrd="15" destOrd="0" presId="urn:microsoft.com/office/officeart/2005/8/layout/cycle1"/>
    <dgm:cxn modelId="{4D4EC44A-47C2-4405-9FFF-903069DB2771}" type="presParOf" srcId="{3B8B27A5-B20C-415B-8CB7-0D74AD0D7C13}" destId="{FEBFB0AE-6E3C-4A71-95A9-73D7EED40E08}" srcOrd="16" destOrd="0" presId="urn:microsoft.com/office/officeart/2005/8/layout/cycle1"/>
    <dgm:cxn modelId="{C9084F30-95E7-4313-9834-13D9D7427359}" type="presParOf" srcId="{3B8B27A5-B20C-415B-8CB7-0D74AD0D7C13}" destId="{5F8909FB-2852-49A6-859F-C407A1821741}" srcOrd="17" destOrd="0" presId="urn:microsoft.com/office/officeart/2005/8/layout/cycle1"/>
    <dgm:cxn modelId="{6D307D92-8B49-4407-9089-C4081EEEB5FF}" type="presParOf" srcId="{3B8B27A5-B20C-415B-8CB7-0D74AD0D7C13}" destId="{C58BD9B5-8EA3-437D-8B90-746E0B384390}" srcOrd="18" destOrd="0" presId="urn:microsoft.com/office/officeart/2005/8/layout/cycle1"/>
    <dgm:cxn modelId="{0685885B-585F-4F1A-AC7B-271C1B15508F}" type="presParOf" srcId="{3B8B27A5-B20C-415B-8CB7-0D74AD0D7C13}" destId="{411E077A-0627-43BA-A825-79C5BA29F9BB}" srcOrd="19" destOrd="0" presId="urn:microsoft.com/office/officeart/2005/8/layout/cycle1"/>
    <dgm:cxn modelId="{C419E4FE-5D47-42C5-8B8B-66E09DDC0DAA}" type="presParOf" srcId="{3B8B27A5-B20C-415B-8CB7-0D74AD0D7C13}" destId="{338B173D-901D-4FA6-8CCA-31AA428841CE}" srcOrd="2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800C6DE-85E2-4CF9-9908-08CB8F784555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F8514F7-D6B8-4590-80F6-D420E64BD723}">
      <dgm:prSet phldrT="[文本]"/>
      <dgm:spPr/>
      <dgm:t>
        <a:bodyPr/>
        <a:lstStyle/>
        <a:p>
          <a:r>
            <a:rPr lang="zh-CN" altLang="en-US" dirty="0" smtClean="0"/>
            <a:t>定义目标</a:t>
          </a:r>
          <a:endParaRPr lang="zh-CN" altLang="en-US" dirty="0"/>
        </a:p>
      </dgm:t>
    </dgm:pt>
    <dgm:pt modelId="{A44C84D9-47D9-40F8-9085-1D43C6C46B2C}" type="parTrans" cxnId="{17DBD890-1462-4926-AA4E-6D727C1F99D6}">
      <dgm:prSet/>
      <dgm:spPr/>
      <dgm:t>
        <a:bodyPr/>
        <a:lstStyle/>
        <a:p>
          <a:endParaRPr lang="zh-CN" altLang="en-US"/>
        </a:p>
      </dgm:t>
    </dgm:pt>
    <dgm:pt modelId="{1C5BB978-CD74-42F6-9111-02D63A25980B}" type="sibTrans" cxnId="{17DBD890-1462-4926-AA4E-6D727C1F99D6}">
      <dgm:prSet/>
      <dgm:spPr/>
      <dgm:t>
        <a:bodyPr/>
        <a:lstStyle/>
        <a:p>
          <a:endParaRPr lang="zh-CN" altLang="en-US"/>
        </a:p>
      </dgm:t>
    </dgm:pt>
    <dgm:pt modelId="{E06CA58D-7C21-49CC-80A1-1CC2019983C2}">
      <dgm:prSet phldrT="[文本]"/>
      <dgm:spPr/>
      <dgm:t>
        <a:bodyPr/>
        <a:lstStyle/>
        <a:p>
          <a:r>
            <a:rPr lang="zh-CN" altLang="en-US" dirty="0" smtClean="0"/>
            <a:t>部署系统</a:t>
          </a:r>
          <a:endParaRPr lang="zh-CN" altLang="en-US" dirty="0"/>
        </a:p>
      </dgm:t>
    </dgm:pt>
    <dgm:pt modelId="{A0BA3878-D919-48F9-904F-C81FFACA3F96}" type="parTrans" cxnId="{685B21B4-B007-4E17-9B53-E404C5D21315}">
      <dgm:prSet/>
      <dgm:spPr/>
      <dgm:t>
        <a:bodyPr/>
        <a:lstStyle/>
        <a:p>
          <a:endParaRPr lang="zh-CN" altLang="en-US"/>
        </a:p>
      </dgm:t>
    </dgm:pt>
    <dgm:pt modelId="{0FA683E0-FCB7-4D60-A23B-CCD077C7BAD0}" type="sibTrans" cxnId="{685B21B4-B007-4E17-9B53-E404C5D21315}">
      <dgm:prSet/>
      <dgm:spPr/>
      <dgm:t>
        <a:bodyPr/>
        <a:lstStyle/>
        <a:p>
          <a:endParaRPr lang="zh-CN" altLang="en-US"/>
        </a:p>
      </dgm:t>
    </dgm:pt>
    <dgm:pt modelId="{38ED18F3-5585-444F-95A7-5BF7577374C7}">
      <dgm:prSet phldrT="[文本]"/>
      <dgm:spPr/>
      <dgm:t>
        <a:bodyPr/>
        <a:lstStyle/>
        <a:p>
          <a:r>
            <a:rPr lang="zh-CN" altLang="en-US" dirty="0" smtClean="0">
              <a:solidFill>
                <a:srgbClr val="00B050"/>
              </a:solidFill>
            </a:rPr>
            <a:t>发布总结</a:t>
          </a:r>
          <a:endParaRPr lang="zh-CN" altLang="en-US" dirty="0">
            <a:solidFill>
              <a:srgbClr val="00B050"/>
            </a:solidFill>
          </a:endParaRPr>
        </a:p>
      </dgm:t>
    </dgm:pt>
    <dgm:pt modelId="{FB460F6B-014D-4199-B3CD-66D6E3AA98F8}" type="parTrans" cxnId="{2D8A7D7E-3655-453C-BDE1-0DA556B625C6}">
      <dgm:prSet/>
      <dgm:spPr/>
      <dgm:t>
        <a:bodyPr/>
        <a:lstStyle/>
        <a:p>
          <a:endParaRPr lang="zh-CN" altLang="en-US"/>
        </a:p>
      </dgm:t>
    </dgm:pt>
    <dgm:pt modelId="{6E8E43F7-0987-4ED8-89C8-08A3C0C5DC81}" type="sibTrans" cxnId="{2D8A7D7E-3655-453C-BDE1-0DA556B625C6}">
      <dgm:prSet/>
      <dgm:spPr/>
      <dgm:t>
        <a:bodyPr/>
        <a:lstStyle/>
        <a:p>
          <a:endParaRPr lang="zh-CN" altLang="en-US"/>
        </a:p>
      </dgm:t>
    </dgm:pt>
    <dgm:pt modelId="{6DAE409C-0001-4374-9485-3E081B48099D}">
      <dgm:prSet phldrT="[文本]"/>
      <dgm:spPr/>
      <dgm:t>
        <a:bodyPr/>
        <a:lstStyle/>
        <a:p>
          <a:r>
            <a:rPr lang="zh-CN" altLang="en-US" dirty="0" smtClean="0"/>
            <a:t>产品完善</a:t>
          </a:r>
          <a:endParaRPr lang="zh-CN" altLang="en-US" dirty="0"/>
        </a:p>
      </dgm:t>
    </dgm:pt>
    <dgm:pt modelId="{C0A53FA7-0CD4-491B-8800-0F11658DA870}" type="parTrans" cxnId="{E31052B3-0722-4DD4-AD3B-B4CCF65A7408}">
      <dgm:prSet/>
      <dgm:spPr/>
      <dgm:t>
        <a:bodyPr/>
        <a:lstStyle/>
        <a:p>
          <a:endParaRPr lang="zh-CN" altLang="en-US"/>
        </a:p>
      </dgm:t>
    </dgm:pt>
    <dgm:pt modelId="{CEB9F256-DAAE-4F45-8F83-E29F0829E265}" type="sibTrans" cxnId="{E31052B3-0722-4DD4-AD3B-B4CCF65A7408}">
      <dgm:prSet/>
      <dgm:spPr/>
      <dgm:t>
        <a:bodyPr/>
        <a:lstStyle/>
        <a:p>
          <a:endParaRPr lang="zh-CN" altLang="en-US"/>
        </a:p>
      </dgm:t>
    </dgm:pt>
    <dgm:pt modelId="{5586797A-60F0-4F27-B217-AF7C07A4C07A}">
      <dgm:prSet phldrT="[文本]"/>
      <dgm:spPr/>
      <dgm:t>
        <a:bodyPr/>
        <a:lstStyle/>
        <a:p>
          <a:r>
            <a:rPr lang="zh-CN" altLang="en-US" dirty="0" smtClean="0"/>
            <a:t>新一轮灰度发布或完整发布</a:t>
          </a:r>
          <a:endParaRPr lang="zh-CN" altLang="en-US" dirty="0"/>
        </a:p>
      </dgm:t>
    </dgm:pt>
    <dgm:pt modelId="{6A3D701E-F399-4484-90E5-D86B5289FD1C}" type="parTrans" cxnId="{CABD66D2-D512-48B4-8758-BFB90470FEE8}">
      <dgm:prSet/>
      <dgm:spPr/>
      <dgm:t>
        <a:bodyPr/>
        <a:lstStyle/>
        <a:p>
          <a:endParaRPr lang="zh-CN" altLang="en-US"/>
        </a:p>
      </dgm:t>
    </dgm:pt>
    <dgm:pt modelId="{93394EC6-8529-4F37-A703-2FD347D4B227}" type="sibTrans" cxnId="{CABD66D2-D512-48B4-8758-BFB90470FEE8}">
      <dgm:prSet/>
      <dgm:spPr/>
      <dgm:t>
        <a:bodyPr/>
        <a:lstStyle/>
        <a:p>
          <a:endParaRPr lang="zh-CN" altLang="en-US"/>
        </a:p>
      </dgm:t>
    </dgm:pt>
    <dgm:pt modelId="{1C37D43F-E30B-4ED8-9EDC-323BE3841DE2}">
      <dgm:prSet phldrT="[文本]"/>
      <dgm:spPr/>
      <dgm:t>
        <a:bodyPr/>
        <a:lstStyle/>
        <a:p>
          <a:r>
            <a:rPr lang="zh-CN" altLang="en-US" dirty="0" smtClean="0"/>
            <a:t>选定策略</a:t>
          </a:r>
          <a:endParaRPr lang="zh-CN" altLang="en-US" dirty="0"/>
        </a:p>
      </dgm:t>
    </dgm:pt>
    <dgm:pt modelId="{DCF5E86F-A520-4634-9C16-5C64424BAA2D}" type="parTrans" cxnId="{E352009B-9E52-4FD3-977F-F1FE7189BF2B}">
      <dgm:prSet/>
      <dgm:spPr/>
      <dgm:t>
        <a:bodyPr/>
        <a:lstStyle/>
        <a:p>
          <a:endParaRPr lang="zh-CN" altLang="en-US"/>
        </a:p>
      </dgm:t>
    </dgm:pt>
    <dgm:pt modelId="{15795750-F525-4562-9CA5-BAD9766CF296}" type="sibTrans" cxnId="{E352009B-9E52-4FD3-977F-F1FE7189BF2B}">
      <dgm:prSet/>
      <dgm:spPr/>
      <dgm:t>
        <a:bodyPr/>
        <a:lstStyle/>
        <a:p>
          <a:endParaRPr lang="zh-CN" altLang="en-US"/>
        </a:p>
      </dgm:t>
    </dgm:pt>
    <dgm:pt modelId="{815D9611-99D2-4F9E-A974-473B11B4F307}">
      <dgm:prSet phldrT="[文本]"/>
      <dgm:spPr/>
      <dgm:t>
        <a:bodyPr/>
        <a:lstStyle/>
        <a:p>
          <a:r>
            <a:rPr lang="zh-CN" altLang="en-US" dirty="0" smtClean="0"/>
            <a:t>筛选用户</a:t>
          </a:r>
          <a:endParaRPr lang="zh-CN" altLang="en-US" dirty="0"/>
        </a:p>
      </dgm:t>
    </dgm:pt>
    <dgm:pt modelId="{5462A861-0F6B-45B6-9EE9-DDB0AE1FCB04}" type="parTrans" cxnId="{74E2EB2F-2CF0-45B1-BCC6-006A6EA53919}">
      <dgm:prSet/>
      <dgm:spPr/>
      <dgm:t>
        <a:bodyPr/>
        <a:lstStyle/>
        <a:p>
          <a:endParaRPr lang="zh-CN" altLang="en-US"/>
        </a:p>
      </dgm:t>
    </dgm:pt>
    <dgm:pt modelId="{1117CBDB-45A6-4330-BF97-D115DA107E83}" type="sibTrans" cxnId="{74E2EB2F-2CF0-45B1-BCC6-006A6EA53919}">
      <dgm:prSet/>
      <dgm:spPr/>
      <dgm:t>
        <a:bodyPr/>
        <a:lstStyle/>
        <a:p>
          <a:endParaRPr lang="zh-CN" altLang="en-US"/>
        </a:p>
      </dgm:t>
    </dgm:pt>
    <dgm:pt modelId="{3B8B27A5-B20C-415B-8CB7-0D74AD0D7C13}" type="pres">
      <dgm:prSet presAssocID="{C800C6DE-85E2-4CF9-9908-08CB8F78455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A402FF8-E59F-4E64-86AE-74774A978CD5}" type="pres">
      <dgm:prSet presAssocID="{4F8514F7-D6B8-4590-80F6-D420E64BD723}" presName="dummy" presStyleCnt="0"/>
      <dgm:spPr/>
    </dgm:pt>
    <dgm:pt modelId="{E5E56C85-32F4-4E00-984C-3061B69272DF}" type="pres">
      <dgm:prSet presAssocID="{4F8514F7-D6B8-4590-80F6-D420E64BD723}" presName="node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036554-CD09-4CD9-9E6E-0D38A695F227}" type="pres">
      <dgm:prSet presAssocID="{1C5BB978-CD74-42F6-9111-02D63A25980B}" presName="sibTrans" presStyleLbl="node1" presStyleIdx="0" presStyleCnt="7"/>
      <dgm:spPr/>
      <dgm:t>
        <a:bodyPr/>
        <a:lstStyle/>
        <a:p>
          <a:endParaRPr lang="zh-CN" altLang="en-US"/>
        </a:p>
      </dgm:t>
    </dgm:pt>
    <dgm:pt modelId="{0CD5CD0F-C89E-4AF0-9E09-984E38D11709}" type="pres">
      <dgm:prSet presAssocID="{1C37D43F-E30B-4ED8-9EDC-323BE3841DE2}" presName="dummy" presStyleCnt="0"/>
      <dgm:spPr/>
    </dgm:pt>
    <dgm:pt modelId="{031DDF7B-E94C-4C1D-B890-071828B64A40}" type="pres">
      <dgm:prSet presAssocID="{1C37D43F-E30B-4ED8-9EDC-323BE3841DE2}" presName="node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2FBC7F-8275-4903-B0E9-DDE6C4848B19}" type="pres">
      <dgm:prSet presAssocID="{15795750-F525-4562-9CA5-BAD9766CF296}" presName="sibTrans" presStyleLbl="node1" presStyleIdx="1" presStyleCnt="7"/>
      <dgm:spPr/>
      <dgm:t>
        <a:bodyPr/>
        <a:lstStyle/>
        <a:p>
          <a:endParaRPr lang="zh-CN" altLang="en-US"/>
        </a:p>
      </dgm:t>
    </dgm:pt>
    <dgm:pt modelId="{7A92CBE9-16A9-45BF-BCA5-10E5D5205A6B}" type="pres">
      <dgm:prSet presAssocID="{815D9611-99D2-4F9E-A974-473B11B4F307}" presName="dummy" presStyleCnt="0"/>
      <dgm:spPr/>
    </dgm:pt>
    <dgm:pt modelId="{6A430472-C1D7-4FE1-AC3C-D7513D178B07}" type="pres">
      <dgm:prSet presAssocID="{815D9611-99D2-4F9E-A974-473B11B4F307}" presName="node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CE4D8A-080B-4EDF-AE0B-17197E5EABAB}" type="pres">
      <dgm:prSet presAssocID="{1117CBDB-45A6-4330-BF97-D115DA107E83}" presName="sibTrans" presStyleLbl="node1" presStyleIdx="2" presStyleCnt="7"/>
      <dgm:spPr/>
      <dgm:t>
        <a:bodyPr/>
        <a:lstStyle/>
        <a:p>
          <a:endParaRPr lang="zh-CN" altLang="en-US"/>
        </a:p>
      </dgm:t>
    </dgm:pt>
    <dgm:pt modelId="{C7B93191-E391-4305-9162-90FE6BCB952C}" type="pres">
      <dgm:prSet presAssocID="{E06CA58D-7C21-49CC-80A1-1CC2019983C2}" presName="dummy" presStyleCnt="0"/>
      <dgm:spPr/>
    </dgm:pt>
    <dgm:pt modelId="{61F8E417-E1DA-4F27-B10C-6572FF90AF6F}" type="pres">
      <dgm:prSet presAssocID="{E06CA58D-7C21-49CC-80A1-1CC2019983C2}" presName="node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5D24D7-E5DF-4AE4-8067-C03791782AD1}" type="pres">
      <dgm:prSet presAssocID="{0FA683E0-FCB7-4D60-A23B-CCD077C7BAD0}" presName="sibTrans" presStyleLbl="node1" presStyleIdx="3" presStyleCnt="7"/>
      <dgm:spPr/>
      <dgm:t>
        <a:bodyPr/>
        <a:lstStyle/>
        <a:p>
          <a:endParaRPr lang="zh-CN" altLang="en-US"/>
        </a:p>
      </dgm:t>
    </dgm:pt>
    <dgm:pt modelId="{6D0A9A86-7965-483D-90D6-5BF952039A5D}" type="pres">
      <dgm:prSet presAssocID="{38ED18F3-5585-444F-95A7-5BF7577374C7}" presName="dummy" presStyleCnt="0"/>
      <dgm:spPr/>
    </dgm:pt>
    <dgm:pt modelId="{91401E64-FCD6-4C38-A2A0-831E84E61C6B}" type="pres">
      <dgm:prSet presAssocID="{38ED18F3-5585-444F-95A7-5BF7577374C7}" presName="node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5E4942-255A-4C01-9487-A0676384AF89}" type="pres">
      <dgm:prSet presAssocID="{6E8E43F7-0987-4ED8-89C8-08A3C0C5DC81}" presName="sibTrans" presStyleLbl="node1" presStyleIdx="4" presStyleCnt="7"/>
      <dgm:spPr/>
      <dgm:t>
        <a:bodyPr/>
        <a:lstStyle/>
        <a:p>
          <a:endParaRPr lang="zh-CN" altLang="en-US"/>
        </a:p>
      </dgm:t>
    </dgm:pt>
    <dgm:pt modelId="{FBCE4DBB-BB4F-4FC6-8369-B6FEF0497CF2}" type="pres">
      <dgm:prSet presAssocID="{6DAE409C-0001-4374-9485-3E081B48099D}" presName="dummy" presStyleCnt="0"/>
      <dgm:spPr/>
    </dgm:pt>
    <dgm:pt modelId="{FEBFB0AE-6E3C-4A71-95A9-73D7EED40E08}" type="pres">
      <dgm:prSet presAssocID="{6DAE409C-0001-4374-9485-3E081B48099D}" presName="node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8909FB-2852-49A6-859F-C407A1821741}" type="pres">
      <dgm:prSet presAssocID="{CEB9F256-DAAE-4F45-8F83-E29F0829E265}" presName="sibTrans" presStyleLbl="node1" presStyleIdx="5" presStyleCnt="7"/>
      <dgm:spPr/>
      <dgm:t>
        <a:bodyPr/>
        <a:lstStyle/>
        <a:p>
          <a:endParaRPr lang="zh-CN" altLang="en-US"/>
        </a:p>
      </dgm:t>
    </dgm:pt>
    <dgm:pt modelId="{C58BD9B5-8EA3-437D-8B90-746E0B384390}" type="pres">
      <dgm:prSet presAssocID="{5586797A-60F0-4F27-B217-AF7C07A4C07A}" presName="dummy" presStyleCnt="0"/>
      <dgm:spPr/>
    </dgm:pt>
    <dgm:pt modelId="{411E077A-0627-43BA-A825-79C5BA29F9BB}" type="pres">
      <dgm:prSet presAssocID="{5586797A-60F0-4F27-B217-AF7C07A4C07A}" presName="node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8B173D-901D-4FA6-8CCA-31AA428841CE}" type="pres">
      <dgm:prSet presAssocID="{93394EC6-8529-4F37-A703-2FD347D4B227}" presName="sibTrans" presStyleLbl="node1" presStyleIdx="6" presStyleCnt="7"/>
      <dgm:spPr/>
      <dgm:t>
        <a:bodyPr/>
        <a:lstStyle/>
        <a:p>
          <a:endParaRPr lang="zh-CN" altLang="en-US"/>
        </a:p>
      </dgm:t>
    </dgm:pt>
  </dgm:ptLst>
  <dgm:cxnLst>
    <dgm:cxn modelId="{2D8A7D7E-3655-453C-BDE1-0DA556B625C6}" srcId="{C800C6DE-85E2-4CF9-9908-08CB8F784555}" destId="{38ED18F3-5585-444F-95A7-5BF7577374C7}" srcOrd="4" destOrd="0" parTransId="{FB460F6B-014D-4199-B3CD-66D6E3AA98F8}" sibTransId="{6E8E43F7-0987-4ED8-89C8-08A3C0C5DC81}"/>
    <dgm:cxn modelId="{E352009B-9E52-4FD3-977F-F1FE7189BF2B}" srcId="{C800C6DE-85E2-4CF9-9908-08CB8F784555}" destId="{1C37D43F-E30B-4ED8-9EDC-323BE3841DE2}" srcOrd="1" destOrd="0" parTransId="{DCF5E86F-A520-4634-9C16-5C64424BAA2D}" sibTransId="{15795750-F525-4562-9CA5-BAD9766CF296}"/>
    <dgm:cxn modelId="{FA5D915C-9021-4341-9CBE-4D9EDC7F6094}" type="presOf" srcId="{1C5BB978-CD74-42F6-9111-02D63A25980B}" destId="{18036554-CD09-4CD9-9E6E-0D38A695F227}" srcOrd="0" destOrd="0" presId="urn:microsoft.com/office/officeart/2005/8/layout/cycle1"/>
    <dgm:cxn modelId="{E31052B3-0722-4DD4-AD3B-B4CCF65A7408}" srcId="{C800C6DE-85E2-4CF9-9908-08CB8F784555}" destId="{6DAE409C-0001-4374-9485-3E081B48099D}" srcOrd="5" destOrd="0" parTransId="{C0A53FA7-0CD4-491B-8800-0F11658DA870}" sibTransId="{CEB9F256-DAAE-4F45-8F83-E29F0829E265}"/>
    <dgm:cxn modelId="{74E2EB2F-2CF0-45B1-BCC6-006A6EA53919}" srcId="{C800C6DE-85E2-4CF9-9908-08CB8F784555}" destId="{815D9611-99D2-4F9E-A974-473B11B4F307}" srcOrd="2" destOrd="0" parTransId="{5462A861-0F6B-45B6-9EE9-DDB0AE1FCB04}" sibTransId="{1117CBDB-45A6-4330-BF97-D115DA107E83}"/>
    <dgm:cxn modelId="{685B21B4-B007-4E17-9B53-E404C5D21315}" srcId="{C800C6DE-85E2-4CF9-9908-08CB8F784555}" destId="{E06CA58D-7C21-49CC-80A1-1CC2019983C2}" srcOrd="3" destOrd="0" parTransId="{A0BA3878-D919-48F9-904F-C81FFACA3F96}" sibTransId="{0FA683E0-FCB7-4D60-A23B-CCD077C7BAD0}"/>
    <dgm:cxn modelId="{6E66AA5A-4540-4867-864A-8884685E3B94}" type="presOf" srcId="{CEB9F256-DAAE-4F45-8F83-E29F0829E265}" destId="{5F8909FB-2852-49A6-859F-C407A1821741}" srcOrd="0" destOrd="0" presId="urn:microsoft.com/office/officeart/2005/8/layout/cycle1"/>
    <dgm:cxn modelId="{373CDA8B-BA0E-4558-9877-03E821D4E66B}" type="presOf" srcId="{6E8E43F7-0987-4ED8-89C8-08A3C0C5DC81}" destId="{2D5E4942-255A-4C01-9487-A0676384AF89}" srcOrd="0" destOrd="0" presId="urn:microsoft.com/office/officeart/2005/8/layout/cycle1"/>
    <dgm:cxn modelId="{1C7886F7-E10A-497B-9BE3-D347ECBDF91E}" type="presOf" srcId="{6DAE409C-0001-4374-9485-3E081B48099D}" destId="{FEBFB0AE-6E3C-4A71-95A9-73D7EED40E08}" srcOrd="0" destOrd="0" presId="urn:microsoft.com/office/officeart/2005/8/layout/cycle1"/>
    <dgm:cxn modelId="{7072BF78-A74D-460F-B70C-6910B25596C1}" type="presOf" srcId="{93394EC6-8529-4F37-A703-2FD347D4B227}" destId="{338B173D-901D-4FA6-8CCA-31AA428841CE}" srcOrd="0" destOrd="0" presId="urn:microsoft.com/office/officeart/2005/8/layout/cycle1"/>
    <dgm:cxn modelId="{774C08AD-BC4E-4E33-8B83-84DEE3039398}" type="presOf" srcId="{1117CBDB-45A6-4330-BF97-D115DA107E83}" destId="{DACE4D8A-080B-4EDF-AE0B-17197E5EABAB}" srcOrd="0" destOrd="0" presId="urn:microsoft.com/office/officeart/2005/8/layout/cycle1"/>
    <dgm:cxn modelId="{6C42A4F0-4709-42C5-96E6-AE82E70281A8}" type="presOf" srcId="{0FA683E0-FCB7-4D60-A23B-CCD077C7BAD0}" destId="{375D24D7-E5DF-4AE4-8067-C03791782AD1}" srcOrd="0" destOrd="0" presId="urn:microsoft.com/office/officeart/2005/8/layout/cycle1"/>
    <dgm:cxn modelId="{CABD66D2-D512-48B4-8758-BFB90470FEE8}" srcId="{C800C6DE-85E2-4CF9-9908-08CB8F784555}" destId="{5586797A-60F0-4F27-B217-AF7C07A4C07A}" srcOrd="6" destOrd="0" parTransId="{6A3D701E-F399-4484-90E5-D86B5289FD1C}" sibTransId="{93394EC6-8529-4F37-A703-2FD347D4B227}"/>
    <dgm:cxn modelId="{04C531F9-C502-48C9-83D9-C962D0F167A3}" type="presOf" srcId="{1C37D43F-E30B-4ED8-9EDC-323BE3841DE2}" destId="{031DDF7B-E94C-4C1D-B890-071828B64A40}" srcOrd="0" destOrd="0" presId="urn:microsoft.com/office/officeart/2005/8/layout/cycle1"/>
    <dgm:cxn modelId="{7A6EE57E-3314-4855-B333-06D04461AE78}" type="presOf" srcId="{4F8514F7-D6B8-4590-80F6-D420E64BD723}" destId="{E5E56C85-32F4-4E00-984C-3061B69272DF}" srcOrd="0" destOrd="0" presId="urn:microsoft.com/office/officeart/2005/8/layout/cycle1"/>
    <dgm:cxn modelId="{F61A2A16-1865-4D82-AAD5-26A6E2B5C9CC}" type="presOf" srcId="{E06CA58D-7C21-49CC-80A1-1CC2019983C2}" destId="{61F8E417-E1DA-4F27-B10C-6572FF90AF6F}" srcOrd="0" destOrd="0" presId="urn:microsoft.com/office/officeart/2005/8/layout/cycle1"/>
    <dgm:cxn modelId="{E94837E1-E95F-40DF-8065-13D60523129F}" type="presOf" srcId="{15795750-F525-4562-9CA5-BAD9766CF296}" destId="{7B2FBC7F-8275-4903-B0E9-DDE6C4848B19}" srcOrd="0" destOrd="0" presId="urn:microsoft.com/office/officeart/2005/8/layout/cycle1"/>
    <dgm:cxn modelId="{DE42205F-55CD-4705-8867-234587AF3EC6}" type="presOf" srcId="{815D9611-99D2-4F9E-A974-473B11B4F307}" destId="{6A430472-C1D7-4FE1-AC3C-D7513D178B07}" srcOrd="0" destOrd="0" presId="urn:microsoft.com/office/officeart/2005/8/layout/cycle1"/>
    <dgm:cxn modelId="{130CCA24-57E6-42CD-BFCB-4D7CC87FF542}" type="presOf" srcId="{5586797A-60F0-4F27-B217-AF7C07A4C07A}" destId="{411E077A-0627-43BA-A825-79C5BA29F9BB}" srcOrd="0" destOrd="0" presId="urn:microsoft.com/office/officeart/2005/8/layout/cycle1"/>
    <dgm:cxn modelId="{294DCA38-ABA7-4C4B-9BBD-E3C888AA81FE}" type="presOf" srcId="{C800C6DE-85E2-4CF9-9908-08CB8F784555}" destId="{3B8B27A5-B20C-415B-8CB7-0D74AD0D7C13}" srcOrd="0" destOrd="0" presId="urn:microsoft.com/office/officeart/2005/8/layout/cycle1"/>
    <dgm:cxn modelId="{17DBD890-1462-4926-AA4E-6D727C1F99D6}" srcId="{C800C6DE-85E2-4CF9-9908-08CB8F784555}" destId="{4F8514F7-D6B8-4590-80F6-D420E64BD723}" srcOrd="0" destOrd="0" parTransId="{A44C84D9-47D9-40F8-9085-1D43C6C46B2C}" sibTransId="{1C5BB978-CD74-42F6-9111-02D63A25980B}"/>
    <dgm:cxn modelId="{35345660-0BAE-4B59-8D3D-CDA3F85A025A}" type="presOf" srcId="{38ED18F3-5585-444F-95A7-5BF7577374C7}" destId="{91401E64-FCD6-4C38-A2A0-831E84E61C6B}" srcOrd="0" destOrd="0" presId="urn:microsoft.com/office/officeart/2005/8/layout/cycle1"/>
    <dgm:cxn modelId="{B5F2D0A3-D031-4E42-A60B-416E15C8BF13}" type="presParOf" srcId="{3B8B27A5-B20C-415B-8CB7-0D74AD0D7C13}" destId="{EA402FF8-E59F-4E64-86AE-74774A978CD5}" srcOrd="0" destOrd="0" presId="urn:microsoft.com/office/officeart/2005/8/layout/cycle1"/>
    <dgm:cxn modelId="{8B7F8814-0DF4-4457-91AD-623092EF0463}" type="presParOf" srcId="{3B8B27A5-B20C-415B-8CB7-0D74AD0D7C13}" destId="{E5E56C85-32F4-4E00-984C-3061B69272DF}" srcOrd="1" destOrd="0" presId="urn:microsoft.com/office/officeart/2005/8/layout/cycle1"/>
    <dgm:cxn modelId="{7B96CE4F-4F48-424F-9502-B87D5AA37270}" type="presParOf" srcId="{3B8B27A5-B20C-415B-8CB7-0D74AD0D7C13}" destId="{18036554-CD09-4CD9-9E6E-0D38A695F227}" srcOrd="2" destOrd="0" presId="urn:microsoft.com/office/officeart/2005/8/layout/cycle1"/>
    <dgm:cxn modelId="{3D1912DF-1D07-40B5-82C4-5CDAC61E00B9}" type="presParOf" srcId="{3B8B27A5-B20C-415B-8CB7-0D74AD0D7C13}" destId="{0CD5CD0F-C89E-4AF0-9E09-984E38D11709}" srcOrd="3" destOrd="0" presId="urn:microsoft.com/office/officeart/2005/8/layout/cycle1"/>
    <dgm:cxn modelId="{395E6DEC-8ED1-4C3C-9565-E738E0365BAC}" type="presParOf" srcId="{3B8B27A5-B20C-415B-8CB7-0D74AD0D7C13}" destId="{031DDF7B-E94C-4C1D-B890-071828B64A40}" srcOrd="4" destOrd="0" presId="urn:microsoft.com/office/officeart/2005/8/layout/cycle1"/>
    <dgm:cxn modelId="{2B8ACD19-28F4-40B5-9859-8BEF3C95720F}" type="presParOf" srcId="{3B8B27A5-B20C-415B-8CB7-0D74AD0D7C13}" destId="{7B2FBC7F-8275-4903-B0E9-DDE6C4848B19}" srcOrd="5" destOrd="0" presId="urn:microsoft.com/office/officeart/2005/8/layout/cycle1"/>
    <dgm:cxn modelId="{7E4AD20F-697A-4537-94B8-0FF4857C1F8B}" type="presParOf" srcId="{3B8B27A5-B20C-415B-8CB7-0D74AD0D7C13}" destId="{7A92CBE9-16A9-45BF-BCA5-10E5D5205A6B}" srcOrd="6" destOrd="0" presId="urn:microsoft.com/office/officeart/2005/8/layout/cycle1"/>
    <dgm:cxn modelId="{9E37F683-4DFB-4A13-B4BE-C4FDF21FAA1D}" type="presParOf" srcId="{3B8B27A5-B20C-415B-8CB7-0D74AD0D7C13}" destId="{6A430472-C1D7-4FE1-AC3C-D7513D178B07}" srcOrd="7" destOrd="0" presId="urn:microsoft.com/office/officeart/2005/8/layout/cycle1"/>
    <dgm:cxn modelId="{440E1869-F5F0-461B-B5A3-87B2A295EE3E}" type="presParOf" srcId="{3B8B27A5-B20C-415B-8CB7-0D74AD0D7C13}" destId="{DACE4D8A-080B-4EDF-AE0B-17197E5EABAB}" srcOrd="8" destOrd="0" presId="urn:microsoft.com/office/officeart/2005/8/layout/cycle1"/>
    <dgm:cxn modelId="{52734838-95D7-4C55-939D-9A776C60CFDC}" type="presParOf" srcId="{3B8B27A5-B20C-415B-8CB7-0D74AD0D7C13}" destId="{C7B93191-E391-4305-9162-90FE6BCB952C}" srcOrd="9" destOrd="0" presId="urn:microsoft.com/office/officeart/2005/8/layout/cycle1"/>
    <dgm:cxn modelId="{FEB1C563-4DFD-4C82-AED2-86763496B52B}" type="presParOf" srcId="{3B8B27A5-B20C-415B-8CB7-0D74AD0D7C13}" destId="{61F8E417-E1DA-4F27-B10C-6572FF90AF6F}" srcOrd="10" destOrd="0" presId="urn:microsoft.com/office/officeart/2005/8/layout/cycle1"/>
    <dgm:cxn modelId="{E9CE9CEE-412F-4894-894C-71FA101A8086}" type="presParOf" srcId="{3B8B27A5-B20C-415B-8CB7-0D74AD0D7C13}" destId="{375D24D7-E5DF-4AE4-8067-C03791782AD1}" srcOrd="11" destOrd="0" presId="urn:microsoft.com/office/officeart/2005/8/layout/cycle1"/>
    <dgm:cxn modelId="{300804CC-F1CE-4499-A9E4-B3424AB3BEC6}" type="presParOf" srcId="{3B8B27A5-B20C-415B-8CB7-0D74AD0D7C13}" destId="{6D0A9A86-7965-483D-90D6-5BF952039A5D}" srcOrd="12" destOrd="0" presId="urn:microsoft.com/office/officeart/2005/8/layout/cycle1"/>
    <dgm:cxn modelId="{745F78CD-972F-41D8-BA43-4619F1FBC5AF}" type="presParOf" srcId="{3B8B27A5-B20C-415B-8CB7-0D74AD0D7C13}" destId="{91401E64-FCD6-4C38-A2A0-831E84E61C6B}" srcOrd="13" destOrd="0" presId="urn:microsoft.com/office/officeart/2005/8/layout/cycle1"/>
    <dgm:cxn modelId="{634A16D6-EA1F-4E7D-A788-3E416BEF5958}" type="presParOf" srcId="{3B8B27A5-B20C-415B-8CB7-0D74AD0D7C13}" destId="{2D5E4942-255A-4C01-9487-A0676384AF89}" srcOrd="14" destOrd="0" presId="urn:microsoft.com/office/officeart/2005/8/layout/cycle1"/>
    <dgm:cxn modelId="{D474271A-C439-4589-A104-5AF9792F1A76}" type="presParOf" srcId="{3B8B27A5-B20C-415B-8CB7-0D74AD0D7C13}" destId="{FBCE4DBB-BB4F-4FC6-8369-B6FEF0497CF2}" srcOrd="15" destOrd="0" presId="urn:microsoft.com/office/officeart/2005/8/layout/cycle1"/>
    <dgm:cxn modelId="{52B6E255-C055-4EFB-83C7-F0B2599C702A}" type="presParOf" srcId="{3B8B27A5-B20C-415B-8CB7-0D74AD0D7C13}" destId="{FEBFB0AE-6E3C-4A71-95A9-73D7EED40E08}" srcOrd="16" destOrd="0" presId="urn:microsoft.com/office/officeart/2005/8/layout/cycle1"/>
    <dgm:cxn modelId="{72046FFE-CC1B-47EB-9059-59E1A1A00007}" type="presParOf" srcId="{3B8B27A5-B20C-415B-8CB7-0D74AD0D7C13}" destId="{5F8909FB-2852-49A6-859F-C407A1821741}" srcOrd="17" destOrd="0" presId="urn:microsoft.com/office/officeart/2005/8/layout/cycle1"/>
    <dgm:cxn modelId="{A804CDA7-95A0-4E07-8A8F-8804FFA07F1B}" type="presParOf" srcId="{3B8B27A5-B20C-415B-8CB7-0D74AD0D7C13}" destId="{C58BD9B5-8EA3-437D-8B90-746E0B384390}" srcOrd="18" destOrd="0" presId="urn:microsoft.com/office/officeart/2005/8/layout/cycle1"/>
    <dgm:cxn modelId="{969A4616-8F5B-4972-9627-DEB5CFC12CF6}" type="presParOf" srcId="{3B8B27A5-B20C-415B-8CB7-0D74AD0D7C13}" destId="{411E077A-0627-43BA-A825-79C5BA29F9BB}" srcOrd="19" destOrd="0" presId="urn:microsoft.com/office/officeart/2005/8/layout/cycle1"/>
    <dgm:cxn modelId="{24555701-8796-4CBB-BED7-D06D265935C7}" type="presParOf" srcId="{3B8B27A5-B20C-415B-8CB7-0D74AD0D7C13}" destId="{338B173D-901D-4FA6-8CCA-31AA428841CE}" srcOrd="2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800C6DE-85E2-4CF9-9908-08CB8F784555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F8514F7-D6B8-4590-80F6-D420E64BD723}">
      <dgm:prSet phldrT="[文本]"/>
      <dgm:spPr/>
      <dgm:t>
        <a:bodyPr/>
        <a:lstStyle/>
        <a:p>
          <a:r>
            <a:rPr lang="zh-CN" altLang="en-US" dirty="0" smtClean="0"/>
            <a:t>定义目标</a:t>
          </a:r>
          <a:endParaRPr lang="zh-CN" altLang="en-US" dirty="0"/>
        </a:p>
      </dgm:t>
    </dgm:pt>
    <dgm:pt modelId="{A44C84D9-47D9-40F8-9085-1D43C6C46B2C}" type="parTrans" cxnId="{17DBD890-1462-4926-AA4E-6D727C1F99D6}">
      <dgm:prSet/>
      <dgm:spPr/>
      <dgm:t>
        <a:bodyPr/>
        <a:lstStyle/>
        <a:p>
          <a:endParaRPr lang="zh-CN" altLang="en-US"/>
        </a:p>
      </dgm:t>
    </dgm:pt>
    <dgm:pt modelId="{1C5BB978-CD74-42F6-9111-02D63A25980B}" type="sibTrans" cxnId="{17DBD890-1462-4926-AA4E-6D727C1F99D6}">
      <dgm:prSet/>
      <dgm:spPr/>
      <dgm:t>
        <a:bodyPr/>
        <a:lstStyle/>
        <a:p>
          <a:endParaRPr lang="zh-CN" altLang="en-US"/>
        </a:p>
      </dgm:t>
    </dgm:pt>
    <dgm:pt modelId="{E06CA58D-7C21-49CC-80A1-1CC2019983C2}">
      <dgm:prSet phldrT="[文本]"/>
      <dgm:spPr/>
      <dgm:t>
        <a:bodyPr/>
        <a:lstStyle/>
        <a:p>
          <a:r>
            <a:rPr lang="zh-CN" altLang="en-US" dirty="0" smtClean="0"/>
            <a:t>部署系统</a:t>
          </a:r>
          <a:endParaRPr lang="zh-CN" altLang="en-US" dirty="0"/>
        </a:p>
      </dgm:t>
    </dgm:pt>
    <dgm:pt modelId="{A0BA3878-D919-48F9-904F-C81FFACA3F96}" type="parTrans" cxnId="{685B21B4-B007-4E17-9B53-E404C5D21315}">
      <dgm:prSet/>
      <dgm:spPr/>
      <dgm:t>
        <a:bodyPr/>
        <a:lstStyle/>
        <a:p>
          <a:endParaRPr lang="zh-CN" altLang="en-US"/>
        </a:p>
      </dgm:t>
    </dgm:pt>
    <dgm:pt modelId="{0FA683E0-FCB7-4D60-A23B-CCD077C7BAD0}" type="sibTrans" cxnId="{685B21B4-B007-4E17-9B53-E404C5D21315}">
      <dgm:prSet/>
      <dgm:spPr/>
      <dgm:t>
        <a:bodyPr/>
        <a:lstStyle/>
        <a:p>
          <a:endParaRPr lang="zh-CN" altLang="en-US"/>
        </a:p>
      </dgm:t>
    </dgm:pt>
    <dgm:pt modelId="{38ED18F3-5585-444F-95A7-5BF7577374C7}">
      <dgm:prSet phldrT="[文本]"/>
      <dgm:spPr/>
      <dgm:t>
        <a:bodyPr/>
        <a:lstStyle/>
        <a:p>
          <a:r>
            <a:rPr lang="zh-CN" altLang="en-US" dirty="0" smtClean="0"/>
            <a:t>发布总结</a:t>
          </a:r>
          <a:endParaRPr lang="zh-CN" altLang="en-US" dirty="0"/>
        </a:p>
      </dgm:t>
    </dgm:pt>
    <dgm:pt modelId="{FB460F6B-014D-4199-B3CD-66D6E3AA98F8}" type="parTrans" cxnId="{2D8A7D7E-3655-453C-BDE1-0DA556B625C6}">
      <dgm:prSet/>
      <dgm:spPr/>
      <dgm:t>
        <a:bodyPr/>
        <a:lstStyle/>
        <a:p>
          <a:endParaRPr lang="zh-CN" altLang="en-US"/>
        </a:p>
      </dgm:t>
    </dgm:pt>
    <dgm:pt modelId="{6E8E43F7-0987-4ED8-89C8-08A3C0C5DC81}" type="sibTrans" cxnId="{2D8A7D7E-3655-453C-BDE1-0DA556B625C6}">
      <dgm:prSet/>
      <dgm:spPr/>
      <dgm:t>
        <a:bodyPr/>
        <a:lstStyle/>
        <a:p>
          <a:endParaRPr lang="zh-CN" altLang="en-US"/>
        </a:p>
      </dgm:t>
    </dgm:pt>
    <dgm:pt modelId="{6DAE409C-0001-4374-9485-3E081B48099D}">
      <dgm:prSet phldrT="[文本]"/>
      <dgm:spPr/>
      <dgm:t>
        <a:bodyPr/>
        <a:lstStyle/>
        <a:p>
          <a:r>
            <a:rPr lang="zh-CN" altLang="en-US" dirty="0" smtClean="0">
              <a:solidFill>
                <a:srgbClr val="00B050"/>
              </a:solidFill>
            </a:rPr>
            <a:t>产品完善</a:t>
          </a:r>
          <a:endParaRPr lang="zh-CN" altLang="en-US" dirty="0">
            <a:solidFill>
              <a:srgbClr val="00B050"/>
            </a:solidFill>
          </a:endParaRPr>
        </a:p>
      </dgm:t>
    </dgm:pt>
    <dgm:pt modelId="{C0A53FA7-0CD4-491B-8800-0F11658DA870}" type="parTrans" cxnId="{E31052B3-0722-4DD4-AD3B-B4CCF65A7408}">
      <dgm:prSet/>
      <dgm:spPr/>
      <dgm:t>
        <a:bodyPr/>
        <a:lstStyle/>
        <a:p>
          <a:endParaRPr lang="zh-CN" altLang="en-US"/>
        </a:p>
      </dgm:t>
    </dgm:pt>
    <dgm:pt modelId="{CEB9F256-DAAE-4F45-8F83-E29F0829E265}" type="sibTrans" cxnId="{E31052B3-0722-4DD4-AD3B-B4CCF65A7408}">
      <dgm:prSet/>
      <dgm:spPr/>
      <dgm:t>
        <a:bodyPr/>
        <a:lstStyle/>
        <a:p>
          <a:endParaRPr lang="zh-CN" altLang="en-US"/>
        </a:p>
      </dgm:t>
    </dgm:pt>
    <dgm:pt modelId="{5586797A-60F0-4F27-B217-AF7C07A4C07A}">
      <dgm:prSet phldrT="[文本]"/>
      <dgm:spPr/>
      <dgm:t>
        <a:bodyPr/>
        <a:lstStyle/>
        <a:p>
          <a:r>
            <a:rPr lang="zh-CN" altLang="en-US" dirty="0" smtClean="0"/>
            <a:t>新一轮灰度发布或完整发布</a:t>
          </a:r>
          <a:endParaRPr lang="zh-CN" altLang="en-US" dirty="0"/>
        </a:p>
      </dgm:t>
    </dgm:pt>
    <dgm:pt modelId="{6A3D701E-F399-4484-90E5-D86B5289FD1C}" type="parTrans" cxnId="{CABD66D2-D512-48B4-8758-BFB90470FEE8}">
      <dgm:prSet/>
      <dgm:spPr/>
      <dgm:t>
        <a:bodyPr/>
        <a:lstStyle/>
        <a:p>
          <a:endParaRPr lang="zh-CN" altLang="en-US"/>
        </a:p>
      </dgm:t>
    </dgm:pt>
    <dgm:pt modelId="{93394EC6-8529-4F37-A703-2FD347D4B227}" type="sibTrans" cxnId="{CABD66D2-D512-48B4-8758-BFB90470FEE8}">
      <dgm:prSet/>
      <dgm:spPr/>
      <dgm:t>
        <a:bodyPr/>
        <a:lstStyle/>
        <a:p>
          <a:endParaRPr lang="zh-CN" altLang="en-US"/>
        </a:p>
      </dgm:t>
    </dgm:pt>
    <dgm:pt modelId="{1C37D43F-E30B-4ED8-9EDC-323BE3841DE2}">
      <dgm:prSet phldrT="[文本]"/>
      <dgm:spPr/>
      <dgm:t>
        <a:bodyPr/>
        <a:lstStyle/>
        <a:p>
          <a:r>
            <a:rPr lang="zh-CN" altLang="en-US" dirty="0" smtClean="0"/>
            <a:t>选定策略</a:t>
          </a:r>
          <a:endParaRPr lang="zh-CN" altLang="en-US" dirty="0"/>
        </a:p>
      </dgm:t>
    </dgm:pt>
    <dgm:pt modelId="{DCF5E86F-A520-4634-9C16-5C64424BAA2D}" type="parTrans" cxnId="{E352009B-9E52-4FD3-977F-F1FE7189BF2B}">
      <dgm:prSet/>
      <dgm:spPr/>
      <dgm:t>
        <a:bodyPr/>
        <a:lstStyle/>
        <a:p>
          <a:endParaRPr lang="zh-CN" altLang="en-US"/>
        </a:p>
      </dgm:t>
    </dgm:pt>
    <dgm:pt modelId="{15795750-F525-4562-9CA5-BAD9766CF296}" type="sibTrans" cxnId="{E352009B-9E52-4FD3-977F-F1FE7189BF2B}">
      <dgm:prSet/>
      <dgm:spPr/>
      <dgm:t>
        <a:bodyPr/>
        <a:lstStyle/>
        <a:p>
          <a:endParaRPr lang="zh-CN" altLang="en-US"/>
        </a:p>
      </dgm:t>
    </dgm:pt>
    <dgm:pt modelId="{815D9611-99D2-4F9E-A974-473B11B4F307}">
      <dgm:prSet phldrT="[文本]"/>
      <dgm:spPr/>
      <dgm:t>
        <a:bodyPr/>
        <a:lstStyle/>
        <a:p>
          <a:r>
            <a:rPr lang="zh-CN" altLang="en-US" dirty="0" smtClean="0"/>
            <a:t>筛选用户</a:t>
          </a:r>
          <a:endParaRPr lang="zh-CN" altLang="en-US" dirty="0"/>
        </a:p>
      </dgm:t>
    </dgm:pt>
    <dgm:pt modelId="{5462A861-0F6B-45B6-9EE9-DDB0AE1FCB04}" type="parTrans" cxnId="{74E2EB2F-2CF0-45B1-BCC6-006A6EA53919}">
      <dgm:prSet/>
      <dgm:spPr/>
      <dgm:t>
        <a:bodyPr/>
        <a:lstStyle/>
        <a:p>
          <a:endParaRPr lang="zh-CN" altLang="en-US"/>
        </a:p>
      </dgm:t>
    </dgm:pt>
    <dgm:pt modelId="{1117CBDB-45A6-4330-BF97-D115DA107E83}" type="sibTrans" cxnId="{74E2EB2F-2CF0-45B1-BCC6-006A6EA53919}">
      <dgm:prSet/>
      <dgm:spPr/>
      <dgm:t>
        <a:bodyPr/>
        <a:lstStyle/>
        <a:p>
          <a:endParaRPr lang="zh-CN" altLang="en-US"/>
        </a:p>
      </dgm:t>
    </dgm:pt>
    <dgm:pt modelId="{3B8B27A5-B20C-415B-8CB7-0D74AD0D7C13}" type="pres">
      <dgm:prSet presAssocID="{C800C6DE-85E2-4CF9-9908-08CB8F78455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A402FF8-E59F-4E64-86AE-74774A978CD5}" type="pres">
      <dgm:prSet presAssocID="{4F8514F7-D6B8-4590-80F6-D420E64BD723}" presName="dummy" presStyleCnt="0"/>
      <dgm:spPr/>
    </dgm:pt>
    <dgm:pt modelId="{E5E56C85-32F4-4E00-984C-3061B69272DF}" type="pres">
      <dgm:prSet presAssocID="{4F8514F7-D6B8-4590-80F6-D420E64BD723}" presName="node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036554-CD09-4CD9-9E6E-0D38A695F227}" type="pres">
      <dgm:prSet presAssocID="{1C5BB978-CD74-42F6-9111-02D63A25980B}" presName="sibTrans" presStyleLbl="node1" presStyleIdx="0" presStyleCnt="7"/>
      <dgm:spPr/>
      <dgm:t>
        <a:bodyPr/>
        <a:lstStyle/>
        <a:p>
          <a:endParaRPr lang="zh-CN" altLang="en-US"/>
        </a:p>
      </dgm:t>
    </dgm:pt>
    <dgm:pt modelId="{0CD5CD0F-C89E-4AF0-9E09-984E38D11709}" type="pres">
      <dgm:prSet presAssocID="{1C37D43F-E30B-4ED8-9EDC-323BE3841DE2}" presName="dummy" presStyleCnt="0"/>
      <dgm:spPr/>
    </dgm:pt>
    <dgm:pt modelId="{031DDF7B-E94C-4C1D-B890-071828B64A40}" type="pres">
      <dgm:prSet presAssocID="{1C37D43F-E30B-4ED8-9EDC-323BE3841DE2}" presName="node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2FBC7F-8275-4903-B0E9-DDE6C4848B19}" type="pres">
      <dgm:prSet presAssocID="{15795750-F525-4562-9CA5-BAD9766CF296}" presName="sibTrans" presStyleLbl="node1" presStyleIdx="1" presStyleCnt="7"/>
      <dgm:spPr/>
      <dgm:t>
        <a:bodyPr/>
        <a:lstStyle/>
        <a:p>
          <a:endParaRPr lang="zh-CN" altLang="en-US"/>
        </a:p>
      </dgm:t>
    </dgm:pt>
    <dgm:pt modelId="{7A92CBE9-16A9-45BF-BCA5-10E5D5205A6B}" type="pres">
      <dgm:prSet presAssocID="{815D9611-99D2-4F9E-A974-473B11B4F307}" presName="dummy" presStyleCnt="0"/>
      <dgm:spPr/>
    </dgm:pt>
    <dgm:pt modelId="{6A430472-C1D7-4FE1-AC3C-D7513D178B07}" type="pres">
      <dgm:prSet presAssocID="{815D9611-99D2-4F9E-A974-473B11B4F307}" presName="node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CE4D8A-080B-4EDF-AE0B-17197E5EABAB}" type="pres">
      <dgm:prSet presAssocID="{1117CBDB-45A6-4330-BF97-D115DA107E83}" presName="sibTrans" presStyleLbl="node1" presStyleIdx="2" presStyleCnt="7"/>
      <dgm:spPr/>
      <dgm:t>
        <a:bodyPr/>
        <a:lstStyle/>
        <a:p>
          <a:endParaRPr lang="zh-CN" altLang="en-US"/>
        </a:p>
      </dgm:t>
    </dgm:pt>
    <dgm:pt modelId="{C7B93191-E391-4305-9162-90FE6BCB952C}" type="pres">
      <dgm:prSet presAssocID="{E06CA58D-7C21-49CC-80A1-1CC2019983C2}" presName="dummy" presStyleCnt="0"/>
      <dgm:spPr/>
    </dgm:pt>
    <dgm:pt modelId="{61F8E417-E1DA-4F27-B10C-6572FF90AF6F}" type="pres">
      <dgm:prSet presAssocID="{E06CA58D-7C21-49CC-80A1-1CC2019983C2}" presName="node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5D24D7-E5DF-4AE4-8067-C03791782AD1}" type="pres">
      <dgm:prSet presAssocID="{0FA683E0-FCB7-4D60-A23B-CCD077C7BAD0}" presName="sibTrans" presStyleLbl="node1" presStyleIdx="3" presStyleCnt="7"/>
      <dgm:spPr/>
      <dgm:t>
        <a:bodyPr/>
        <a:lstStyle/>
        <a:p>
          <a:endParaRPr lang="zh-CN" altLang="en-US"/>
        </a:p>
      </dgm:t>
    </dgm:pt>
    <dgm:pt modelId="{6D0A9A86-7965-483D-90D6-5BF952039A5D}" type="pres">
      <dgm:prSet presAssocID="{38ED18F3-5585-444F-95A7-5BF7577374C7}" presName="dummy" presStyleCnt="0"/>
      <dgm:spPr/>
    </dgm:pt>
    <dgm:pt modelId="{91401E64-FCD6-4C38-A2A0-831E84E61C6B}" type="pres">
      <dgm:prSet presAssocID="{38ED18F3-5585-444F-95A7-5BF7577374C7}" presName="node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5E4942-255A-4C01-9487-A0676384AF89}" type="pres">
      <dgm:prSet presAssocID="{6E8E43F7-0987-4ED8-89C8-08A3C0C5DC81}" presName="sibTrans" presStyleLbl="node1" presStyleIdx="4" presStyleCnt="7"/>
      <dgm:spPr/>
      <dgm:t>
        <a:bodyPr/>
        <a:lstStyle/>
        <a:p>
          <a:endParaRPr lang="zh-CN" altLang="en-US"/>
        </a:p>
      </dgm:t>
    </dgm:pt>
    <dgm:pt modelId="{FBCE4DBB-BB4F-4FC6-8369-B6FEF0497CF2}" type="pres">
      <dgm:prSet presAssocID="{6DAE409C-0001-4374-9485-3E081B48099D}" presName="dummy" presStyleCnt="0"/>
      <dgm:spPr/>
    </dgm:pt>
    <dgm:pt modelId="{FEBFB0AE-6E3C-4A71-95A9-73D7EED40E08}" type="pres">
      <dgm:prSet presAssocID="{6DAE409C-0001-4374-9485-3E081B48099D}" presName="node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8909FB-2852-49A6-859F-C407A1821741}" type="pres">
      <dgm:prSet presAssocID="{CEB9F256-DAAE-4F45-8F83-E29F0829E265}" presName="sibTrans" presStyleLbl="node1" presStyleIdx="5" presStyleCnt="7"/>
      <dgm:spPr/>
      <dgm:t>
        <a:bodyPr/>
        <a:lstStyle/>
        <a:p>
          <a:endParaRPr lang="zh-CN" altLang="en-US"/>
        </a:p>
      </dgm:t>
    </dgm:pt>
    <dgm:pt modelId="{C58BD9B5-8EA3-437D-8B90-746E0B384390}" type="pres">
      <dgm:prSet presAssocID="{5586797A-60F0-4F27-B217-AF7C07A4C07A}" presName="dummy" presStyleCnt="0"/>
      <dgm:spPr/>
    </dgm:pt>
    <dgm:pt modelId="{411E077A-0627-43BA-A825-79C5BA29F9BB}" type="pres">
      <dgm:prSet presAssocID="{5586797A-60F0-4F27-B217-AF7C07A4C07A}" presName="node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8B173D-901D-4FA6-8CCA-31AA428841CE}" type="pres">
      <dgm:prSet presAssocID="{93394EC6-8529-4F37-A703-2FD347D4B227}" presName="sibTrans" presStyleLbl="node1" presStyleIdx="6" presStyleCnt="7"/>
      <dgm:spPr/>
      <dgm:t>
        <a:bodyPr/>
        <a:lstStyle/>
        <a:p>
          <a:endParaRPr lang="zh-CN" altLang="en-US"/>
        </a:p>
      </dgm:t>
    </dgm:pt>
  </dgm:ptLst>
  <dgm:cxnLst>
    <dgm:cxn modelId="{5C3E53F2-4156-41C0-80B2-EEC68C2F0B5D}" type="presOf" srcId="{1C5BB978-CD74-42F6-9111-02D63A25980B}" destId="{18036554-CD09-4CD9-9E6E-0D38A695F227}" srcOrd="0" destOrd="0" presId="urn:microsoft.com/office/officeart/2005/8/layout/cycle1"/>
    <dgm:cxn modelId="{CABD66D2-D512-48B4-8758-BFB90470FEE8}" srcId="{C800C6DE-85E2-4CF9-9908-08CB8F784555}" destId="{5586797A-60F0-4F27-B217-AF7C07A4C07A}" srcOrd="6" destOrd="0" parTransId="{6A3D701E-F399-4484-90E5-D86B5289FD1C}" sibTransId="{93394EC6-8529-4F37-A703-2FD347D4B227}"/>
    <dgm:cxn modelId="{52251B09-02D5-4194-B1D5-F465304AE056}" type="presOf" srcId="{CEB9F256-DAAE-4F45-8F83-E29F0829E265}" destId="{5F8909FB-2852-49A6-859F-C407A1821741}" srcOrd="0" destOrd="0" presId="urn:microsoft.com/office/officeart/2005/8/layout/cycle1"/>
    <dgm:cxn modelId="{B8A6878F-6CA2-4C4F-8C79-8CA5777B83F3}" type="presOf" srcId="{6E8E43F7-0987-4ED8-89C8-08A3C0C5DC81}" destId="{2D5E4942-255A-4C01-9487-A0676384AF89}" srcOrd="0" destOrd="0" presId="urn:microsoft.com/office/officeart/2005/8/layout/cycle1"/>
    <dgm:cxn modelId="{D9BC0799-90B6-40B4-9042-567AEE3B7B70}" type="presOf" srcId="{6DAE409C-0001-4374-9485-3E081B48099D}" destId="{FEBFB0AE-6E3C-4A71-95A9-73D7EED40E08}" srcOrd="0" destOrd="0" presId="urn:microsoft.com/office/officeart/2005/8/layout/cycle1"/>
    <dgm:cxn modelId="{5EDEF350-3EE6-4FAB-B5D8-3869EF55A78A}" type="presOf" srcId="{15795750-F525-4562-9CA5-BAD9766CF296}" destId="{7B2FBC7F-8275-4903-B0E9-DDE6C4848B19}" srcOrd="0" destOrd="0" presId="urn:microsoft.com/office/officeart/2005/8/layout/cycle1"/>
    <dgm:cxn modelId="{2D8A7D7E-3655-453C-BDE1-0DA556B625C6}" srcId="{C800C6DE-85E2-4CF9-9908-08CB8F784555}" destId="{38ED18F3-5585-444F-95A7-5BF7577374C7}" srcOrd="4" destOrd="0" parTransId="{FB460F6B-014D-4199-B3CD-66D6E3AA98F8}" sibTransId="{6E8E43F7-0987-4ED8-89C8-08A3C0C5DC81}"/>
    <dgm:cxn modelId="{74E2EB2F-2CF0-45B1-BCC6-006A6EA53919}" srcId="{C800C6DE-85E2-4CF9-9908-08CB8F784555}" destId="{815D9611-99D2-4F9E-A974-473B11B4F307}" srcOrd="2" destOrd="0" parTransId="{5462A861-0F6B-45B6-9EE9-DDB0AE1FCB04}" sibTransId="{1117CBDB-45A6-4330-BF97-D115DA107E83}"/>
    <dgm:cxn modelId="{0791F2D9-CE21-483D-9207-90D94BA15803}" type="presOf" srcId="{815D9611-99D2-4F9E-A974-473B11B4F307}" destId="{6A430472-C1D7-4FE1-AC3C-D7513D178B07}" srcOrd="0" destOrd="0" presId="urn:microsoft.com/office/officeart/2005/8/layout/cycle1"/>
    <dgm:cxn modelId="{17DBD890-1462-4926-AA4E-6D727C1F99D6}" srcId="{C800C6DE-85E2-4CF9-9908-08CB8F784555}" destId="{4F8514F7-D6B8-4590-80F6-D420E64BD723}" srcOrd="0" destOrd="0" parTransId="{A44C84D9-47D9-40F8-9085-1D43C6C46B2C}" sibTransId="{1C5BB978-CD74-42F6-9111-02D63A25980B}"/>
    <dgm:cxn modelId="{E352009B-9E52-4FD3-977F-F1FE7189BF2B}" srcId="{C800C6DE-85E2-4CF9-9908-08CB8F784555}" destId="{1C37D43F-E30B-4ED8-9EDC-323BE3841DE2}" srcOrd="1" destOrd="0" parTransId="{DCF5E86F-A520-4634-9C16-5C64424BAA2D}" sibTransId="{15795750-F525-4562-9CA5-BAD9766CF296}"/>
    <dgm:cxn modelId="{201AB36C-8670-480E-A3CA-903F7BB7B0BA}" type="presOf" srcId="{1117CBDB-45A6-4330-BF97-D115DA107E83}" destId="{DACE4D8A-080B-4EDF-AE0B-17197E5EABAB}" srcOrd="0" destOrd="0" presId="urn:microsoft.com/office/officeart/2005/8/layout/cycle1"/>
    <dgm:cxn modelId="{66F1138F-3B96-4269-BA47-333B791C73C9}" type="presOf" srcId="{4F8514F7-D6B8-4590-80F6-D420E64BD723}" destId="{E5E56C85-32F4-4E00-984C-3061B69272DF}" srcOrd="0" destOrd="0" presId="urn:microsoft.com/office/officeart/2005/8/layout/cycle1"/>
    <dgm:cxn modelId="{685B21B4-B007-4E17-9B53-E404C5D21315}" srcId="{C800C6DE-85E2-4CF9-9908-08CB8F784555}" destId="{E06CA58D-7C21-49CC-80A1-1CC2019983C2}" srcOrd="3" destOrd="0" parTransId="{A0BA3878-D919-48F9-904F-C81FFACA3F96}" sibTransId="{0FA683E0-FCB7-4D60-A23B-CCD077C7BAD0}"/>
    <dgm:cxn modelId="{0E0B0D40-20A0-4E04-92B8-197D0BE13ED5}" type="presOf" srcId="{93394EC6-8529-4F37-A703-2FD347D4B227}" destId="{338B173D-901D-4FA6-8CCA-31AA428841CE}" srcOrd="0" destOrd="0" presId="urn:microsoft.com/office/officeart/2005/8/layout/cycle1"/>
    <dgm:cxn modelId="{796A94FD-D42F-4979-AFA1-03372ED91ABC}" type="presOf" srcId="{1C37D43F-E30B-4ED8-9EDC-323BE3841DE2}" destId="{031DDF7B-E94C-4C1D-B890-071828B64A40}" srcOrd="0" destOrd="0" presId="urn:microsoft.com/office/officeart/2005/8/layout/cycle1"/>
    <dgm:cxn modelId="{695AFB38-B228-4A47-8182-70E881366A66}" type="presOf" srcId="{38ED18F3-5585-444F-95A7-5BF7577374C7}" destId="{91401E64-FCD6-4C38-A2A0-831E84E61C6B}" srcOrd="0" destOrd="0" presId="urn:microsoft.com/office/officeart/2005/8/layout/cycle1"/>
    <dgm:cxn modelId="{858B1DFE-5A8F-419E-9412-3012A975BEA0}" type="presOf" srcId="{0FA683E0-FCB7-4D60-A23B-CCD077C7BAD0}" destId="{375D24D7-E5DF-4AE4-8067-C03791782AD1}" srcOrd="0" destOrd="0" presId="urn:microsoft.com/office/officeart/2005/8/layout/cycle1"/>
    <dgm:cxn modelId="{EE8E9163-C7CC-4DA8-A26D-4BCFA4FC4ED4}" type="presOf" srcId="{E06CA58D-7C21-49CC-80A1-1CC2019983C2}" destId="{61F8E417-E1DA-4F27-B10C-6572FF90AF6F}" srcOrd="0" destOrd="0" presId="urn:microsoft.com/office/officeart/2005/8/layout/cycle1"/>
    <dgm:cxn modelId="{8DFD708E-ED82-4C85-8A0D-86AF309E4A15}" type="presOf" srcId="{C800C6DE-85E2-4CF9-9908-08CB8F784555}" destId="{3B8B27A5-B20C-415B-8CB7-0D74AD0D7C13}" srcOrd="0" destOrd="0" presId="urn:microsoft.com/office/officeart/2005/8/layout/cycle1"/>
    <dgm:cxn modelId="{E31052B3-0722-4DD4-AD3B-B4CCF65A7408}" srcId="{C800C6DE-85E2-4CF9-9908-08CB8F784555}" destId="{6DAE409C-0001-4374-9485-3E081B48099D}" srcOrd="5" destOrd="0" parTransId="{C0A53FA7-0CD4-491B-8800-0F11658DA870}" sibTransId="{CEB9F256-DAAE-4F45-8F83-E29F0829E265}"/>
    <dgm:cxn modelId="{4618E532-886F-4A52-9A26-907DB4A8C4C3}" type="presOf" srcId="{5586797A-60F0-4F27-B217-AF7C07A4C07A}" destId="{411E077A-0627-43BA-A825-79C5BA29F9BB}" srcOrd="0" destOrd="0" presId="urn:microsoft.com/office/officeart/2005/8/layout/cycle1"/>
    <dgm:cxn modelId="{5F8C064C-73E9-4E1C-BA20-2222F2E58BB4}" type="presParOf" srcId="{3B8B27A5-B20C-415B-8CB7-0D74AD0D7C13}" destId="{EA402FF8-E59F-4E64-86AE-74774A978CD5}" srcOrd="0" destOrd="0" presId="urn:microsoft.com/office/officeart/2005/8/layout/cycle1"/>
    <dgm:cxn modelId="{5900E11C-57D9-4543-AD64-0E57196B5464}" type="presParOf" srcId="{3B8B27A5-B20C-415B-8CB7-0D74AD0D7C13}" destId="{E5E56C85-32F4-4E00-984C-3061B69272DF}" srcOrd="1" destOrd="0" presId="urn:microsoft.com/office/officeart/2005/8/layout/cycle1"/>
    <dgm:cxn modelId="{176A53B3-0127-486B-815E-A5674F15130A}" type="presParOf" srcId="{3B8B27A5-B20C-415B-8CB7-0D74AD0D7C13}" destId="{18036554-CD09-4CD9-9E6E-0D38A695F227}" srcOrd="2" destOrd="0" presId="urn:microsoft.com/office/officeart/2005/8/layout/cycle1"/>
    <dgm:cxn modelId="{47AB9229-3F16-4F8D-A1A8-6997C6E56BF8}" type="presParOf" srcId="{3B8B27A5-B20C-415B-8CB7-0D74AD0D7C13}" destId="{0CD5CD0F-C89E-4AF0-9E09-984E38D11709}" srcOrd="3" destOrd="0" presId="urn:microsoft.com/office/officeart/2005/8/layout/cycle1"/>
    <dgm:cxn modelId="{7B3F5FD2-8804-4B7E-9526-5847021B3603}" type="presParOf" srcId="{3B8B27A5-B20C-415B-8CB7-0D74AD0D7C13}" destId="{031DDF7B-E94C-4C1D-B890-071828B64A40}" srcOrd="4" destOrd="0" presId="urn:microsoft.com/office/officeart/2005/8/layout/cycle1"/>
    <dgm:cxn modelId="{923C3571-04D9-4244-A50E-939C10330A60}" type="presParOf" srcId="{3B8B27A5-B20C-415B-8CB7-0D74AD0D7C13}" destId="{7B2FBC7F-8275-4903-B0E9-DDE6C4848B19}" srcOrd="5" destOrd="0" presId="urn:microsoft.com/office/officeart/2005/8/layout/cycle1"/>
    <dgm:cxn modelId="{9EBCB4E7-4DCD-4CF1-9B4E-1EEABA46B045}" type="presParOf" srcId="{3B8B27A5-B20C-415B-8CB7-0D74AD0D7C13}" destId="{7A92CBE9-16A9-45BF-BCA5-10E5D5205A6B}" srcOrd="6" destOrd="0" presId="urn:microsoft.com/office/officeart/2005/8/layout/cycle1"/>
    <dgm:cxn modelId="{F61E7A64-5D0F-426A-87C1-8DD27ED00BD6}" type="presParOf" srcId="{3B8B27A5-B20C-415B-8CB7-0D74AD0D7C13}" destId="{6A430472-C1D7-4FE1-AC3C-D7513D178B07}" srcOrd="7" destOrd="0" presId="urn:microsoft.com/office/officeart/2005/8/layout/cycle1"/>
    <dgm:cxn modelId="{8DFFC78C-37CF-4E34-A939-AB18BC0C4044}" type="presParOf" srcId="{3B8B27A5-B20C-415B-8CB7-0D74AD0D7C13}" destId="{DACE4D8A-080B-4EDF-AE0B-17197E5EABAB}" srcOrd="8" destOrd="0" presId="urn:microsoft.com/office/officeart/2005/8/layout/cycle1"/>
    <dgm:cxn modelId="{ECBFCF69-6132-4B2E-B8C1-86D15C0FD0AA}" type="presParOf" srcId="{3B8B27A5-B20C-415B-8CB7-0D74AD0D7C13}" destId="{C7B93191-E391-4305-9162-90FE6BCB952C}" srcOrd="9" destOrd="0" presId="urn:microsoft.com/office/officeart/2005/8/layout/cycle1"/>
    <dgm:cxn modelId="{0344B513-CE3B-4D0C-B991-13A55C0F4D5F}" type="presParOf" srcId="{3B8B27A5-B20C-415B-8CB7-0D74AD0D7C13}" destId="{61F8E417-E1DA-4F27-B10C-6572FF90AF6F}" srcOrd="10" destOrd="0" presId="urn:microsoft.com/office/officeart/2005/8/layout/cycle1"/>
    <dgm:cxn modelId="{C6A99740-12AF-49C1-A71A-AAAF156D4F39}" type="presParOf" srcId="{3B8B27A5-B20C-415B-8CB7-0D74AD0D7C13}" destId="{375D24D7-E5DF-4AE4-8067-C03791782AD1}" srcOrd="11" destOrd="0" presId="urn:microsoft.com/office/officeart/2005/8/layout/cycle1"/>
    <dgm:cxn modelId="{43476B88-B432-412D-9833-EEA95A8FBCA3}" type="presParOf" srcId="{3B8B27A5-B20C-415B-8CB7-0D74AD0D7C13}" destId="{6D0A9A86-7965-483D-90D6-5BF952039A5D}" srcOrd="12" destOrd="0" presId="urn:microsoft.com/office/officeart/2005/8/layout/cycle1"/>
    <dgm:cxn modelId="{3C82531A-8D0E-4368-A3A9-EBA56C98750A}" type="presParOf" srcId="{3B8B27A5-B20C-415B-8CB7-0D74AD0D7C13}" destId="{91401E64-FCD6-4C38-A2A0-831E84E61C6B}" srcOrd="13" destOrd="0" presId="urn:microsoft.com/office/officeart/2005/8/layout/cycle1"/>
    <dgm:cxn modelId="{6ABB56DC-7184-431C-BBA4-5353416818C2}" type="presParOf" srcId="{3B8B27A5-B20C-415B-8CB7-0D74AD0D7C13}" destId="{2D5E4942-255A-4C01-9487-A0676384AF89}" srcOrd="14" destOrd="0" presId="urn:microsoft.com/office/officeart/2005/8/layout/cycle1"/>
    <dgm:cxn modelId="{0A7ECA01-CFC2-49F0-8E0D-737A5DDF15F9}" type="presParOf" srcId="{3B8B27A5-B20C-415B-8CB7-0D74AD0D7C13}" destId="{FBCE4DBB-BB4F-4FC6-8369-B6FEF0497CF2}" srcOrd="15" destOrd="0" presId="urn:microsoft.com/office/officeart/2005/8/layout/cycle1"/>
    <dgm:cxn modelId="{D14A328F-8E66-4305-9C86-1D5445CAC3D4}" type="presParOf" srcId="{3B8B27A5-B20C-415B-8CB7-0D74AD0D7C13}" destId="{FEBFB0AE-6E3C-4A71-95A9-73D7EED40E08}" srcOrd="16" destOrd="0" presId="urn:microsoft.com/office/officeart/2005/8/layout/cycle1"/>
    <dgm:cxn modelId="{0C11985F-B032-4680-9E7E-012109C8F0BB}" type="presParOf" srcId="{3B8B27A5-B20C-415B-8CB7-0D74AD0D7C13}" destId="{5F8909FB-2852-49A6-859F-C407A1821741}" srcOrd="17" destOrd="0" presId="urn:microsoft.com/office/officeart/2005/8/layout/cycle1"/>
    <dgm:cxn modelId="{E64CE312-EFDA-4AC5-827D-11497807F6FC}" type="presParOf" srcId="{3B8B27A5-B20C-415B-8CB7-0D74AD0D7C13}" destId="{C58BD9B5-8EA3-437D-8B90-746E0B384390}" srcOrd="18" destOrd="0" presId="urn:microsoft.com/office/officeart/2005/8/layout/cycle1"/>
    <dgm:cxn modelId="{34D44273-67FE-400C-9A80-4D2CFE0FFB6A}" type="presParOf" srcId="{3B8B27A5-B20C-415B-8CB7-0D74AD0D7C13}" destId="{411E077A-0627-43BA-A825-79C5BA29F9BB}" srcOrd="19" destOrd="0" presId="urn:microsoft.com/office/officeart/2005/8/layout/cycle1"/>
    <dgm:cxn modelId="{42046D26-9C9D-47BD-9ABA-7E3DE8B5764F}" type="presParOf" srcId="{3B8B27A5-B20C-415B-8CB7-0D74AD0D7C13}" destId="{338B173D-901D-4FA6-8CCA-31AA428841CE}" srcOrd="2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F12F3-F268-4134-95C5-2F172300C941}" type="datetimeFigureOut">
              <a:rPr lang="zh-CN" altLang="en-US" smtClean="0"/>
              <a:t>2013/12/26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BC57D-E02D-49F8-9463-14A768D047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42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ook.douban.com/subject/4246667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hihu.com/question/20584476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ina.com.cn/s/blog_77a102970101dnz6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uqin.com/software-engineer/20100908/87787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huansongme.com/n/81457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wenbiao/p/3227998.htm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BC57D-E02D-49F8-9463-14A768D0474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313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图书：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http://book.douban.com/subject/4246667/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BC57D-E02D-49F8-9463-14A768D0474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60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http://www.zhihu.com/question/20584476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2566A-E84E-420E-B996-FBD9ED0A450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224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自然界万物并不是非黑即白，在由白到黑或者由黑到白的过程中还存在着一种非黑非白的状态。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“分流发布”脱胎自“灰度发布”，是一种发布范围逐步放量的过程，放量范围从公司内部，到种子用户，再到大量用户。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灰度放量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对于互联网产品而言：从前，所有的用户只能使用同一个版本，版本一经发布，所有用户都得切换到最新版本；但现在，通过筛选策略和技术手段，不同的用户可以使用不同的版本。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灰度发布是对某一产品的发布逐步扩大使用群体范围，也叫灰度放量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A/B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测试重点是在几种方案中选择最优方案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BC57D-E02D-49F8-9463-14A768D0474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03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Gmail Labs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是一个新特性橱窗，用户可以自己选择一些未正式发布的新特性进行体验，不喜欢可以关闭，在这个过程中，吃了螃蟹，也当了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的小白鼠。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这个做法比传统的灰度要高明很多，更加尊重用户：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、它没有强奸用户，用户是否愿意当小白鼠完全自愿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、新特性不是打包在一起的一个大版本，可以选择某几个喜欢的螃蟹尝尝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、螃蟹不好吃可以扔掉，不用硬吃进肚子里引发肠胃炎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当然这些好处也是有代价的：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、要开发一个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平台实现新特性上架、独立尝试的功能，这可能要改动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Gmail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的前后台架构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、新特性要按照一定规范来写，才能发布到这个平台上，可能会增加一些工作量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、小白鼠用户增多之后，对系统的压力可能会有一定提升，因为没有用户调用的界面都不一样了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既然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Gmail Labs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能够顺利发布，那么说明对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来说，以上这些问题都不算问题。另外，现在展示的新特性，都注明了开发者的名字，那么，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Gmail Labs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可能会开放这个平台让外部开发者也能提交特性？这倒是很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的一种开发模式，非常适合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产品线。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QZone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是另外一个采用灰度发布的例子。大家都知道，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QZone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过去的一年中改进是巨大的，从以前慢悠悠的老爷爷变成了一个充满青春活力的小伙子。其中经历了大小无数次的发布，他们的发布也都是采用了灰度发布的策略，用户数据的升级并不是大面积的一次性升级，而是通过一个用户升级标志服务器，如果用户数据没有升级，后台会把此用户的数据逐步迁移到新版本上，然后将升级标志位置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，升级过程中，用户仍然可以访问旧的数据，升级完成后的访问都将转发给新的版本。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QQ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的很多产品发布都采用灰度发布，有些是抽取部分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QQ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号段升级成新系统，然后根据用户反馈再大范围升级。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在传统软件产品发布过程中（例如微软的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的发布过程中），一般都会经历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Pre-Alpha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Release candidate(RC)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 availability or General Acceptance (GA)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等几个阶段（参考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release life cycle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）。可以看出传统软件的发布阶段是从公司内部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外部小范围测试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外部大范围测试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正式发布，涉及的用户数也是逐步放量的过程。 在互联网产品的发布过程中也较多采用此种发布方式：产品的发布过程不是一蹴而就，而是逐步扩大使用用户的范围，从公司内部用户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忠诚度较高的种子用户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更大范围的活跃用户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所有用户。在此过程中，产品团队根据用户的反馈及时完善产品相关功能。此种发布方式，按照中国特色的叫法被冠以”灰度发布“、”灰度放量“、”分流发布“。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BC57D-E02D-49F8-9463-14A768D0474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966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提问环节：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不适合：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、没多少用户的功能；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、修改</a:t>
            </a:r>
            <a:r>
              <a:rPr lang="en-US" altLang="zh-CN" dirty="0" smtClean="0"/>
              <a:t>bug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BC57D-E02D-49F8-9463-14A768D0474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48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http://blog.sina.com.cn/s/blog_77a102970101dnz6.html</a:t>
            </a:r>
            <a:endParaRPr lang="en-US" altLang="zh-CN" dirty="0" smtClean="0"/>
          </a:p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为什么一定要提前批量把数据转换过去呢，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为什么不能在客户访问到系统，要用到数据的时候，才把客户数据从老模型转换成新模型呢？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除了系统层面、数据层面能做灰度这种选择，我们在过程上为什么不能同样采用灰度呢？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BC57D-E02D-49F8-9463-14A768D0474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757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http://www.kuqin.com/software-engineer/20100908/87787.html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在线财务开发部已实现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（分流发布引擎），支持根据租户特征（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地区）或者预设分流名单两种方式。其中计划在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月底发布的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Dashboard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改版项目中面向杭州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用户定向分流发布，成为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Alisoft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产品开发中应用分流发布的第一个吃螃蟹的团队。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（分流发布引擎）架构设计图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BC57D-E02D-49F8-9463-14A768D0474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719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http://chuansongme.com/n/81457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BC57D-E02D-49F8-9463-14A768D0474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836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第一次访问到新网站时，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中写个值，一旦发现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中存在这个值，一定路由到指定服务器。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BC57D-E02D-49F8-9463-14A768D0474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745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http://www.cnblogs.com/wenbiao/p/3227998.html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BC57D-E02D-49F8-9463-14A768D0474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440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873E8432-E1B1-4F44-94C4-28CB356762F2}" type="datetimeFigureOut">
              <a:rPr lang="zh-CN" altLang="en-US" smtClean="0"/>
              <a:t>2013/12/26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3373FD6-E68F-4E04-A33D-84ABE8DF09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3E8432-E1B1-4F44-94C4-28CB356762F2}" type="datetimeFigureOut">
              <a:rPr lang="zh-CN" altLang="en-US" smtClean="0"/>
              <a:t>2013/12/26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373FD6-E68F-4E04-A33D-84ABE8DF09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3E8432-E1B1-4F44-94C4-28CB356762F2}" type="datetimeFigureOut">
              <a:rPr lang="zh-CN" altLang="en-US" smtClean="0"/>
              <a:t>2013/12/26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373FD6-E68F-4E04-A33D-84ABE8DF09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3E8432-E1B1-4F44-94C4-28CB356762F2}" type="datetimeFigureOut">
              <a:rPr lang="zh-CN" altLang="en-US" smtClean="0"/>
              <a:t>2013/12/26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373FD6-E68F-4E04-A33D-84ABE8DF09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873E8432-E1B1-4F44-94C4-28CB356762F2}" type="datetimeFigureOut">
              <a:rPr lang="zh-CN" altLang="en-US" smtClean="0"/>
              <a:t>2013/12/26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3373FD6-E68F-4E04-A33D-84ABE8DF09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3E8432-E1B1-4F44-94C4-28CB356762F2}" type="datetimeFigureOut">
              <a:rPr lang="zh-CN" altLang="en-US" smtClean="0"/>
              <a:t>2013/12/26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3373FD6-E68F-4E04-A33D-84ABE8DF09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3E8432-E1B1-4F44-94C4-28CB356762F2}" type="datetimeFigureOut">
              <a:rPr lang="zh-CN" altLang="en-US" smtClean="0"/>
              <a:t>2013/12/26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3373FD6-E68F-4E04-A33D-84ABE8DF09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3E8432-E1B1-4F44-94C4-28CB356762F2}" type="datetimeFigureOut">
              <a:rPr lang="zh-CN" altLang="en-US" smtClean="0"/>
              <a:t>2013/12/26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373FD6-E68F-4E04-A33D-84ABE8DF09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3E8432-E1B1-4F44-94C4-28CB356762F2}" type="datetimeFigureOut">
              <a:rPr lang="zh-CN" altLang="en-US" smtClean="0"/>
              <a:t>2013/12/26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373FD6-E68F-4E04-A33D-84ABE8DF09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873E8432-E1B1-4F44-94C4-28CB356762F2}" type="datetimeFigureOut">
              <a:rPr lang="zh-CN" altLang="en-US" smtClean="0"/>
              <a:t>2013/12/26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3373FD6-E68F-4E04-A33D-84ABE8DF09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873E8432-E1B1-4F44-94C4-28CB356762F2}" type="datetimeFigureOut">
              <a:rPr lang="zh-CN" altLang="en-US" smtClean="0"/>
              <a:t>2013/12/26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3373FD6-E68F-4E04-A33D-84ABE8DF09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873E8432-E1B1-4F44-94C4-28CB356762F2}" type="datetimeFigureOut">
              <a:rPr lang="zh-CN" altLang="en-US" smtClean="0"/>
              <a:t>2013/12/26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83373FD6-E68F-4E04-A33D-84ABE8DF09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hyperlink" Target="nginx+lua+memcache.txt" TargetMode="Externa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灰度发布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23728" y="3717032"/>
            <a:ext cx="6560234" cy="1752600"/>
          </a:xfrm>
        </p:spPr>
        <p:txBody>
          <a:bodyPr/>
          <a:lstStyle/>
          <a:p>
            <a:r>
              <a:rPr lang="zh-CN" altLang="en-US" dirty="0" smtClean="0"/>
              <a:t>郭红俊</a:t>
            </a:r>
            <a:endParaRPr lang="en-US" altLang="zh-CN" dirty="0" smtClean="0"/>
          </a:p>
          <a:p>
            <a:r>
              <a:rPr lang="en-US" altLang="zh-CN" dirty="0" smtClean="0"/>
              <a:t>2013-11-20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940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、定义目标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09528" y="1646237"/>
            <a:ext cx="5338936" cy="452628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产品一般都会有明确的产品目标，灰度发布的过程通常把</a:t>
            </a:r>
            <a:r>
              <a:rPr lang="zh-CN" altLang="en-US" dirty="0">
                <a:solidFill>
                  <a:srgbClr val="00B050"/>
                </a:solidFill>
              </a:rPr>
              <a:t>产品关键数据走势是否有利于既定目标的达成</a:t>
            </a:r>
            <a:r>
              <a:rPr lang="zh-CN" altLang="en-US" dirty="0"/>
              <a:t>作为进一步进行放量的重要参考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如果</a:t>
            </a:r>
            <a:r>
              <a:rPr lang="zh-CN" altLang="en-US" dirty="0"/>
              <a:t>灰度产品在目标数值超过未灰度用户，且产品在</a:t>
            </a:r>
            <a:r>
              <a:rPr lang="zh-CN" altLang="en-US" dirty="0">
                <a:solidFill>
                  <a:srgbClr val="00B050"/>
                </a:solidFill>
              </a:rPr>
              <a:t>性能指标方面趋于稳定</a:t>
            </a:r>
            <a:r>
              <a:rPr lang="zh-CN" altLang="en-US" dirty="0"/>
              <a:t>，例如崩溃率控制在一个合理范围，用户访问速度也在预计范围，则考虑继续放量。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969700644"/>
              </p:ext>
            </p:extLst>
          </p:nvPr>
        </p:nvGraphicFramePr>
        <p:xfrm>
          <a:off x="395536" y="1916832"/>
          <a:ext cx="3168352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266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/>
              </a:rPr>
              <a:t>2. </a:t>
            </a:r>
            <a:r>
              <a:rPr lang="zh-CN" altLang="en-US" b="1" dirty="0">
                <a:effectLst/>
              </a:rPr>
              <a:t>制订发布策略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09528" y="1646237"/>
            <a:ext cx="5338936" cy="452628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包括</a:t>
            </a:r>
            <a:r>
              <a:rPr lang="zh-CN" altLang="en-US" dirty="0">
                <a:solidFill>
                  <a:srgbClr val="00B050"/>
                </a:solidFill>
              </a:rPr>
              <a:t>用户规模、发布频率、功能覆盖度、风险评估与回滚策略、运营策略、新旧系统部署策略</a:t>
            </a:r>
            <a:r>
              <a:rPr lang="zh-CN" altLang="en-US" dirty="0"/>
              <a:t>等。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简单说，就是我们要分几个批次进行用户覆盖，多长时间覆盖完成，每次间隔多长时间。评估每次发布有可能面临的风险，例如服务器带宽的支持能力、产品形态差异而导致的用户不适应、用户路径是否通畅，内容运营是否能及时更新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如果</a:t>
            </a:r>
            <a:r>
              <a:rPr lang="zh-CN" altLang="en-US" dirty="0"/>
              <a:t>产品发生重大问题，是否能迅速回滚到上一个版本。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运营策略，包含了新品上线的内容运营策略，能有效的组织内容，有效的让用户感知；官方消息渠道建立，例如官网、官方论坛、官方微博、微信公众账号；媒体公关策略，例如广告、软文、事件炒作、媒体联系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981104902"/>
              </p:ext>
            </p:extLst>
          </p:nvPr>
        </p:nvGraphicFramePr>
        <p:xfrm>
          <a:off x="395536" y="1916832"/>
          <a:ext cx="3168352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549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/>
              </a:rPr>
              <a:t>3. </a:t>
            </a:r>
            <a:r>
              <a:rPr lang="zh-CN" altLang="en-US" b="1" dirty="0">
                <a:effectLst/>
              </a:rPr>
              <a:t>选定用户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09528" y="1646237"/>
            <a:ext cx="5338936" cy="452628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包括</a:t>
            </a:r>
            <a:r>
              <a:rPr lang="zh-CN" altLang="en-US" dirty="0">
                <a:solidFill>
                  <a:srgbClr val="00B050"/>
                </a:solidFill>
              </a:rPr>
              <a:t>用户特征、用户数量、用户常用功能、用户范围</a:t>
            </a:r>
            <a:r>
              <a:rPr lang="zh-CN" altLang="en-US" dirty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一般</a:t>
            </a:r>
            <a:r>
              <a:rPr lang="zh-CN" altLang="en-US" dirty="0"/>
              <a:t>的灰度用户选择都是从本公司内测开始，其次是高级别高忠诚度的用户，然后是高活跃用户，最后再到普通用户。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有些产品会把新版本的优先使用包装为会员特权使用。例如</a:t>
            </a:r>
            <a:r>
              <a:rPr lang="en-US" altLang="zh-CN" dirty="0"/>
              <a:t>QQ</a:t>
            </a:r>
            <a:r>
              <a:rPr lang="zh-CN" altLang="en-US" dirty="0"/>
              <a:t>用户产品的发布，有些从</a:t>
            </a:r>
            <a:r>
              <a:rPr lang="en-US" altLang="zh-CN" dirty="0"/>
              <a:t>QQ</a:t>
            </a:r>
            <a:r>
              <a:rPr lang="zh-CN" altLang="en-US" dirty="0"/>
              <a:t>会员开始优先体验，而且是</a:t>
            </a:r>
            <a:r>
              <a:rPr lang="en-US" altLang="zh-CN" dirty="0"/>
              <a:t>QQ</a:t>
            </a:r>
            <a:r>
              <a:rPr lang="zh-CN" altLang="en-US" dirty="0"/>
              <a:t>会员</a:t>
            </a:r>
            <a:r>
              <a:rPr lang="en-US" altLang="zh-CN" dirty="0"/>
              <a:t>LV5</a:t>
            </a:r>
            <a:r>
              <a:rPr lang="zh-CN" altLang="en-US" dirty="0"/>
              <a:t>以上。相信不少人会记得当年</a:t>
            </a:r>
            <a:r>
              <a:rPr lang="en-US" altLang="zh-CN" dirty="0"/>
              <a:t>QQ</a:t>
            </a:r>
            <a:r>
              <a:rPr lang="zh-CN" altLang="en-US" dirty="0"/>
              <a:t>农场火爆的时候，一些新玩法的推出，从黄钻</a:t>
            </a:r>
            <a:r>
              <a:rPr lang="en-US" altLang="zh-CN" dirty="0"/>
              <a:t>LV7</a:t>
            </a:r>
            <a:r>
              <a:rPr lang="zh-CN" altLang="en-US" dirty="0"/>
              <a:t>开始逐步放量。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互联网行业内的从业人员经常也会被作为首批灰度发布的用户</a:t>
            </a:r>
            <a:r>
              <a:rPr lang="zh-CN" altLang="en-US" dirty="0" smtClean="0"/>
              <a:t>，以</a:t>
            </a:r>
            <a:r>
              <a:rPr lang="zh-CN" altLang="en-US" dirty="0"/>
              <a:t>产品经理、开发工程师、设计师、互联网爱好者为主。由于职业的关系，这几类人群高度关注互联网的动向，且年龄较轻，对新事物有强烈的好奇心。</a:t>
            </a:r>
          </a:p>
          <a:p>
            <a:pPr>
              <a:lnSpc>
                <a:spcPct val="170000"/>
              </a:lnSpc>
            </a:pP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632401520"/>
              </p:ext>
            </p:extLst>
          </p:nvPr>
        </p:nvGraphicFramePr>
        <p:xfrm>
          <a:off x="395536" y="1916832"/>
          <a:ext cx="3168352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549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/>
              </a:rPr>
              <a:t>4. </a:t>
            </a:r>
            <a:r>
              <a:rPr lang="zh-CN" altLang="en-US" b="1" dirty="0">
                <a:effectLst/>
              </a:rPr>
              <a:t>系统部署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09528" y="1646237"/>
            <a:ext cx="5338936" cy="452628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部署新系统、部署</a:t>
            </a:r>
            <a:r>
              <a:rPr lang="zh-CN" altLang="en-US" dirty="0">
                <a:solidFill>
                  <a:srgbClr val="00B050"/>
                </a:solidFill>
              </a:rPr>
              <a:t>用户行为分析系统（</a:t>
            </a:r>
            <a:r>
              <a:rPr lang="en-US" altLang="zh-CN" dirty="0">
                <a:solidFill>
                  <a:srgbClr val="00B050"/>
                </a:solidFill>
              </a:rPr>
              <a:t>web analytics</a:t>
            </a:r>
            <a:r>
              <a:rPr lang="zh-CN" altLang="en-US" dirty="0">
                <a:solidFill>
                  <a:srgbClr val="00B050"/>
                </a:solidFill>
              </a:rPr>
              <a:t>）、设定分流规则、运营数据分析、分流规则</a:t>
            </a:r>
            <a:r>
              <a:rPr lang="zh-CN" altLang="en-US" dirty="0" smtClean="0">
                <a:solidFill>
                  <a:srgbClr val="00B050"/>
                </a:solidFill>
              </a:rPr>
              <a:t>微调</a:t>
            </a:r>
            <a:r>
              <a:rPr lang="zh-CN" altLang="en-US" dirty="0" smtClean="0"/>
              <a:t>等。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这里</a:t>
            </a:r>
            <a:r>
              <a:rPr lang="zh-CN" altLang="en-US" dirty="0"/>
              <a:t>的运营数据部署，建议进行</a:t>
            </a:r>
            <a:r>
              <a:rPr lang="zh-CN" altLang="en-US" b="1" dirty="0">
                <a:solidFill>
                  <a:srgbClr val="00B050"/>
                </a:solidFill>
              </a:rPr>
              <a:t>实时数据统计与报表展示</a:t>
            </a:r>
            <a:r>
              <a:rPr lang="zh-CN" altLang="en-US" dirty="0"/>
              <a:t>，便于及时观测产品数据变化，快速发现问题解决问题。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837013531"/>
              </p:ext>
            </p:extLst>
          </p:nvPr>
        </p:nvGraphicFramePr>
        <p:xfrm>
          <a:off x="395536" y="1916832"/>
          <a:ext cx="3168352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549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/>
              </a:rPr>
              <a:t>5. </a:t>
            </a:r>
            <a:r>
              <a:rPr lang="zh-CN" altLang="en-US" b="1" dirty="0">
                <a:effectLst/>
              </a:rPr>
              <a:t>反馈收集与发布分析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09528" y="1646237"/>
            <a:ext cx="5338936" cy="452628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>
                <a:solidFill>
                  <a:srgbClr val="00B050"/>
                </a:solidFill>
              </a:rPr>
              <a:t>用户行为分析报告、用户问卷调查、社会化媒体意见收集、形成产品功能改进列表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用户</a:t>
            </a:r>
            <a:r>
              <a:rPr lang="zh-CN" altLang="en-US" dirty="0"/>
              <a:t>的反馈，一般从用户论坛获取，从产品自带的反馈提交获取，从产品官方微博获取，无论是哪个渠道，都要考量这些反馈建议的代表性。</a:t>
            </a:r>
          </a:p>
          <a:p>
            <a:pPr>
              <a:lnSpc>
                <a:spcPct val="170000"/>
              </a:lnSpc>
            </a:pPr>
            <a:r>
              <a:rPr lang="zh-CN" altLang="en-US" dirty="0"/>
              <a:t>用户反馈建议的收集整理输出，每天至少一次，产品运营数据报告同样按天发出。</a:t>
            </a:r>
          </a:p>
          <a:p>
            <a:pPr>
              <a:lnSpc>
                <a:spcPct val="170000"/>
              </a:lnSpc>
            </a:pP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708338059"/>
              </p:ext>
            </p:extLst>
          </p:nvPr>
        </p:nvGraphicFramePr>
        <p:xfrm>
          <a:off x="395536" y="1916832"/>
          <a:ext cx="3168352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549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ffectLst/>
              </a:rPr>
              <a:t>6. </a:t>
            </a:r>
            <a:r>
              <a:rPr lang="zh-CN" altLang="en-US" b="1" dirty="0">
                <a:effectLst/>
              </a:rPr>
              <a:t>产品迭代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09528" y="1646237"/>
            <a:ext cx="5338936" cy="452628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产品永远是不完美的，灰度过程是推动产品快速优化的有效手段，产品经理必须客观的对待用户的反馈，</a:t>
            </a:r>
            <a:r>
              <a:rPr lang="zh-CN" altLang="en-US" dirty="0">
                <a:solidFill>
                  <a:srgbClr val="00B050"/>
                </a:solidFill>
              </a:rPr>
              <a:t>分析产品目标数据、用户行为数据</a:t>
            </a:r>
            <a:r>
              <a:rPr lang="zh-CN" altLang="en-US" dirty="0"/>
              <a:t>等，拿出合理的优化方案，推动优化开发，再进行下一轮</a:t>
            </a:r>
            <a:r>
              <a:rPr lang="zh-CN" altLang="en-US" dirty="0" smtClean="0"/>
              <a:t>灰度或者完整发布。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212001664"/>
              </p:ext>
            </p:extLst>
          </p:nvPr>
        </p:nvGraphicFramePr>
        <p:xfrm>
          <a:off x="395536" y="1916832"/>
          <a:ext cx="3168352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549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常见问题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以偏概全</a:t>
            </a:r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知识的诅咒</a:t>
            </a:r>
            <a:endParaRPr lang="en-US" altLang="zh-CN" dirty="0"/>
          </a:p>
          <a:p>
            <a:pPr lvl="1"/>
            <a:r>
              <a:rPr lang="zh-CN" altLang="en-US" dirty="0"/>
              <a:t>发布没有回头路可走</a:t>
            </a:r>
            <a:endParaRPr lang="en-US" altLang="zh-CN" dirty="0"/>
          </a:p>
          <a:p>
            <a:pPr lvl="1"/>
            <a:r>
              <a:rPr lang="zh-CN" altLang="en-US" dirty="0"/>
              <a:t>用户参与度不够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118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常见问题：以偏概全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问题</a:t>
            </a:r>
            <a:r>
              <a:rPr lang="zh-CN" altLang="en-US" dirty="0"/>
              <a:t>特征：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选择</a:t>
            </a:r>
            <a:r>
              <a:rPr lang="zh-CN" altLang="en-US" dirty="0"/>
              <a:t>的样本不具有代表性；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样本</a:t>
            </a:r>
            <a:r>
              <a:rPr lang="zh-CN" altLang="en-US" dirty="0"/>
              <a:t>具有代表性，但选择样本用户使用习惯并没有涵盖所有核心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解决</a:t>
            </a:r>
            <a:r>
              <a:rPr lang="zh-CN" altLang="en-US" dirty="0"/>
              <a:t>方案：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样本选择要多样化，样本的组合涵盖大部分核心功能</a:t>
            </a:r>
          </a:p>
        </p:txBody>
      </p:sp>
    </p:spTree>
    <p:extLst>
      <p:ext uri="{BB962C8B-B14F-4D97-AF65-F5344CB8AC3E}">
        <p14:creationId xmlns:p14="http://schemas.microsoft.com/office/powerpoint/2010/main" val="174329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灰度发布要素：用户标示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用于区分用户，辅助数据统计，保证灰度发布过程中用户体验的连贯性（避免用户在新旧版本中跳变，匿名</a:t>
            </a:r>
            <a:r>
              <a:rPr lang="en-US" altLang="zh-CN" dirty="0"/>
              <a:t>Web</a:t>
            </a:r>
            <a:r>
              <a:rPr lang="zh-CN" altLang="en-US" dirty="0"/>
              <a:t>应用比较容易有这个问题）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匿名</a:t>
            </a:r>
            <a:r>
              <a:rPr lang="en-US" altLang="zh-CN" dirty="0"/>
              <a:t>Web</a:t>
            </a:r>
            <a:r>
              <a:rPr lang="zh-CN" altLang="en-US" dirty="0"/>
              <a:t>应用可采用</a:t>
            </a:r>
            <a:r>
              <a:rPr lang="en-US" altLang="zh-CN" dirty="0"/>
              <a:t>IP</a:t>
            </a:r>
            <a:r>
              <a:rPr lang="zh-CN" altLang="en-US" dirty="0"/>
              <a:t>、</a:t>
            </a:r>
            <a:r>
              <a:rPr lang="en-US" altLang="zh-CN" dirty="0"/>
              <a:t>Cookie</a:t>
            </a:r>
            <a:r>
              <a:rPr lang="zh-CN" altLang="en-US" dirty="0"/>
              <a:t>等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需</a:t>
            </a:r>
            <a:r>
              <a:rPr lang="zh-CN" altLang="en-US" dirty="0"/>
              <a:t>登录的应用可直接采用应用的帐号体系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问题：用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如何标示用户？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67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灰度发布要素：目标用户选取策略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即选取哪些用户先行体验新版本，是强制升级还是让用户自主选择等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可</a:t>
            </a:r>
            <a:r>
              <a:rPr lang="zh-CN" altLang="en-US" dirty="0"/>
              <a:t>考虑的因素很多，包括但不限于地理位置、用户终端特性（如分辨率、性能）、用户自身特点（性别、年龄、忠诚度等）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对于</a:t>
            </a:r>
            <a:r>
              <a:rPr lang="zh-CN" altLang="en-US" dirty="0"/>
              <a:t>细微修改（如文案、少量控件位置调整）可直接强制升级，对于类似新浪微博改版这样的大型升级，应让用户自主选择，最好能够提供让用户自主回滚至旧版本的渠道。</a:t>
            </a:r>
          </a:p>
          <a:p>
            <a:pPr>
              <a:lnSpc>
                <a:spcPct val="170000"/>
              </a:lnSpc>
            </a:pPr>
            <a:endParaRPr lang="zh-CN" altLang="en-US" dirty="0"/>
          </a:p>
          <a:p>
            <a:pPr>
              <a:lnSpc>
                <a:spcPct val="170000"/>
              </a:lnSpc>
            </a:pPr>
            <a:r>
              <a:rPr lang="zh-CN" altLang="en-US" dirty="0"/>
              <a:t>对于客户端应用，可以考虑类似</a:t>
            </a:r>
            <a:r>
              <a:rPr lang="en-US" altLang="zh-CN" dirty="0"/>
              <a:t>Chrome</a:t>
            </a:r>
            <a:r>
              <a:rPr lang="zh-CN" altLang="en-US" dirty="0"/>
              <a:t>的多</a:t>
            </a:r>
            <a:r>
              <a:rPr lang="en-US" altLang="zh-CN" dirty="0"/>
              <a:t>channel</a:t>
            </a:r>
            <a:r>
              <a:rPr lang="zh-CN" altLang="en-US" dirty="0"/>
              <a:t>升级策略，让用户自主选择采用</a:t>
            </a:r>
            <a:r>
              <a:rPr lang="en-US" altLang="zh-CN" dirty="0"/>
              <a:t>stable</a:t>
            </a:r>
            <a:r>
              <a:rPr lang="zh-CN" altLang="en-US" dirty="0"/>
              <a:t>、</a:t>
            </a:r>
            <a:r>
              <a:rPr lang="en-US" altLang="zh-CN" dirty="0"/>
              <a:t>beta</a:t>
            </a:r>
            <a:r>
              <a:rPr lang="zh-CN" altLang="en-US" dirty="0"/>
              <a:t>、</a:t>
            </a:r>
            <a:r>
              <a:rPr lang="en-US" altLang="zh-CN" dirty="0"/>
              <a:t>unstable channel</a:t>
            </a:r>
            <a:r>
              <a:rPr lang="zh-CN" altLang="en-US" dirty="0"/>
              <a:t>的版本。在用户有明确预期的情况下自行承担试用风险。</a:t>
            </a:r>
          </a:p>
        </p:txBody>
      </p:sp>
    </p:spTree>
    <p:extLst>
      <p:ext uri="{BB962C8B-B14F-4D97-AF65-F5344CB8AC3E}">
        <p14:creationId xmlns:p14="http://schemas.microsoft.com/office/powerpoint/2010/main" val="398958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 smtClean="0"/>
              <a:t>灰度发布概述：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zh-CN" altLang="en-US" dirty="0" smtClean="0"/>
              <a:t>什么是灰度发布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zh-CN" altLang="en-US" dirty="0" smtClean="0"/>
              <a:t>灰度发布的例子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zh-CN" altLang="en-US" dirty="0" smtClean="0"/>
              <a:t>灰度发布的好处，适用场景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zh-CN" altLang="en-US" dirty="0" smtClean="0"/>
              <a:t>阿里巴巴</a:t>
            </a:r>
            <a:r>
              <a:rPr lang="en-US" altLang="zh-CN" dirty="0" smtClean="0"/>
              <a:t>-</a:t>
            </a:r>
            <a:r>
              <a:rPr lang="zh-CN" altLang="en-US" dirty="0" smtClean="0"/>
              <a:t>钱掌柜发布流程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zh-CN" altLang="en-US" dirty="0" smtClean="0"/>
              <a:t>灰度发布步骤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zh-CN" altLang="en-US" dirty="0" smtClean="0"/>
              <a:t>常见问题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zh-CN" altLang="en-US" dirty="0" smtClean="0"/>
              <a:t>以偏概全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zh-CN" altLang="en-US" dirty="0" smtClean="0"/>
              <a:t>知识的诅咒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zh-CN" altLang="en-US" dirty="0" smtClean="0"/>
              <a:t>发布没有回头路可走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zh-CN" altLang="en-US" dirty="0" smtClean="0"/>
              <a:t>用户参与度不够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827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利用</a:t>
            </a:r>
            <a:r>
              <a:rPr lang="en-US" altLang="zh-CN" dirty="0" err="1" smtClean="0"/>
              <a:t>nginx+lua+memcache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实现</a:t>
            </a:r>
            <a:r>
              <a:rPr lang="zh-CN" altLang="en-US" dirty="0"/>
              <a:t>灰度发布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96136" y="1646237"/>
            <a:ext cx="2890664" cy="45262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用户登录以后，后台程序根据设定的规则将特定属性的用户</a:t>
            </a:r>
            <a:r>
              <a:rPr lang="en-US" altLang="zh-CN" sz="2000" dirty="0"/>
              <a:t>IP</a:t>
            </a:r>
            <a:r>
              <a:rPr lang="zh-CN" altLang="en-US" sz="2000" dirty="0"/>
              <a:t>写到</a:t>
            </a:r>
            <a:r>
              <a:rPr lang="en-US" altLang="zh-CN" sz="2000" dirty="0" err="1"/>
              <a:t>memcached</a:t>
            </a:r>
            <a:r>
              <a:rPr lang="zh-CN" altLang="en-US" sz="2000" dirty="0"/>
              <a:t>，那么登录过后用户的请求就会分发到灰度测试的主机了。</a:t>
            </a:r>
          </a:p>
        </p:txBody>
      </p:sp>
      <p:pic>
        <p:nvPicPr>
          <p:cNvPr id="1026" name="Picture 2" descr="C:\Users\guohongjun\Pictures\tmp\31154355-226569803ea346d38747baddcdb4dc4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496252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对象 3">
            <a:hlinkClick r:id="rId5" action="ppaction://hlinkfile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311220"/>
              </p:ext>
            </p:extLst>
          </p:nvPr>
        </p:nvGraphicFramePr>
        <p:xfrm>
          <a:off x="6084168" y="5099050"/>
          <a:ext cx="2311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" name="包装程序外壳对象" showAsIcon="1" r:id="rId6" imgW="2311920" imgH="711360" progId="Package">
                  <p:embed/>
                </p:oleObj>
              </mc:Choice>
              <mc:Fallback>
                <p:oleObj name="包装程序外壳对象" showAsIcon="1" r:id="rId6" imgW="231192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84168" y="5099050"/>
                        <a:ext cx="23114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84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常见问题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dirty="0">
                <a:solidFill>
                  <a:schemeClr val="tx1"/>
                </a:solidFill>
              </a:rPr>
              <a:t>以偏概全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知识的诅咒</a:t>
            </a:r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发布没有回头路可走</a:t>
            </a:r>
            <a:endParaRPr lang="en-US" altLang="zh-CN" dirty="0"/>
          </a:p>
          <a:p>
            <a:pPr lvl="1"/>
            <a:r>
              <a:rPr lang="zh-CN" altLang="en-US" dirty="0"/>
              <a:t>用户参与度不够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326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常见问题：</a:t>
            </a:r>
            <a:r>
              <a:rPr lang="zh-CN" altLang="en-US" dirty="0">
                <a:effectLst/>
              </a:rPr>
              <a:t>知识的</a:t>
            </a:r>
            <a:r>
              <a:rPr lang="zh-CN" altLang="en-US" dirty="0" smtClean="0">
                <a:effectLst/>
              </a:rPr>
              <a:t>诅咒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dirty="0" smtClean="0"/>
              <a:t>“知识的诅咒”的</a:t>
            </a:r>
            <a:r>
              <a:rPr lang="zh-CN" altLang="en-US" dirty="0"/>
              <a:t>说法来自</a:t>
            </a:r>
            <a:r>
              <a:rPr lang="en-US" altLang="zh-CN" dirty="0"/>
              <a:t>《</a:t>
            </a:r>
            <a:r>
              <a:rPr lang="zh-CN" altLang="en-US" dirty="0"/>
              <a:t>粘住</a:t>
            </a:r>
            <a:r>
              <a:rPr lang="en-US" altLang="zh-CN" dirty="0"/>
              <a:t>》</a:t>
            </a:r>
            <a:r>
              <a:rPr lang="zh-CN" altLang="en-US" dirty="0"/>
              <a:t>中</a:t>
            </a:r>
            <a:r>
              <a:rPr lang="zh-CN" altLang="en-US" dirty="0" smtClean="0"/>
              <a:t>实验。</a:t>
            </a:r>
            <a:endParaRPr lang="en-US" altLang="zh-CN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 smtClean="0"/>
              <a:t>我们</a:t>
            </a:r>
            <a:r>
              <a:rPr lang="zh-CN" altLang="en-US" dirty="0"/>
              <a:t>自己对于自己开发的产品极为熟悉，于是乎想当然认为用户也应当能够理解产品的设计思路、产品的功能使用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lnSpc>
                <a:spcPct val="170000"/>
              </a:lnSpc>
              <a:buNone/>
            </a:pPr>
            <a:endParaRPr lang="zh-CN" altLang="en-US" dirty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问题</a:t>
            </a:r>
            <a:r>
              <a:rPr lang="zh-CN" altLang="en-US" dirty="0"/>
              <a:t>特征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结果</a:t>
            </a:r>
            <a:r>
              <a:rPr lang="zh-CN" altLang="en-US" dirty="0"/>
              <a:t>没有量化手段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只</a:t>
            </a:r>
            <a:r>
              <a:rPr lang="zh-CN" altLang="en-US" dirty="0"/>
              <a:t>依赖于用户问卷调查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没有</a:t>
            </a:r>
            <a:r>
              <a:rPr lang="en-US" altLang="zh-CN" dirty="0"/>
              <a:t>web analytics</a:t>
            </a:r>
            <a:r>
              <a:rPr lang="zh-CN" altLang="en-US" dirty="0"/>
              <a:t>系统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运营</a:t>
            </a:r>
            <a:r>
              <a:rPr lang="zh-CN" altLang="en-US" dirty="0"/>
              <a:t>数据不全面，只有核心业务指标（例如交易量），没有用户体验</a:t>
            </a:r>
            <a:r>
              <a:rPr lang="zh-CN" altLang="en-US" dirty="0" smtClean="0"/>
              <a:t>指标</a:t>
            </a:r>
            <a:endParaRPr lang="zh-CN" altLang="en-US" dirty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对</a:t>
            </a:r>
            <a:r>
              <a:rPr lang="zh-CN" altLang="en-US" dirty="0"/>
              <a:t>结果分析，只选择对发布有利的信息，对其他视而不见</a:t>
            </a:r>
          </a:p>
          <a:p>
            <a:pPr lvl="1">
              <a:lnSpc>
                <a:spcPct val="170000"/>
              </a:lnSpc>
            </a:pPr>
            <a:endParaRPr lang="zh-CN" altLang="en-US" dirty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解决</a:t>
            </a:r>
            <a:r>
              <a:rPr lang="zh-CN" altLang="en-US" dirty="0"/>
              <a:t>方案</a:t>
            </a:r>
            <a:r>
              <a:rPr lang="zh-CN" altLang="en-US" dirty="0" smtClean="0"/>
              <a:t>：</a:t>
            </a:r>
            <a:endParaRPr lang="zh-CN" altLang="en-US" dirty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产品</a:t>
            </a:r>
            <a:r>
              <a:rPr lang="zh-CN" altLang="en-US" dirty="0"/>
              <a:t>设计考虑产品量化</a:t>
            </a:r>
            <a:r>
              <a:rPr lang="zh-CN" altLang="en-US" dirty="0" smtClean="0"/>
              <a:t>指标</a:t>
            </a:r>
            <a:endParaRPr lang="zh-CN" altLang="en-US" dirty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结果</a:t>
            </a:r>
            <a:r>
              <a:rPr lang="zh-CN" altLang="en-US" dirty="0"/>
              <a:t>分析依据量化指标而不是感觉</a:t>
            </a:r>
          </a:p>
        </p:txBody>
      </p:sp>
    </p:spTree>
    <p:extLst>
      <p:ext uri="{BB962C8B-B14F-4D97-AF65-F5344CB8AC3E}">
        <p14:creationId xmlns:p14="http://schemas.microsoft.com/office/powerpoint/2010/main" val="100898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灰度发布要素：数据反馈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用户数据反馈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在</a:t>
            </a:r>
            <a:r>
              <a:rPr lang="zh-CN" altLang="en-US" dirty="0"/>
              <a:t>得到用户允许的前提下，收集用户的使用新版本应用的情况。</a:t>
            </a:r>
            <a:r>
              <a:rPr lang="zh-CN" altLang="en-US" dirty="0" smtClean="0"/>
              <a:t>如：客户端</a:t>
            </a:r>
            <a:r>
              <a:rPr lang="zh-CN" altLang="en-US" dirty="0"/>
              <a:t>性能、客户端稳定性、使用次数、使用频率等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用于</a:t>
            </a:r>
            <a:r>
              <a:rPr lang="zh-CN" altLang="en-US" dirty="0"/>
              <a:t>与旧版本进行对比，决策后续是继续扩大新版本投放范围还是回滚。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服务端数据反馈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新</a:t>
            </a:r>
            <a:r>
              <a:rPr lang="zh-CN" altLang="en-US" dirty="0"/>
              <a:t>版本服务端性能、服务端稳定性等，作用与用户数据反馈类似。</a:t>
            </a:r>
          </a:p>
        </p:txBody>
      </p:sp>
    </p:spTree>
    <p:extLst>
      <p:ext uri="{BB962C8B-B14F-4D97-AF65-F5344CB8AC3E}">
        <p14:creationId xmlns:p14="http://schemas.microsoft.com/office/powerpoint/2010/main" val="416896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灰度发布要素</a:t>
            </a:r>
            <a:r>
              <a:rPr lang="zh-CN" altLang="en-US" dirty="0" smtClean="0"/>
              <a:t>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新</a:t>
            </a:r>
            <a:r>
              <a:rPr lang="zh-CN" altLang="en-US" dirty="0"/>
              <a:t>版本公关运营支持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显式</a:t>
            </a:r>
            <a:r>
              <a:rPr lang="zh-CN" altLang="en-US" dirty="0" smtClean="0"/>
              <a:t>反馈与隐式反馈：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对于</a:t>
            </a:r>
            <a:r>
              <a:rPr lang="zh-CN" altLang="en-US" dirty="0"/>
              <a:t>改版级别的大型升级，需要配合公关运营支持，用于及时处理用户在微博、博客等渠道给出的“显式反馈”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对比</a:t>
            </a:r>
            <a:r>
              <a:rPr lang="zh-CN" altLang="en-US" dirty="0"/>
              <a:t>通过隐式数据反馈得到的结论后，综合考虑应对策略。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89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常见问题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dirty="0">
                <a:solidFill>
                  <a:schemeClr val="tx1"/>
                </a:solidFill>
              </a:rPr>
              <a:t>以偏概全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知识的诅咒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发布没有回头路可走</a:t>
            </a:r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用户参与度不够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487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常见问题：</a:t>
            </a:r>
            <a:r>
              <a:rPr lang="zh-CN" altLang="en-US" dirty="0" smtClean="0"/>
              <a:t>发布</a:t>
            </a:r>
            <a:r>
              <a:rPr lang="zh-CN" altLang="en-US" dirty="0"/>
              <a:t>没有回头路可</a:t>
            </a:r>
            <a:r>
              <a:rPr lang="zh-CN" altLang="en-US" dirty="0" smtClean="0"/>
              <a:t>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问题特征：</a:t>
            </a:r>
          </a:p>
          <a:p>
            <a:pPr lvl="1">
              <a:lnSpc>
                <a:spcPct val="170000"/>
              </a:lnSpc>
            </a:pPr>
            <a:r>
              <a:rPr lang="zh-CN" altLang="en-US" dirty="0"/>
              <a:t>新旧系统用户使用习惯差异太大，没有兼容原有功能</a:t>
            </a:r>
          </a:p>
          <a:p>
            <a:pPr lvl="1">
              <a:lnSpc>
                <a:spcPct val="170000"/>
              </a:lnSpc>
            </a:pPr>
            <a:r>
              <a:rPr lang="zh-CN" altLang="en-US" dirty="0"/>
              <a:t>新旧系统由于功能差异太大，无法并行运行，只能强制升级</a:t>
            </a:r>
          </a:p>
          <a:p>
            <a:pPr lvl="1">
              <a:lnSpc>
                <a:spcPct val="170000"/>
              </a:lnSpc>
            </a:pPr>
            <a:r>
              <a:rPr lang="zh-CN" altLang="en-US" dirty="0"/>
              <a:t>新系统只是实现了旧系统部分功能，用户要完整使用所有功能，要在 在新旧系统切换</a:t>
            </a:r>
          </a:p>
          <a:p>
            <a:pPr lvl="1">
              <a:lnSpc>
                <a:spcPct val="170000"/>
              </a:lnSpc>
            </a:pPr>
            <a:r>
              <a:rPr lang="zh-CN" altLang="en-US" dirty="0"/>
              <a:t>新旧系统数据库数据结构差异太大，无法并行</a:t>
            </a:r>
            <a:r>
              <a:rPr lang="zh-CN" altLang="en-US" dirty="0" smtClean="0"/>
              <a:t>运行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/>
              <a:t>解决方案：</a:t>
            </a:r>
          </a:p>
          <a:p>
            <a:pPr lvl="1">
              <a:lnSpc>
                <a:spcPct val="170000"/>
              </a:lnSpc>
            </a:pPr>
            <a:r>
              <a:rPr lang="zh-CN" altLang="en-US" dirty="0"/>
              <a:t>前期产品策划重点考虑这些问题，包括：</a:t>
            </a:r>
          </a:p>
          <a:p>
            <a:pPr lvl="2">
              <a:lnSpc>
                <a:spcPct val="170000"/>
              </a:lnSpc>
            </a:pPr>
            <a:r>
              <a:rPr lang="zh-CN" altLang="en-US" dirty="0"/>
              <a:t>回滚方案、 </a:t>
            </a:r>
            <a:endParaRPr lang="en-US" altLang="zh-CN" dirty="0" smtClean="0"/>
          </a:p>
          <a:p>
            <a:pPr lvl="2">
              <a:lnSpc>
                <a:spcPct val="170000"/>
              </a:lnSpc>
            </a:pPr>
            <a:r>
              <a:rPr lang="zh-CN" altLang="en-US" dirty="0" smtClean="0"/>
              <a:t>新</a:t>
            </a:r>
            <a:r>
              <a:rPr lang="zh-CN" altLang="en-US" dirty="0"/>
              <a:t>旧系统兼容方案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 lvl="2">
              <a:lnSpc>
                <a:spcPct val="170000"/>
              </a:lnSpc>
            </a:pPr>
            <a:r>
              <a:rPr lang="zh-CN" altLang="en-US" dirty="0" smtClean="0"/>
              <a:t>用户</a:t>
            </a:r>
            <a:r>
              <a:rPr lang="zh-CN" altLang="en-US" dirty="0"/>
              <a:t>体验的一致性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 lvl="2">
              <a:lnSpc>
                <a:spcPct val="170000"/>
              </a:lnSpc>
            </a:pPr>
            <a:r>
              <a:rPr lang="zh-CN" altLang="en-US" dirty="0" smtClean="0"/>
              <a:t>用户</a:t>
            </a:r>
            <a:r>
              <a:rPr lang="zh-CN" altLang="en-US" dirty="0"/>
              <a:t>使用习惯的延续性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 lvl="2">
              <a:lnSpc>
                <a:spcPct val="170000"/>
              </a:lnSpc>
            </a:pPr>
            <a:r>
              <a:rPr lang="zh-CN" altLang="en-US" dirty="0" smtClean="0"/>
              <a:t>新</a:t>
            </a:r>
            <a:r>
              <a:rPr lang="zh-CN" altLang="en-US" dirty="0"/>
              <a:t>旧系统数据模型兼容性</a:t>
            </a:r>
          </a:p>
          <a:p>
            <a:pPr>
              <a:lnSpc>
                <a:spcPct val="17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07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灰度发布要素：新版本回滚策略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当新版本灰度发布表现不佳时，应回滚至旧版本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zh-CN" altLang="en-US" dirty="0" smtClean="0"/>
              <a:t>对于</a:t>
            </a:r>
            <a:r>
              <a:rPr lang="zh-CN" altLang="en-US" dirty="0"/>
              <a:t>纯粹的</a:t>
            </a:r>
            <a:r>
              <a:rPr lang="en-US" altLang="zh-CN" dirty="0"/>
              <a:t>Web</a:t>
            </a:r>
            <a:r>
              <a:rPr lang="zh-CN" altLang="en-US" dirty="0"/>
              <a:t>应用而言，回滚相对简单。主要难点在于用户数据的无缝切换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zh-CN" altLang="en-US" dirty="0" smtClean="0"/>
              <a:t>对于</a:t>
            </a:r>
            <a:r>
              <a:rPr lang="zh-CN" altLang="en-US" dirty="0"/>
              <a:t>客户端应用，如果期待用户自行卸载新版本另行安装旧版本，成本和流失率都太高。可以考虑通过快速另行发布新版本，利用升级来“回滚”，覆盖上次灰度发布的修改。</a:t>
            </a:r>
          </a:p>
          <a:p>
            <a:pPr>
              <a:lnSpc>
                <a:spcPct val="160000"/>
              </a:lnSpc>
            </a:pPr>
            <a:endParaRPr lang="zh-CN" altLang="en-US" dirty="0"/>
          </a:p>
          <a:p>
            <a:pPr>
              <a:lnSpc>
                <a:spcPct val="160000"/>
              </a:lnSpc>
            </a:pPr>
            <a:r>
              <a:rPr lang="zh-CN" altLang="en-US" dirty="0"/>
              <a:t>对于移动客户端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zh-CN" altLang="en-US" dirty="0" smtClean="0"/>
              <a:t>新</a:t>
            </a:r>
            <a:r>
              <a:rPr lang="zh-CN" altLang="en-US" dirty="0"/>
              <a:t>版本发布成本较高，需要</a:t>
            </a:r>
            <a:r>
              <a:rPr lang="en-US" altLang="zh-CN" dirty="0" err="1"/>
              <a:t>Appstore</a:t>
            </a:r>
            <a:r>
              <a:rPr lang="zh-CN" altLang="en-US" dirty="0"/>
              <a:t>、</a:t>
            </a:r>
            <a:r>
              <a:rPr lang="en-US" altLang="zh-CN" dirty="0"/>
              <a:t>Market</a:t>
            </a:r>
            <a:r>
              <a:rPr lang="zh-CN" altLang="en-US" dirty="0"/>
              <a:t>审核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334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常见问题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dirty="0">
                <a:solidFill>
                  <a:schemeClr val="tx1"/>
                </a:solidFill>
              </a:rPr>
              <a:t>以偏概全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知识的诅咒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发布没有回头路可走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用户参与度不够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492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常见问题：用户参与度不够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问题特征：</a:t>
            </a:r>
          </a:p>
          <a:p>
            <a:pPr lvl="1">
              <a:lnSpc>
                <a:spcPct val="170000"/>
              </a:lnSpc>
            </a:pPr>
            <a:r>
              <a:rPr lang="zh-CN" altLang="en-US" dirty="0"/>
              <a:t>指望用户自己去挖掘所有功能。对于一个产品，大部分用户经常只使用部分功能，用户大部分也很懒惰，不会主动去挖掘产品功能</a:t>
            </a:r>
          </a:p>
          <a:p>
            <a:pPr lvl="1">
              <a:lnSpc>
                <a:spcPct val="170000"/>
              </a:lnSpc>
            </a:pPr>
            <a:r>
              <a:rPr lang="zh-CN" altLang="en-US" dirty="0"/>
              <a:t>互动渠道单一</a:t>
            </a:r>
          </a:p>
          <a:p>
            <a:pPr lvl="1">
              <a:lnSpc>
                <a:spcPct val="170000"/>
              </a:lnSpc>
            </a:pPr>
            <a:r>
              <a:rPr lang="zh-CN" altLang="en-US" dirty="0"/>
              <a:t>陷入“知识的诅咒”，不尊重参与用户</a:t>
            </a:r>
            <a:r>
              <a:rPr lang="zh-CN" altLang="en-US" dirty="0" smtClean="0"/>
              <a:t>意见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endParaRPr lang="en-US" altLang="zh-CN" dirty="0"/>
          </a:p>
          <a:p>
            <a:pPr>
              <a:lnSpc>
                <a:spcPct val="170000"/>
              </a:lnSpc>
            </a:pPr>
            <a:r>
              <a:rPr lang="zh-CN" altLang="en-US" dirty="0"/>
              <a:t>解决方案：</a:t>
            </a:r>
          </a:p>
          <a:p>
            <a:pPr lvl="1">
              <a:lnSpc>
                <a:spcPct val="170000"/>
              </a:lnSpc>
            </a:pPr>
            <a:r>
              <a:rPr lang="zh-CN" altLang="en-US" dirty="0"/>
              <a:t>善待吃螃蟹的样本用户，包括给予参与测试的用户小奖励（例如</a:t>
            </a:r>
            <a:r>
              <a:rPr lang="en-US" altLang="zh-CN" dirty="0"/>
              <a:t>MS</a:t>
            </a:r>
            <a:r>
              <a:rPr lang="zh-CN" altLang="en-US" dirty="0"/>
              <a:t>给参与</a:t>
            </a:r>
            <a:r>
              <a:rPr lang="en-US" altLang="zh-CN" dirty="0"/>
              <a:t>Win7</a:t>
            </a:r>
            <a:r>
              <a:rPr lang="zh-CN" altLang="en-US" dirty="0"/>
              <a:t>测试用户正版</a:t>
            </a:r>
            <a:r>
              <a:rPr lang="en-US" altLang="zh-CN" dirty="0"/>
              <a:t>License</a:t>
            </a:r>
            <a:r>
              <a:rPr lang="zh-CN" altLang="en-US" dirty="0"/>
              <a:t>）、给用户冠以</a:t>
            </a:r>
            <a:r>
              <a:rPr lang="en-US" altLang="zh-CN" dirty="0"/>
              <a:t>title</a:t>
            </a:r>
          </a:p>
          <a:p>
            <a:pPr lvl="1">
              <a:lnSpc>
                <a:spcPct val="170000"/>
              </a:lnSpc>
            </a:pPr>
            <a:r>
              <a:rPr lang="zh-CN" altLang="en-US" dirty="0"/>
              <a:t>通过邮件、论坛、社区、</a:t>
            </a:r>
            <a:r>
              <a:rPr lang="en-US" altLang="zh-CN" dirty="0"/>
              <a:t>Blog</a:t>
            </a:r>
            <a:r>
              <a:rPr lang="zh-CN" altLang="en-US" dirty="0"/>
              <a:t>、</a:t>
            </a:r>
            <a:r>
              <a:rPr lang="en-US" altLang="zh-CN" dirty="0"/>
              <a:t>Twitter</a:t>
            </a:r>
            <a:r>
              <a:rPr lang="zh-CN" altLang="en-US" dirty="0"/>
              <a:t>等新媒体与用户形成互动</a:t>
            </a:r>
          </a:p>
          <a:p>
            <a:pPr lvl="1">
              <a:lnSpc>
                <a:spcPct val="170000"/>
              </a:lnSpc>
            </a:pPr>
            <a:r>
              <a:rPr lang="zh-CN" altLang="en-US" dirty="0"/>
              <a:t>提供产品功能向导。在</a:t>
            </a:r>
            <a:r>
              <a:rPr lang="en-US" altLang="zh-CN" dirty="0" err="1"/>
              <a:t>hotmail</a:t>
            </a:r>
            <a:r>
              <a:rPr lang="zh-CN" altLang="en-US" dirty="0"/>
              <a:t>最近的升级后的功能</a:t>
            </a:r>
            <a:r>
              <a:rPr lang="en-US" altLang="zh-CN" dirty="0"/>
              <a:t>tip</a:t>
            </a:r>
            <a:r>
              <a:rPr lang="zh-CN" altLang="en-US" dirty="0"/>
              <a:t>，</a:t>
            </a:r>
            <a:r>
              <a:rPr lang="en-US" altLang="zh-CN" dirty="0" err="1"/>
              <a:t>gmail</a:t>
            </a:r>
            <a:r>
              <a:rPr lang="zh-CN" altLang="en-US" dirty="0"/>
              <a:t>的</a:t>
            </a:r>
            <a:r>
              <a:rPr lang="en-US" altLang="zh-CN" dirty="0"/>
              <a:t>tip</a:t>
            </a:r>
            <a:r>
              <a:rPr lang="zh-CN" altLang="en-US" dirty="0"/>
              <a:t>都有类似的产品功能导向。在产品中会提示类似于：你知道吗，</a:t>
            </a:r>
            <a:r>
              <a:rPr lang="en-US" altLang="zh-CN" dirty="0"/>
              <a:t>xx</a:t>
            </a:r>
            <a:r>
              <a:rPr lang="zh-CN" altLang="en-US" dirty="0"/>
              <a:t>还提供</a:t>
            </a:r>
            <a:r>
              <a:rPr lang="en-US" altLang="zh-CN" dirty="0"/>
              <a:t>xx</a:t>
            </a:r>
            <a:r>
              <a:rPr lang="zh-CN" altLang="en-US" dirty="0"/>
              <a:t>功能，通过它你可以</a:t>
            </a:r>
            <a:r>
              <a:rPr lang="en-US" altLang="zh-CN" dirty="0"/>
              <a:t>xx 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6561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什么是灰度发布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灰度发布是指在黑与白之间，能够</a:t>
            </a:r>
            <a:r>
              <a:rPr lang="zh-CN" altLang="en-US" dirty="0">
                <a:solidFill>
                  <a:srgbClr val="FFFF00"/>
                </a:solidFill>
              </a:rPr>
              <a:t>平滑过渡</a:t>
            </a:r>
            <a:r>
              <a:rPr lang="zh-CN" altLang="en-US" dirty="0"/>
              <a:t>的一种发布方式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en-US" altLang="zh-CN" dirty="0" smtClean="0"/>
              <a:t>AB </a:t>
            </a:r>
            <a:r>
              <a:rPr lang="en-US" altLang="zh-CN" dirty="0"/>
              <a:t>test</a:t>
            </a:r>
            <a:r>
              <a:rPr lang="zh-CN" altLang="en-US" dirty="0"/>
              <a:t>就是一种灰度发布方式，让一部分用户继续用</a:t>
            </a:r>
            <a:r>
              <a:rPr lang="en-US" altLang="zh-CN" dirty="0"/>
              <a:t>A</a:t>
            </a:r>
            <a:r>
              <a:rPr lang="zh-CN" altLang="en-US" dirty="0"/>
              <a:t>，一部分用户开始用</a:t>
            </a:r>
            <a:r>
              <a:rPr lang="en-US" altLang="zh-CN" dirty="0"/>
              <a:t>B</a:t>
            </a:r>
            <a:r>
              <a:rPr lang="zh-CN" altLang="en-US" dirty="0"/>
              <a:t>，如果用户对</a:t>
            </a:r>
            <a:r>
              <a:rPr lang="en-US" altLang="zh-CN" dirty="0"/>
              <a:t>B</a:t>
            </a:r>
            <a:r>
              <a:rPr lang="zh-CN" altLang="en-US" dirty="0"/>
              <a:t>没有什么反对意见，那么逐步扩大范围，把所有用户都迁移到</a:t>
            </a:r>
            <a:r>
              <a:rPr lang="en-US" altLang="zh-CN" dirty="0"/>
              <a:t>B</a:t>
            </a:r>
            <a:r>
              <a:rPr lang="zh-CN" altLang="en-US" dirty="0"/>
              <a:t>上面来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zh-CN" altLang="en-US" dirty="0" smtClean="0"/>
              <a:t>灰度</a:t>
            </a:r>
            <a:r>
              <a:rPr lang="zh-CN" altLang="en-US" dirty="0"/>
              <a:t>发布可以保证整体系统的稳定，</a:t>
            </a:r>
            <a:r>
              <a:rPr lang="zh-CN" altLang="en-US" dirty="0">
                <a:solidFill>
                  <a:srgbClr val="FFFF00"/>
                </a:solidFill>
              </a:rPr>
              <a:t>在初始灰度的时候就可以发现、调整问题</a:t>
            </a:r>
            <a:r>
              <a:rPr lang="zh-CN" altLang="en-US" dirty="0"/>
              <a:t>，以保证其</a:t>
            </a:r>
            <a:r>
              <a:rPr lang="zh-CN" altLang="en-US" dirty="0">
                <a:solidFill>
                  <a:srgbClr val="FFFF00"/>
                </a:solidFill>
              </a:rPr>
              <a:t>影响度</a:t>
            </a:r>
            <a:r>
              <a:rPr lang="zh-CN" altLang="en-US" dirty="0"/>
              <a:t>。</a:t>
            </a:r>
          </a:p>
          <a:p>
            <a:pPr>
              <a:lnSpc>
                <a:spcPct val="16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137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灰度发布概述：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zh-CN" altLang="en-US" dirty="0"/>
              <a:t>什么是灰度发布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zh-CN" altLang="en-US" dirty="0"/>
              <a:t>灰度发布的例子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zh-CN" altLang="en-US" dirty="0"/>
              <a:t>灰度发布的好处，适用场景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zh-CN" altLang="en-US" dirty="0"/>
              <a:t>阿里巴巴</a:t>
            </a:r>
            <a:r>
              <a:rPr lang="en-US" altLang="zh-CN" dirty="0"/>
              <a:t>-</a:t>
            </a:r>
            <a:r>
              <a:rPr lang="zh-CN" altLang="en-US" dirty="0"/>
              <a:t>钱掌柜发布流程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灰度发布步骤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常见问题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zh-CN" altLang="en-US" dirty="0"/>
              <a:t>以偏概全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zh-CN" altLang="en-US" dirty="0"/>
              <a:t>知识的诅咒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zh-CN" altLang="en-US" dirty="0"/>
              <a:t>发布没有回头路可走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zh-CN" altLang="en-US" dirty="0"/>
              <a:t>用户参与度不够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245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</a:t>
            </a:r>
            <a:r>
              <a:rPr lang="zh-CN" altLang="en-US" smtClean="0"/>
              <a:t>问答时间</a:t>
            </a:r>
            <a:endParaRPr lang="zh-CN" altLang="en-US"/>
          </a:p>
        </p:txBody>
      </p:sp>
      <p:pic>
        <p:nvPicPr>
          <p:cNvPr id="4" name="Picture 2" descr="question_answ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54692" y="1646238"/>
            <a:ext cx="6034616" cy="4525962"/>
          </a:xfrm>
          <a:noFill/>
        </p:spPr>
      </p:pic>
    </p:spTree>
    <p:extLst>
      <p:ext uri="{BB962C8B-B14F-4D97-AF65-F5344CB8AC3E}">
        <p14:creationId xmlns:p14="http://schemas.microsoft.com/office/powerpoint/2010/main" val="421743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_e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00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灰度发布的例子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dirty="0" smtClean="0"/>
              <a:t>Microsoft</a:t>
            </a:r>
            <a:r>
              <a:rPr lang="zh-CN" altLang="en-US" dirty="0"/>
              <a:t>在推出</a:t>
            </a:r>
            <a:r>
              <a:rPr lang="en-US" altLang="zh-CN" dirty="0"/>
              <a:t>Windows</a:t>
            </a:r>
            <a:r>
              <a:rPr lang="zh-CN" altLang="en-US" dirty="0"/>
              <a:t>或</a:t>
            </a:r>
            <a:r>
              <a:rPr lang="en-US" altLang="zh-CN" dirty="0"/>
              <a:t>Framework</a:t>
            </a:r>
            <a:r>
              <a:rPr lang="zh-CN" altLang="en-US" dirty="0"/>
              <a:t>之前一般先出预览</a:t>
            </a:r>
            <a:r>
              <a:rPr lang="zh-CN" altLang="en-US" dirty="0" smtClean="0"/>
              <a:t>版；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en-US" altLang="zh-CN" dirty="0"/>
              <a:t>Napster</a:t>
            </a:r>
            <a:r>
              <a:rPr lang="zh-CN" altLang="en-US" dirty="0"/>
              <a:t>放出</a:t>
            </a:r>
            <a:r>
              <a:rPr lang="en-US" altLang="zh-CN" dirty="0"/>
              <a:t>2W</a:t>
            </a:r>
            <a:r>
              <a:rPr lang="zh-CN" altLang="en-US" dirty="0"/>
              <a:t>音乐下载</a:t>
            </a:r>
            <a:r>
              <a:rPr lang="en-US" altLang="zh-CN" dirty="0"/>
              <a:t>beta</a:t>
            </a:r>
            <a:r>
              <a:rPr lang="zh-CN" altLang="en-US" dirty="0"/>
              <a:t>测试账号引来</a:t>
            </a:r>
            <a:r>
              <a:rPr lang="en-US" altLang="zh-CN" dirty="0"/>
              <a:t>300W</a:t>
            </a:r>
            <a:r>
              <a:rPr lang="zh-CN" altLang="en-US" dirty="0"/>
              <a:t>用户注册疯抢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en-US" altLang="zh-CN" dirty="0" err="1" smtClean="0"/>
              <a:t>GMail</a:t>
            </a:r>
            <a:r>
              <a:rPr lang="zh-CN" altLang="en-US" dirty="0"/>
              <a:t>正式发布前的测试账号在</a:t>
            </a:r>
            <a:r>
              <a:rPr lang="en-US" altLang="zh-CN" dirty="0"/>
              <a:t>eBay</a:t>
            </a:r>
            <a:r>
              <a:rPr lang="zh-CN" altLang="en-US" dirty="0"/>
              <a:t>上叫拍</a:t>
            </a:r>
            <a:r>
              <a:rPr lang="en-US" altLang="zh-CN" dirty="0"/>
              <a:t>200</a:t>
            </a:r>
            <a:r>
              <a:rPr lang="zh-CN" altLang="en-US" dirty="0" smtClean="0"/>
              <a:t>美元；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en-US" altLang="zh-CN" dirty="0"/>
              <a:t>Gmail </a:t>
            </a:r>
            <a:r>
              <a:rPr lang="en-US" altLang="zh-CN" dirty="0" smtClean="0"/>
              <a:t>Labs</a:t>
            </a:r>
            <a:br>
              <a:rPr lang="en-US" altLang="zh-CN" dirty="0" smtClean="0"/>
            </a:br>
            <a:r>
              <a:rPr lang="zh-CN" altLang="en-US" dirty="0" smtClean="0"/>
              <a:t>这是</a:t>
            </a:r>
            <a:r>
              <a:rPr lang="zh-CN" altLang="en-US" dirty="0"/>
              <a:t>一个新特性橱窗，用户可以自己选择一些未正式发布的新特性进行体验，不喜欢可以关闭，在这个过程中，吃了螃蟹，也当了</a:t>
            </a:r>
            <a:r>
              <a:rPr lang="en-US" altLang="zh-CN" dirty="0"/>
              <a:t>Google</a:t>
            </a:r>
            <a:r>
              <a:rPr lang="zh-CN" altLang="en-US" dirty="0"/>
              <a:t>的小白鼠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en-US" altLang="zh-CN" dirty="0" err="1" smtClean="0"/>
              <a:t>Qzone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用户数据的升级并不是大面积的一次性升级，而是通过一个用户升级标志服务器，如果用户数据没有升级，后台会把此用户的数据逐步迁移到新版本上，然后将升级标志位置</a:t>
            </a:r>
            <a:r>
              <a:rPr lang="en-US" altLang="zh-CN" dirty="0"/>
              <a:t>1</a:t>
            </a:r>
            <a:r>
              <a:rPr lang="zh-CN" altLang="en-US" dirty="0"/>
              <a:t>，升级过程中，用户仍然可以访问旧的数据，升级完成后的访问都将转发给新的版本。</a:t>
            </a:r>
          </a:p>
        </p:txBody>
      </p:sp>
    </p:spTree>
    <p:extLst>
      <p:ext uri="{BB962C8B-B14F-4D97-AF65-F5344CB8AC3E}">
        <p14:creationId xmlns:p14="http://schemas.microsoft.com/office/powerpoint/2010/main" val="276578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灰度发布的好处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>
                <a:solidFill>
                  <a:srgbClr val="FFFF00"/>
                </a:solidFill>
              </a:rPr>
              <a:t>缩小</a:t>
            </a:r>
            <a:r>
              <a:rPr lang="zh-CN" altLang="en-US" dirty="0"/>
              <a:t>可能风险的</a:t>
            </a:r>
            <a:r>
              <a:rPr lang="zh-CN" altLang="en-US" dirty="0">
                <a:solidFill>
                  <a:srgbClr val="FFFF00"/>
                </a:solidFill>
              </a:rPr>
              <a:t>波及范围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比如</a:t>
            </a:r>
            <a:r>
              <a:rPr lang="zh-CN" altLang="en-US" dirty="0"/>
              <a:t>新推产品或功能，容易出现用户体验不爽或者性能低下等不足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endParaRPr lang="zh-CN" altLang="en-US" dirty="0"/>
          </a:p>
          <a:p>
            <a:pPr>
              <a:lnSpc>
                <a:spcPct val="170000"/>
              </a:lnSpc>
            </a:pPr>
            <a:r>
              <a:rPr lang="zh-CN" altLang="en-US" dirty="0">
                <a:solidFill>
                  <a:srgbClr val="FFFF00"/>
                </a:solidFill>
              </a:rPr>
              <a:t>尽早</a:t>
            </a:r>
            <a:r>
              <a:rPr lang="zh-CN" altLang="en-US" dirty="0"/>
              <a:t>吸收用户的</a:t>
            </a:r>
            <a:r>
              <a:rPr lang="zh-CN" altLang="en-US" dirty="0">
                <a:solidFill>
                  <a:srgbClr val="FFFF00"/>
                </a:solidFill>
              </a:rPr>
              <a:t>反馈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产品</a:t>
            </a:r>
            <a:r>
              <a:rPr lang="zh-CN" altLang="en-US" dirty="0"/>
              <a:t>不必</a:t>
            </a:r>
            <a:r>
              <a:rPr lang="en-US" altLang="zh-CN" dirty="0"/>
              <a:t>100%</a:t>
            </a:r>
            <a:r>
              <a:rPr lang="zh-CN" altLang="en-US" dirty="0"/>
              <a:t>完美才推出，可以先让部分用户试用，分析用户行为或汲取用户反馈后，再采取快速步骤改进产品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endParaRPr lang="zh-CN" altLang="en-US" dirty="0"/>
          </a:p>
          <a:p>
            <a:pPr>
              <a:lnSpc>
                <a:spcPct val="170000"/>
              </a:lnSpc>
            </a:pPr>
            <a:r>
              <a:rPr lang="zh-CN" altLang="en-US" dirty="0"/>
              <a:t>提高产品的最终质量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分流</a:t>
            </a:r>
            <a:r>
              <a:rPr lang="zh-CN" altLang="en-US" dirty="0"/>
              <a:t>发布等于除了</a:t>
            </a:r>
            <a:r>
              <a:rPr lang="en-US" altLang="zh-CN" dirty="0"/>
              <a:t>QA</a:t>
            </a:r>
            <a:r>
              <a:rPr lang="zh-CN" altLang="en-US" dirty="0"/>
              <a:t>测试外再</a:t>
            </a:r>
            <a:r>
              <a:rPr lang="zh-CN" altLang="en-US" dirty="0">
                <a:solidFill>
                  <a:srgbClr val="FFFF00"/>
                </a:solidFill>
              </a:rPr>
              <a:t>扩大测试人群</a:t>
            </a:r>
            <a:r>
              <a:rPr lang="zh-CN" altLang="en-US" dirty="0"/>
              <a:t>的范围，我们让更多的忠实用户直接参与测试，让更多双眼睛来发现隐藏的缺陷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endParaRPr lang="zh-CN" altLang="en-US" dirty="0"/>
          </a:p>
          <a:p>
            <a:pPr>
              <a:lnSpc>
                <a:spcPct val="170000"/>
              </a:lnSpc>
            </a:pPr>
            <a:r>
              <a:rPr lang="zh-CN" altLang="en-US" dirty="0"/>
              <a:t>程序升级更加有序和自动化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>
              <a:lnSpc>
                <a:spcPct val="170000"/>
              </a:lnSpc>
            </a:pPr>
            <a:r>
              <a:rPr lang="zh-CN" altLang="en-US" dirty="0" smtClean="0"/>
              <a:t>以往</a:t>
            </a:r>
            <a:r>
              <a:rPr lang="zh-CN" altLang="en-US" dirty="0"/>
              <a:t>如果升级涉及复杂的数据变动，很有可能需要停机处理，但如果是以分流发布的方式，</a:t>
            </a:r>
            <a:r>
              <a:rPr lang="zh-CN" altLang="en-US" dirty="0">
                <a:solidFill>
                  <a:srgbClr val="FFFF00"/>
                </a:solidFill>
              </a:rPr>
              <a:t>逐批更新升级</a:t>
            </a:r>
            <a:r>
              <a:rPr lang="zh-CN" altLang="en-US" dirty="0"/>
              <a:t>，或由用户触发，就可以实现不停机处理；</a:t>
            </a:r>
          </a:p>
        </p:txBody>
      </p:sp>
    </p:spTree>
    <p:extLst>
      <p:ext uri="{BB962C8B-B14F-4D97-AF65-F5344CB8AC3E}">
        <p14:creationId xmlns:p14="http://schemas.microsoft.com/office/powerpoint/2010/main" val="353698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哪些场景适合灰度发布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新产品或大项目初次发布时；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业务策略不明确拿不准时；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面向特定用户群体时；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大范围升级时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……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问题：哪些场景不适合灰度发布？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51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灰度部署典型框架</a:t>
            </a:r>
            <a:endParaRPr lang="zh-CN" altLang="en-US" dirty="0"/>
          </a:p>
        </p:txBody>
      </p:sp>
      <p:pic>
        <p:nvPicPr>
          <p:cNvPr id="2050" name="Picture 2" descr="http://s6.sinaimg.cn/orignal/77a10297tde2eafd8cd55&amp;690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95845"/>
            <a:ext cx="6768752" cy="507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77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阿里巴巴</a:t>
            </a:r>
            <a:r>
              <a:rPr lang="en-US" altLang="zh-CN" dirty="0" smtClean="0"/>
              <a:t>-</a:t>
            </a:r>
            <a:r>
              <a:rPr lang="zh-CN" altLang="en-US" dirty="0" smtClean="0"/>
              <a:t>钱掌柜分流发布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1844824"/>
            <a:ext cx="7704856" cy="3868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对于一般的小系统并不需要单独的灰度发布引擎，可以参考</a:t>
            </a:r>
            <a:r>
              <a:rPr lang="en-US" altLang="zh-CN" sz="2800" dirty="0"/>
              <a:t>A/B</a:t>
            </a:r>
            <a:r>
              <a:rPr lang="zh-CN" altLang="en-US" sz="2800" dirty="0"/>
              <a:t>测试中做法，</a:t>
            </a:r>
            <a:r>
              <a:rPr lang="zh-CN" altLang="en-US" sz="2800" dirty="0">
                <a:solidFill>
                  <a:srgbClr val="FFFF00"/>
                </a:solidFill>
              </a:rPr>
              <a:t>在页面</a:t>
            </a:r>
            <a:r>
              <a:rPr lang="en-US" altLang="zh-CN" sz="2800" dirty="0" err="1">
                <a:solidFill>
                  <a:srgbClr val="FFFF00"/>
                </a:solidFill>
              </a:rPr>
              <a:t>javascript</a:t>
            </a:r>
            <a:r>
              <a:rPr lang="zh-CN" altLang="en-US" sz="2800" dirty="0">
                <a:solidFill>
                  <a:srgbClr val="FFFF00"/>
                </a:solidFill>
              </a:rPr>
              <a:t>或服务器端实现分流的规则</a:t>
            </a:r>
            <a:r>
              <a:rPr lang="zh-CN" altLang="en-US" sz="2800" dirty="0"/>
              <a:t>即可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但对于大型的互联网应用而言，单独的用于管理用户分流的发布引擎就很有必要了。</a:t>
            </a:r>
          </a:p>
        </p:txBody>
      </p:sp>
      <p:pic>
        <p:nvPicPr>
          <p:cNvPr id="1026" name="Picture 2" descr="C:\Users\guohongjun\Pictures\tmp\00120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32881"/>
            <a:ext cx="592455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30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50"/>
                </a:solidFill>
              </a:rPr>
              <a:t>灰度发布步骤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380290405"/>
              </p:ext>
            </p:extLst>
          </p:nvPr>
        </p:nvGraphicFramePr>
        <p:xfrm>
          <a:off x="1403648" y="1700808"/>
          <a:ext cx="6336704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293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沉稳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1043</TotalTime>
  <Words>2916</Words>
  <Application>Microsoft Office PowerPoint</Application>
  <PresentationFormat>全屏显示(4:3)</PresentationFormat>
  <Paragraphs>285</Paragraphs>
  <Slides>32</Slides>
  <Notes>11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4" baseType="lpstr">
      <vt:lpstr>沉稳</vt:lpstr>
      <vt:lpstr>包装程序外壳对象</vt:lpstr>
      <vt:lpstr>灰度发布</vt:lpstr>
      <vt:lpstr>目录</vt:lpstr>
      <vt:lpstr>什么是灰度发布</vt:lpstr>
      <vt:lpstr>灰度发布的例子</vt:lpstr>
      <vt:lpstr>灰度发布的好处</vt:lpstr>
      <vt:lpstr>哪些场景适合灰度发布</vt:lpstr>
      <vt:lpstr>灰度部署典型框架</vt:lpstr>
      <vt:lpstr>阿里巴巴-钱掌柜分流发布</vt:lpstr>
      <vt:lpstr>灰度发布步骤</vt:lpstr>
      <vt:lpstr>1、定义目标</vt:lpstr>
      <vt:lpstr>2. 制订发布策略</vt:lpstr>
      <vt:lpstr>3. 选定用户</vt:lpstr>
      <vt:lpstr>4. 系统部署</vt:lpstr>
      <vt:lpstr>5. 反馈收集与发布分析</vt:lpstr>
      <vt:lpstr>6. 产品迭代</vt:lpstr>
      <vt:lpstr>常见问题</vt:lpstr>
      <vt:lpstr>常见问题：以偏概全</vt:lpstr>
      <vt:lpstr>灰度发布要素：用户标示</vt:lpstr>
      <vt:lpstr>灰度发布要素：目标用户选取策略</vt:lpstr>
      <vt:lpstr>利用nginx+lua+memcache 实现灰度发布</vt:lpstr>
      <vt:lpstr>常见问题</vt:lpstr>
      <vt:lpstr>常见问题：知识的诅咒</vt:lpstr>
      <vt:lpstr>灰度发布要素：数据反馈</vt:lpstr>
      <vt:lpstr>灰度发布要素： 新版本公关运营支持</vt:lpstr>
      <vt:lpstr>常见问题</vt:lpstr>
      <vt:lpstr>常见问题：发布没有回头路可走</vt:lpstr>
      <vt:lpstr>灰度发布要素：新版本回滚策略</vt:lpstr>
      <vt:lpstr>常见问题</vt:lpstr>
      <vt:lpstr>常见问题：用户参与度不够</vt:lpstr>
      <vt:lpstr>总结</vt:lpstr>
      <vt:lpstr>FAQ问答时间</vt:lpstr>
      <vt:lpstr>PowerPoint 演示文稿</vt:lpstr>
    </vt:vector>
  </TitlesOfParts>
  <Company>ChangYou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灰度发布</dc:title>
  <dc:creator>郭红俊</dc:creator>
  <cp:lastModifiedBy>郭红俊</cp:lastModifiedBy>
  <cp:revision>192</cp:revision>
  <dcterms:created xsi:type="dcterms:W3CDTF">2013-10-29T08:43:27Z</dcterms:created>
  <dcterms:modified xsi:type="dcterms:W3CDTF">2013-12-26T08:20:29Z</dcterms:modified>
</cp:coreProperties>
</file>