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8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4" r:id="rId13"/>
    <p:sldId id="32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81559" autoAdjust="0"/>
  </p:normalViewPr>
  <p:slideViewPr>
    <p:cSldViewPr>
      <p:cViewPr varScale="1">
        <p:scale>
          <a:sx n="90" d="100"/>
          <a:sy n="90" d="100"/>
        </p:scale>
        <p:origin x="1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www.zhihu.com/question/2058447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工程师这么聪明的一群人，尚且需要学习正确的工作方式，才能有效产出，何况大多数人？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有一些人，十分有意愿学习，非常努力，智商情商也都正常，然而工作产出却非常低，甚至不如很多资质低于他们的人。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正在工作的时候，老板布置了一个任务、客户又来了一个问题，你会如何呢？很多人就直接扑到临时任务上去了，但真正好的做法是，如果不是十万火急，你可以快速用关键词记在笔记本上，不需要任何思考，然后马上回到刚才的任务，做完再看笔记本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另外，你在一天当中，学到了什么、犯了什么错误，当时也要记下来，因为过了那个时候，你很快就会忘，然后继续犯这个错误。当然，这些记录，晚上都需要进行整理。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ews.mbalib.com/story/23469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effectLst/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sz="7200" dirty="0">
                <a:effectLst/>
                <a:latin typeface="STKaiti" charset="-122"/>
                <a:ea typeface="STKaiti" charset="-122"/>
                <a:cs typeface="STKaiti" charset="-122"/>
              </a:rPr>
              <a:t>方式</a:t>
            </a:r>
            <a:endParaRPr lang="zh-CN" altLang="en-US" sz="7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郭红俊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2016-12-28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统筹式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工作特征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有计划地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工作；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做计划的时候，你需要为高价值问题分配最多专门的时间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形成自己固定的时间习惯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把不同难度的工作跟自己的效率波峰波谷相匹配，达到效率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最大化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碎片时间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及时记录、每天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总结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记录还有一个好处，就是可以减轻大脑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负担。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偷懒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偷懒，不仅是善用工具，还包括善用他人。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FAQ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问答时间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489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累死你的不是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工作而是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方式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>
                <a:latin typeface="STKaiti" charset="-122"/>
                <a:ea typeface="STKaiti" charset="-122"/>
                <a:cs typeface="STKaiti" charset="-122"/>
              </a:rPr>
            </a:br>
            <a:r>
              <a:rPr lang="en-US" altLang="zh-CN" dirty="0">
                <a:latin typeface="STKaiti" charset="-122"/>
                <a:ea typeface="STKaiti" charset="-122"/>
                <a:cs typeface="STKaiti" charset="-122"/>
                <a:hlinkClick r:id="rId3"/>
              </a:rPr>
              <a:t>http://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news.mbalib.com/story/234696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敏捷游戏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讨论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98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浪潮之巅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的作者吴军，在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得到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专栏里，提及了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刚进中国时候的一件事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刚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开始，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总部对中国研发团队的评价非常低，因为“出工不出活儿”，北京的三四个工程师都抵不上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总部的一个工程师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后来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吴军帮忙分析了原因，他发现，那些工程师都不善于找到最重要的工作并优先完成它们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中国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研发团队里，所有的工程师都是新人，没有人告诉他们该如何工作，而在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总部，新员工只是一小部分，所以很容易在有经验的员工带动下快速掌握工作技能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之后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两年，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总部的工程师陆续来中国帮助团队梳理工作方式，而中国团队也会去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总部交流，这种情况就得到了改善，中国研发团队也最终得到了总部的认可。</a:t>
            </a:r>
          </a:p>
        </p:txBody>
      </p:sp>
    </p:spTree>
    <p:extLst>
      <p:ext uri="{BB962C8B-B14F-4D97-AF65-F5344CB8AC3E}">
        <p14:creationId xmlns:p14="http://schemas.microsoft.com/office/powerpoint/2010/main" val="11164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620"/>
            <a:ext cx="8229600" cy="1143000"/>
          </a:xfrm>
        </p:spPr>
        <p:txBody>
          <a:bodyPr/>
          <a:lstStyle/>
          <a:p>
            <a:r>
              <a:rPr lang="zh-CN" altLang="en-US">
                <a:effectLst/>
              </a:rPr>
              <a:t>目标导向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假如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你的老板正在飞机上，还有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小时落地，下来之后需要给客户做一个重要汇报，而你需要给他做一份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但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因为你错估了时间，导致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草草做完，而且发现其中一些数据没有，你怎么办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目标导向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疯狂地找数据，最后可能数据有了，然而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PPT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没有来得及做完，或者质量不高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找人帮自己一起找数据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b="1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根据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老板此次汇报的目的，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判断这些数据在其中的作用大小，如果作用不大，那么就把时间花在完善重要页数、而不是找数据上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，如果很关键，那么就找其他人帮忙，或者找一些替代数据。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任务导向与目标导向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高产出的人，未必动作更快，而是更善于判断，什么事情对结果是最有效的，然后，用尽一切办法保证结果达成，而不是死守着原有的工作任务。</a:t>
            </a:r>
          </a:p>
        </p:txBody>
      </p:sp>
    </p:spTree>
    <p:extLst>
      <p:ext uri="{BB962C8B-B14F-4D97-AF65-F5344CB8AC3E}">
        <p14:creationId xmlns:p14="http://schemas.microsoft.com/office/powerpoint/2010/main" val="19809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如何让自己对一个行业有真知灼见？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具备真知灼见的目的是什么呢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想让客户更加信任你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还是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想让老板看到你的进步？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假设你是希望客户信任你，觉得你懂他，那你要做的，就是看这个行业里的客户有什么痛点，然后针对这几个痛点，下功夫研究和分析，有更多洞见，然后借机沟通出去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了解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一个行业，是一个太大的话题，没有目标，根本无从下手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统筹式工作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如果你观察周围的同事，会发现，整天风风火火、急得上蹿下跳、各种任务来回切换的人，有时候产出并不高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看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他们工作，就好像打地鼠一样，打完一个，另一个又冒上来，连看的人都跟着焦虑起来。</a:t>
            </a:r>
          </a:p>
        </p:txBody>
      </p:sp>
    </p:spTree>
    <p:extLst>
      <p:ext uri="{BB962C8B-B14F-4D97-AF65-F5344CB8AC3E}">
        <p14:creationId xmlns:p14="http://schemas.microsoft.com/office/powerpoint/2010/main" val="10130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应激式工作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应激式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工作：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他们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每天起来的第一件事，不是规划当天的工作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而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是马上投入工作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以至于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到了下班之后，发现还有很多事情没做完，而没做完的，可能又是最重要的。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2741</TotalTime>
  <Words>908</Words>
  <Application>Microsoft Macintosh PowerPoint</Application>
  <PresentationFormat>全屏显示(4:3)</PresentationFormat>
  <Paragraphs>65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STKaiti</vt:lpstr>
      <vt:lpstr>Wingdings 2</vt:lpstr>
      <vt:lpstr>方正姚体</vt:lpstr>
      <vt:lpstr>宋体</vt:lpstr>
      <vt:lpstr>沉稳</vt:lpstr>
      <vt:lpstr>工作方式</vt:lpstr>
      <vt:lpstr>议题</vt:lpstr>
      <vt:lpstr>PowerPoint 演示文稿</vt:lpstr>
      <vt:lpstr>目标导向</vt:lpstr>
      <vt:lpstr>目标导向</vt:lpstr>
      <vt:lpstr>任务导向与目标导向</vt:lpstr>
      <vt:lpstr>如何让自己对一个行业有真知灼见？</vt:lpstr>
      <vt:lpstr>统筹式工作</vt:lpstr>
      <vt:lpstr>应激式工作</vt:lpstr>
      <vt:lpstr>统筹式工作特征</vt:lpstr>
      <vt:lpstr>偷懒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Microsoft Office 用户</cp:lastModifiedBy>
  <cp:revision>565</cp:revision>
  <dcterms:created xsi:type="dcterms:W3CDTF">2013-12-11T08:37:23Z</dcterms:created>
  <dcterms:modified xsi:type="dcterms:W3CDTF">2016-12-20T11:12:43Z</dcterms:modified>
</cp:coreProperties>
</file>